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5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swald" panose="00000500000000000000" pitchFamily="2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55c12d9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55c12d9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55c12d99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55c12d99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55c12d9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55c12d9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55c12d9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55c12d9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4101807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4101807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55c12d99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55c12d99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55c12d9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c55c12d9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55c12d99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55c12d99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55c12d99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55c12d99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55c12d99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55c12d99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1a06e04c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1a06e04c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55c12d99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55c12d99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55c12d99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55c12d99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55c12d99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c55c12d99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55c12d99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c55c12d99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c55c12d99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c55c12d99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55c12d99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55c12d99b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c55c12d99b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c55c12d99b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55c12d99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c55c12d99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c55c12d99b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c55c12d99b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55c12d9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55c12d9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55c12d99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55c12d99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1a06e04c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1a06e04c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1a06e04c0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1a06e04c0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1dfc7ad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1dfc7ad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1a06e04c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1a06e04c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26776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 and GSON</a:t>
            </a:r>
            <a:br>
              <a:rPr lang="en"/>
            </a:br>
            <a:r>
              <a:rPr lang="en" sz="2400"/>
              <a:t>(MVVM pt. 2)</a:t>
            </a:r>
            <a:endParaRPr sz="2400"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4294967295"/>
          </p:nvPr>
        </p:nvSpPr>
        <p:spPr>
          <a:xfrm>
            <a:off x="1864575" y="36912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Native Mobile Programming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Week 5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Teknik Informatika - Universitas Surabaya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0"/>
          <p:cNvSpPr/>
          <p:nvPr/>
        </p:nvSpPr>
        <p:spPr>
          <a:xfrm>
            <a:off x="5442400" y="556300"/>
            <a:ext cx="1867940" cy="3586778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TUTORIAL GOALS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Implement volley library to replace hardcoded stuff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Using gson to map JSON data with class easily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Implement refresh layout action</a:t>
            </a:r>
            <a:endParaRPr/>
          </a:p>
        </p:txBody>
      </p:sp>
      <p:sp>
        <p:nvSpPr>
          <p:cNvPr id="564" name="Google Shape;564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65" name="Google Shape;5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600" y="843950"/>
            <a:ext cx="1678550" cy="29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 </a:t>
            </a:r>
            <a:r>
              <a:rPr lang="en">
                <a:solidFill>
                  <a:schemeClr val="accent2"/>
                </a:solidFill>
              </a:rPr>
              <a:t>NEEDS INTERNET</a:t>
            </a:r>
            <a:r>
              <a:rPr lang="en"/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1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73" name="Google Shape;573;p2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79" name="Google Shape;579;p2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21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body" idx="4294967295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The first thing we must do is to add uses-permission of internet access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Open manifest and add the following codes: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 </a:t>
            </a:r>
            <a:r>
              <a:rPr lang="en">
                <a:solidFill>
                  <a:schemeClr val="accent2"/>
                </a:solidFill>
              </a:rPr>
              <a:t>ENDPOINT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0" name="Google Shape;590;p22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2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92" name="Google Shape;592;p2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22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98" name="Google Shape;598;p2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22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03" name="Google Shape;603;p22"/>
          <p:cNvSpPr txBox="1">
            <a:spLocks noGrp="1"/>
          </p:cNvSpPr>
          <p:nvPr>
            <p:ph type="body" idx="4294967295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We use an external database for this tutorial, with an endpoint located at “http://adv.jitusolution.com/student.php”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Copy-paste the JSON output to jsonviewer.stack.hu to see JSON structure clearly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 </a:t>
            </a:r>
            <a:r>
              <a:rPr lang="en">
                <a:solidFill>
                  <a:schemeClr val="accent2"/>
                </a:solidFill>
              </a:rPr>
              <a:t>ENDPOINT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3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11" name="Google Shape;611;p2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17" name="Google Shape;617;p2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3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body" idx="4294967295"/>
          </p:nvPr>
        </p:nvSpPr>
        <p:spPr>
          <a:xfrm>
            <a:off x="5132100" y="1540175"/>
            <a:ext cx="29403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you notice, the structure has a similar field number and purpose as same as the Student class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76" y="992200"/>
            <a:ext cx="4504651" cy="36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 </a:t>
            </a:r>
            <a:r>
              <a:rPr lang="en">
                <a:solidFill>
                  <a:schemeClr val="accent2"/>
                </a:solidFill>
              </a:rPr>
              <a:t>ENDPOINT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24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31" name="Google Shape;631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37" name="Google Shape;637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body" idx="4294967295"/>
          </p:nvPr>
        </p:nvSpPr>
        <p:spPr>
          <a:xfrm>
            <a:off x="5213650" y="3421400"/>
            <a:ext cx="29403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some of field names are mismatch.</a:t>
            </a:r>
            <a:endParaRPr/>
          </a:p>
        </p:txBody>
      </p:sp>
      <p:pic>
        <p:nvPicPr>
          <p:cNvPr id="643" name="Google Shape;6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76" y="992200"/>
            <a:ext cx="4504651" cy="36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647" y="943188"/>
            <a:ext cx="2878550" cy="2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TEXT </a:t>
            </a:r>
            <a:r>
              <a:rPr lang="en">
                <a:solidFill>
                  <a:schemeClr val="accent2"/>
                </a:solidFill>
              </a:rPr>
              <a:t>TRAFFIC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0" name="Google Shape;650;p25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25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52" name="Google Shape;652;p2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58" name="Google Shape;658;p2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25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63" name="Google Shape;663;p25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Cleartext is any transmitted or stored information that is not encrypted or meant to be encrypted.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In this case, our endpoint doesn't use "HTTPS."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Android Oreo or above will consider this an illegal (not secure) transmission and immediately terminate your app.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To fix this (temporarily until we have https), add following manifest config in your &lt;application&gt; tag</a:t>
            </a:r>
            <a:br>
              <a:rPr lang="en"/>
            </a:b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android:usesCleartextTraffic="true"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6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6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71" name="Google Shape;671;p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77" name="Google Shape;677;p2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6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Add following GSON and Volley dependencies into your build.gradle (module) file (it’s a good idea to check for latest versions). Don’t forget to sync now</a:t>
            </a:r>
            <a:br>
              <a:rPr lang="en" dirty="0"/>
            </a:br>
            <a:br>
              <a:rPr lang="en" dirty="0"/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implementation 'com.android.volley:volley:1.2.1'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implementation 'com.google.code.gson:gson:2.9.0'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accent2"/>
                </a:solidFill>
              </a:rPr>
              <a:t>VOLLEY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27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90" name="Google Shape;690;p2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96" name="Google Shape;696;p2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7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01" name="Google Shape;701;p27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Open ListViewModel.kt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Create following to field/variable member:</a:t>
            </a:r>
            <a:br>
              <a:rPr lang="en" dirty="0"/>
            </a:br>
            <a:br>
              <a:rPr lang="en" dirty="0"/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val TAG = "volleyTag"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 var queue:RequestQueue? = null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TAG variable is useful later on volley request cancellation and delete everything inside refresh method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8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accent2"/>
                </a:solidFill>
              </a:rPr>
              <a:t>VOLLEY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8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709" name="Google Shape;709;p2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8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15" name="Google Shape;715;p2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28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20" name="Google Shape;720;p28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Inside refresh method, set loading progress live data to true, and also the error to false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refresh()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loadingLD.value = true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studentLoadErrorLD.value = false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accent2"/>
                </a:solidFill>
              </a:rPr>
              <a:t>VOLLEY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6" name="Google Shape;726;p29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29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728" name="Google Shape;728;p2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29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34" name="Google Shape;734;p2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9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Initialize volley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refresh()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loadingLD.value = true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studentLoadErrorLD.value = false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queue = Volley.newRequestQueue(   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        val url = "http://adv.jitusolution.com/student.php"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 txBox="1"/>
          <p:nvPr/>
        </p:nvSpPr>
        <p:spPr>
          <a:xfrm>
            <a:off x="6512050" y="1004675"/>
            <a:ext cx="22890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encountered error here. Because volley request access to context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41" name="Google Shape;741;p29"/>
          <p:cNvCxnSpPr>
            <a:endCxn id="740" idx="1"/>
          </p:cNvCxnSpPr>
          <p:nvPr/>
        </p:nvCxnSpPr>
        <p:spPr>
          <a:xfrm rot="-5400000">
            <a:off x="4975450" y="1599725"/>
            <a:ext cx="1716000" cy="1357200"/>
          </a:xfrm>
          <a:prstGeom prst="curvedConnector2">
            <a:avLst/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AF4D4793-5870-4283-91CB-D376F7B0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3540022D-1239-4203-B2B4-B4261979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learnt about MVVM architecture</a:t>
            </a:r>
          </a:p>
          <a:p>
            <a:r>
              <a:rPr lang="en-US" dirty="0"/>
              <a:t>We developed a sample app using MVVM, but using hardcoded data</a:t>
            </a:r>
          </a:p>
          <a:p>
            <a:r>
              <a:rPr lang="en-US" dirty="0"/>
              <a:t>We will try using live data from external DB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7E2D6B5-A3B4-426F-9C8D-F2D17C0C4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r>
              <a:rPr lang="en">
                <a:solidFill>
                  <a:schemeClr val="accent2"/>
                </a:solidFill>
              </a:rPr>
              <a:t> VIEW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749" name="Google Shape;749;p3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0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55" name="Google Shape;755;p3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30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60" name="Google Shape;760;p30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Thankfully, there is a subset of view model, called AndroidViewModel that have access to context object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Replace ViewModel with AndroidViewModel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ListViewModel(application: Application): AndroidViewModel(application)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accent2"/>
                </a:solidFill>
              </a:rPr>
              <a:t>VOLLEY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66" name="Google Shape;766;p31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31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768" name="Google Shape;768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74" name="Google Shape;774;p3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1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79" name="Google Shape;779;p31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Use getApplication() to access the context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fun refresh()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loadingLD.value = true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studentLoadErrorLD.value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queue = Volley.newRequestQueue(</a:t>
            </a: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getApplication()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val url = "http://adv.jitusolution.com/student.php"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31"/>
          <p:cNvSpPr/>
          <p:nvPr/>
        </p:nvSpPr>
        <p:spPr>
          <a:xfrm>
            <a:off x="5554075" y="2509025"/>
            <a:ext cx="600000" cy="54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accent2"/>
                </a:solidFill>
              </a:rPr>
              <a:t>VOLLEY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2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788" name="Google Shape;788;p3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2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94" name="Google Shape;794;p3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99" name="Google Shape;799;p32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72837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val stringRequest = StringRequest(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Request.Method.GET, url,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{          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loadingLD.value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Log.d("showvoley", it)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Log.d("showvoley", it.toString())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studentLoadErrorLD.value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       loadingLD.value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})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32"/>
          <p:cNvSpPr txBox="1"/>
          <p:nvPr/>
        </p:nvSpPr>
        <p:spPr>
          <a:xfrm>
            <a:off x="6215525" y="1284350"/>
            <a:ext cx="22890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success, we set loading progress live data to false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1" name="Google Shape;801;p32"/>
          <p:cNvSpPr txBox="1"/>
          <p:nvPr/>
        </p:nvSpPr>
        <p:spPr>
          <a:xfrm>
            <a:off x="6573200" y="2918675"/>
            <a:ext cx="2289000" cy="104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failed, we show error message (set error live data to true), and set progress live data to false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2" name="Google Shape;802;p32"/>
          <p:cNvCxnSpPr>
            <a:endCxn id="800" idx="1"/>
          </p:cNvCxnSpPr>
          <p:nvPr/>
        </p:nvCxnSpPr>
        <p:spPr>
          <a:xfrm rot="10800000" flipH="1">
            <a:off x="4208225" y="1592150"/>
            <a:ext cx="2007300" cy="426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03" name="Google Shape;803;p32"/>
          <p:cNvCxnSpPr>
            <a:endCxn id="801" idx="2"/>
          </p:cNvCxnSpPr>
          <p:nvPr/>
        </p:nvCxnSpPr>
        <p:spPr>
          <a:xfrm>
            <a:off x="5371700" y="3888875"/>
            <a:ext cx="2346000" cy="76500"/>
          </a:xfrm>
          <a:prstGeom prst="curvedConnector4">
            <a:avLst>
              <a:gd name="adj1" fmla="val 25607"/>
              <a:gd name="adj2" fmla="val 411275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3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>
                <a:solidFill>
                  <a:schemeClr val="accent2"/>
                </a:solidFill>
              </a:rPr>
              <a:t>PARSE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811" name="Google Shape;811;p3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3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817" name="Google Shape;817;p3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3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In Native Mobile Programming course, we parse JSON manually by using JSONArray or JSONObject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This solution needs extra precision and prone to error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Solution: use GSON as way to serialize between Student class and JSON field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</a:t>
            </a:r>
            <a:r>
              <a:rPr lang="en">
                <a:solidFill>
                  <a:schemeClr val="accent2"/>
                </a:solidFill>
              </a:rPr>
              <a:t>NAME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34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830" name="Google Shape;830;p3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836" name="Google Shape;836;p3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3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41" name="Google Shape;841;p34"/>
          <p:cNvSpPr txBox="1">
            <a:spLocks noGrp="1"/>
          </p:cNvSpPr>
          <p:nvPr>
            <p:ph type="body" idx="4294967295"/>
          </p:nvPr>
        </p:nvSpPr>
        <p:spPr>
          <a:xfrm>
            <a:off x="1047750" y="72942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explained early, that there are some of mismatch field name between Student class and JSON field name. To fix this we should add annotation GSON SerializedName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Student(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val id:String?,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@SerializedName("student_name")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val name:String?,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@SerializedName("birth_of_date")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val bod:String?,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val phone:String?,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@SerializedName("photo_url")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val photoUrl:String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 txBox="1"/>
          <p:nvPr/>
        </p:nvSpPr>
        <p:spPr>
          <a:xfrm>
            <a:off x="5953225" y="3254200"/>
            <a:ext cx="2289000" cy="104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all field should be serialized. Field that different than JSON should be serialized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5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</a:t>
            </a:r>
            <a:r>
              <a:rPr lang="en">
                <a:solidFill>
                  <a:schemeClr val="accent2"/>
                </a:solidFill>
              </a:rPr>
              <a:t>JSON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35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850" name="Google Shape;850;p3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856" name="Google Shape;856;p3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5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61" name="Google Shape;861;p35"/>
          <p:cNvSpPr txBox="1">
            <a:spLocks noGrp="1"/>
          </p:cNvSpPr>
          <p:nvPr>
            <p:ph type="body" idx="4294967295"/>
          </p:nvPr>
        </p:nvSpPr>
        <p:spPr>
          <a:xfrm>
            <a:off x="1075850" y="1082975"/>
            <a:ext cx="72837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sType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TypeToken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&gt;&gt;() { }.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id-ID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val result = Gson().fromJson&lt;List&lt;Student&gt;&gt;(it, sType)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studentsLD.value = result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loadingLD.value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Log.d("showvoley", result.toString())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35"/>
          <p:cNvSpPr txBox="1"/>
          <p:nvPr/>
        </p:nvSpPr>
        <p:spPr>
          <a:xfrm>
            <a:off x="6512050" y="327600"/>
            <a:ext cx="22890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TypeToken used to retrieve the object type of list of student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6498525" y="2576900"/>
            <a:ext cx="22890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fromJson will convert JSON string into List of Student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4" name="Google Shape;864;p35"/>
          <p:cNvCxnSpPr>
            <a:endCxn id="862" idx="1"/>
          </p:cNvCxnSpPr>
          <p:nvPr/>
        </p:nvCxnSpPr>
        <p:spPr>
          <a:xfrm rot="10800000" flipH="1">
            <a:off x="5337250" y="743250"/>
            <a:ext cx="1174800" cy="813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65" name="Google Shape;865;p35"/>
          <p:cNvCxnSpPr>
            <a:endCxn id="863" idx="0"/>
          </p:cNvCxnSpPr>
          <p:nvPr/>
        </p:nvCxnSpPr>
        <p:spPr>
          <a:xfrm>
            <a:off x="4607325" y="2087000"/>
            <a:ext cx="3035700" cy="489900"/>
          </a:xfrm>
          <a:prstGeom prst="curvedConnector2">
            <a:avLst/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66" name="Google Shape;866;p35"/>
          <p:cNvCxnSpPr>
            <a:stCxn id="862" idx="2"/>
          </p:cNvCxnSpPr>
          <p:nvPr/>
        </p:nvCxnSpPr>
        <p:spPr>
          <a:xfrm rot="5400000">
            <a:off x="7162000" y="1295850"/>
            <a:ext cx="631500" cy="357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867" name="Google Shape;867;p35"/>
          <p:cNvSpPr txBox="1"/>
          <p:nvPr/>
        </p:nvSpPr>
        <p:spPr>
          <a:xfrm>
            <a:off x="6498525" y="3392275"/>
            <a:ext cx="2289000" cy="104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And update the Student Live Data variable which is being observed by Student List Fragment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8" name="Google Shape;868;p35"/>
          <p:cNvCxnSpPr>
            <a:endCxn id="867" idx="1"/>
          </p:cNvCxnSpPr>
          <p:nvPr/>
        </p:nvCxnSpPr>
        <p:spPr>
          <a:xfrm>
            <a:off x="4253925" y="2246725"/>
            <a:ext cx="2244600" cy="1668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6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</a:t>
            </a:r>
            <a:r>
              <a:rPr lang="en">
                <a:solidFill>
                  <a:schemeClr val="accent2"/>
                </a:solidFill>
              </a:rPr>
              <a:t>ADD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6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876" name="Google Shape;876;p3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882" name="Google Shape;882;p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36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87" name="Google Shape;887;p36"/>
          <p:cNvSpPr txBox="1">
            <a:spLocks noGrp="1"/>
          </p:cNvSpPr>
          <p:nvPr>
            <p:ph type="body" idx="4294967295"/>
          </p:nvPr>
        </p:nvSpPr>
        <p:spPr>
          <a:xfrm>
            <a:off x="1047750" y="72942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Finally start the Volley Queue request and set the Tag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stringRequest.tag = TAG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queue?.add(stringRequest)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7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</a:t>
            </a:r>
            <a:r>
              <a:rPr lang="en">
                <a:solidFill>
                  <a:schemeClr val="accent2"/>
                </a:solidFill>
              </a:rPr>
              <a:t>THE QUEUE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93" name="Google Shape;893;p37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7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895" name="Google Shape;895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901" name="Google Shape;901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7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906" name="Google Shape;906;p37"/>
          <p:cNvSpPr txBox="1">
            <a:spLocks noGrp="1"/>
          </p:cNvSpPr>
          <p:nvPr>
            <p:ph type="body" idx="4294967295"/>
          </p:nvPr>
        </p:nvSpPr>
        <p:spPr>
          <a:xfrm>
            <a:off x="1047750" y="72942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need to clean up code (volley resource) to prevent memory leak problems. Especially when the request still running but  the observer is no longer observing the live data (view model)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Override onCleared and add following codes: 	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onCleared()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super.onCleared()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queue?.cancelAll(TAG)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7" name="Google Shape;907;p37"/>
          <p:cNvSpPr txBox="1"/>
          <p:nvPr/>
        </p:nvSpPr>
        <p:spPr>
          <a:xfrm>
            <a:off x="5930425" y="2813825"/>
            <a:ext cx="22890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Cancel all request that identified by TAG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37"/>
          <p:cNvCxnSpPr>
            <a:endCxn id="907" idx="1"/>
          </p:cNvCxnSpPr>
          <p:nvPr/>
        </p:nvCxnSpPr>
        <p:spPr>
          <a:xfrm rot="10800000" flipH="1">
            <a:off x="4094125" y="3121625"/>
            <a:ext cx="1836300" cy="265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SWIPE </a:t>
            </a:r>
            <a:r>
              <a:rPr lang="en">
                <a:solidFill>
                  <a:schemeClr val="accent2"/>
                </a:solidFill>
              </a:rPr>
              <a:t>REFRESH ACTION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38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916" name="Google Shape;916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8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922" name="Google Shape;922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38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27" name="Google Shape;927;p38"/>
          <p:cNvSpPr txBox="1">
            <a:spLocks noGrp="1"/>
          </p:cNvSpPr>
          <p:nvPr>
            <p:ph type="body" idx="4294967295"/>
          </p:nvPr>
        </p:nvSpPr>
        <p:spPr>
          <a:xfrm>
            <a:off x="1047750" y="72942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fragment_student_list.xml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 id for SwipeRefreshLayout to “refreshLayout”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8" name="Google Shape;9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891550"/>
            <a:ext cx="2742758" cy="20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9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SWIPE </a:t>
            </a:r>
            <a:r>
              <a:rPr lang="en">
                <a:solidFill>
                  <a:schemeClr val="accent2"/>
                </a:solidFill>
              </a:rPr>
              <a:t>REFRESH ACTION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9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936" name="Google Shape;936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942" name="Google Shape;942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39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947" name="Google Shape;947;p39"/>
          <p:cNvSpPr txBox="1">
            <a:spLocks noGrp="1"/>
          </p:cNvSpPr>
          <p:nvPr>
            <p:ph type="body" idx="4294967295"/>
          </p:nvPr>
        </p:nvSpPr>
        <p:spPr>
          <a:xfrm>
            <a:off x="1047750" y="729425"/>
            <a:ext cx="7534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Next, open the StudentListFragment.kt, and add following codes inside the onViewCreated method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refreshLayout.setOnRefreshListener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recView.visibility = View.GONE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txtError.visibility = View.GONE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progressLoad.visibility = View.VISIBLE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viewModel.refresh()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refreshLayout.isRefreshing = false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9"/>
          <p:cNvSpPr txBox="1"/>
          <p:nvPr/>
        </p:nvSpPr>
        <p:spPr>
          <a:xfrm>
            <a:off x="5676025" y="1464625"/>
            <a:ext cx="22890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listener triggered when user do vertical swipe on the layout.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9" name="Google Shape;949;p39"/>
          <p:cNvSpPr txBox="1"/>
          <p:nvPr/>
        </p:nvSpPr>
        <p:spPr>
          <a:xfrm>
            <a:off x="6170575" y="2449550"/>
            <a:ext cx="22890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It loads up the viewmodel to retrieve latest data from endpoint api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0" name="Google Shape;950;p39"/>
          <p:cNvSpPr txBox="1"/>
          <p:nvPr/>
        </p:nvSpPr>
        <p:spPr>
          <a:xfrm>
            <a:off x="6106275" y="3594150"/>
            <a:ext cx="22890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simply hide the loading progress icon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1" name="Google Shape;951;p39"/>
          <p:cNvCxnSpPr>
            <a:endCxn id="948" idx="0"/>
          </p:cNvCxnSpPr>
          <p:nvPr/>
        </p:nvCxnSpPr>
        <p:spPr>
          <a:xfrm rot="10800000" flipH="1">
            <a:off x="3774925" y="1464625"/>
            <a:ext cx="3045600" cy="382800"/>
          </a:xfrm>
          <a:prstGeom prst="curvedConnector4">
            <a:avLst>
              <a:gd name="adj1" fmla="val 31211"/>
              <a:gd name="adj2" fmla="val 162206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952" name="Google Shape;952;p39"/>
          <p:cNvCxnSpPr>
            <a:endCxn id="949" idx="1"/>
          </p:cNvCxnSpPr>
          <p:nvPr/>
        </p:nvCxnSpPr>
        <p:spPr>
          <a:xfrm rot="10800000" flipH="1">
            <a:off x="3706375" y="2865200"/>
            <a:ext cx="2464200" cy="282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953" name="Google Shape;953;p39"/>
          <p:cNvCxnSpPr>
            <a:endCxn id="950" idx="1"/>
          </p:cNvCxnSpPr>
          <p:nvPr/>
        </p:nvCxnSpPr>
        <p:spPr>
          <a:xfrm>
            <a:off x="3398475" y="3558150"/>
            <a:ext cx="2707800" cy="343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AF4D4793-5870-4283-91CB-D376F7B0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3540022D-1239-4203-B2B4-B4261979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Concept of Volley, GSON, API Endpoint</a:t>
            </a:r>
          </a:p>
          <a:p>
            <a:r>
              <a:rPr lang="en-US" dirty="0"/>
              <a:t>The Tutorial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7E2D6B5-A3B4-426F-9C8D-F2D17C0C4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85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0"/>
          <p:cNvSpPr/>
          <p:nvPr/>
        </p:nvSpPr>
        <p:spPr>
          <a:xfrm>
            <a:off x="5442400" y="556300"/>
            <a:ext cx="1867940" cy="3586778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RESULT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ViewModel now have access to external database. Update the live data. </a:t>
            </a:r>
            <a:endParaRPr dirty="0"/>
          </a:p>
        </p:txBody>
      </p:sp>
      <p:sp>
        <p:nvSpPr>
          <p:cNvPr id="960" name="Google Shape;960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961" name="Google Shape;9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600" y="843950"/>
            <a:ext cx="1678550" cy="29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967" name="Google Shape;967;p41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andre@staff.ubaya.ac.id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968" name="Google Shape;968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Volley, GSON, API Endpoint</a:t>
            </a:r>
            <a:endParaRPr dirty="0"/>
          </a:p>
        </p:txBody>
      </p:sp>
      <p:sp>
        <p:nvSpPr>
          <p:cNvPr id="472" name="Google Shape;472;p1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 </a:t>
            </a:r>
            <a:r>
              <a:rPr lang="en">
                <a:solidFill>
                  <a:schemeClr val="accent2"/>
                </a:solidFill>
              </a:rPr>
              <a:t>LIBRARY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15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481" name="Google Shape;481;p1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487" name="Google Shape;487;p1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15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2" name="Google Shape;492;p1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Volley is an HTTP library that makes networking for Android apps easier and most importantly, faster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Multiple concurrent network connections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Cancellation request API. You can cancel a single request, or you can set blocks or scopes of requests to cancel.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Source: https://developer.android.com/training/volley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GSON </a:t>
            </a:r>
            <a:r>
              <a:rPr lang="en">
                <a:solidFill>
                  <a:schemeClr val="accent2"/>
                </a:solidFill>
              </a:rPr>
              <a:t>LIBRARY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6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00" name="Google Shape;500;p1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06" name="Google Shape;506;p1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6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1" name="Google Shape;511;p1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Gson is a Java library that can be used to convert Java Objects into their JSON representation.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Provide simple toJson() and fromJson() methods to convert Java objects to JSON and vice-versa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Source: https://github.com/google/gson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@SerializedName </a:t>
            </a:r>
            <a:r>
              <a:rPr lang="en" dirty="0">
                <a:solidFill>
                  <a:schemeClr val="accent2"/>
                </a:solidFill>
              </a:rPr>
              <a:t>ANNOTATIONS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17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19" name="Google Shape;519;p1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25" name="Google Shape;525;p1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17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It’s the way to map JSON fields with class fields respectively.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@SerializedName annotation indicates the annotated member should be serialized to JSON with the provided name value as its field name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Source : https://howtodoinjava.com/gson/gson-serializedname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>
            <a:spLocks noGrp="1"/>
          </p:cNvSpPr>
          <p:nvPr>
            <p:ph type="title"/>
          </p:nvPr>
        </p:nvSpPr>
        <p:spPr>
          <a:xfrm>
            <a:off x="1075850" y="49959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</a:t>
            </a:r>
            <a:r>
              <a:rPr lang="en" dirty="0">
                <a:solidFill>
                  <a:schemeClr val="accent2"/>
                </a:solidFill>
              </a:rPr>
              <a:t>ENDPOINT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38" name="Google Shape;538;p1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18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44" name="Google Shape;544;p1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18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49" name="Google Shape;549;p18"/>
          <p:cNvSpPr txBox="1">
            <a:spLocks noGrp="1"/>
          </p:cNvSpPr>
          <p:nvPr>
            <p:ph type="body" idx="4294967295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API Endpoint is one end of a communication channel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 endpoint can include a URL of a server or service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Each endpoint is the location from which APIs can access the resources they need to carry out their function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sz="1200" dirty="0"/>
              <a:t>Source: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https://smartbear.com/learn/performance-monitoring/api-endpoints/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9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endParaRPr/>
          </a:p>
        </p:txBody>
      </p:sp>
      <p:sp>
        <p:nvSpPr>
          <p:cNvPr id="555" name="Google Shape;555;p19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Volley with GSON</a:t>
            </a:r>
            <a:endParaRPr/>
          </a:p>
        </p:txBody>
      </p:sp>
      <p:sp>
        <p:nvSpPr>
          <p:cNvPr id="556" name="Google Shape;556;p1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557" name="Google Shape;557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Peragaan Layar (16:9)</PresentationFormat>
  <Paragraphs>201</Paragraphs>
  <Slides>31</Slides>
  <Notes>29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6" baseType="lpstr">
      <vt:lpstr>Oswald</vt:lpstr>
      <vt:lpstr>Source Sans Pro</vt:lpstr>
      <vt:lpstr>Arial</vt:lpstr>
      <vt:lpstr>Consolas</vt:lpstr>
      <vt:lpstr>Quince template</vt:lpstr>
      <vt:lpstr>VOLLEY and GSON (MVVM pt. 2)</vt:lpstr>
      <vt:lpstr>PREVIOUSLY…</vt:lpstr>
      <vt:lpstr>TOPIC</vt:lpstr>
      <vt:lpstr>THE CONCEPT</vt:lpstr>
      <vt:lpstr>VOLLEY LIBRARY</vt:lpstr>
      <vt:lpstr>GSON LIBRARY</vt:lpstr>
      <vt:lpstr>@SerializedName ANNOTATIONS</vt:lpstr>
      <vt:lpstr>API ENDPOINT</vt:lpstr>
      <vt:lpstr>THE TUTORIAL</vt:lpstr>
      <vt:lpstr>Presentasi PowerPoint</vt:lpstr>
      <vt:lpstr>VOLLEY NEEDS INTERNET </vt:lpstr>
      <vt:lpstr>INSPECT ENDPOINT</vt:lpstr>
      <vt:lpstr>INSPECT ENDPOINT</vt:lpstr>
      <vt:lpstr>INSPECT ENDPOINT</vt:lpstr>
      <vt:lpstr>CLEAR TEXT TRAFFIC</vt:lpstr>
      <vt:lpstr>DEPENDENCIES</vt:lpstr>
      <vt:lpstr>CREATE VOLLEY</vt:lpstr>
      <vt:lpstr>CREATE VOLLEY</vt:lpstr>
      <vt:lpstr>CREATE VOLLEY</vt:lpstr>
      <vt:lpstr>ANDROID VIEW MODEL</vt:lpstr>
      <vt:lpstr>CREATE VOLLEY</vt:lpstr>
      <vt:lpstr>CREATE VOLLEY</vt:lpstr>
      <vt:lpstr>JSON PARSE</vt:lpstr>
      <vt:lpstr>SERIALIZED NAME</vt:lpstr>
      <vt:lpstr>READ JSON</vt:lpstr>
      <vt:lpstr>QUEUE ADD</vt:lpstr>
      <vt:lpstr>CLEAR THE QUEUE</vt:lpstr>
      <vt:lpstr>IMPLEMENT SWIPE REFRESH ACTION</vt:lpstr>
      <vt:lpstr>IMPLEMENT SWIPE REFRESH ACTION</vt:lpstr>
      <vt:lpstr>Presentasi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and GSON (MVVM pt. 2)</dc:title>
  <cp:lastModifiedBy>Ferdinand</cp:lastModifiedBy>
  <cp:revision>1</cp:revision>
  <dcterms:modified xsi:type="dcterms:W3CDTF">2022-03-05T07:12:43Z</dcterms:modified>
</cp:coreProperties>
</file>