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Roboto Slab" panose="020B0604020202020204" charset="0"/>
      <p:regular r:id="rId73"/>
      <p:bold r:id="rId74"/>
    </p:embeddedFont>
    <p:embeddedFont>
      <p:font typeface="Source Sans Pro" panose="020B0503030403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jyq2HOHTjc8MwpBnLCCV0UpGz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6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3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3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1" name="Google Shape;41;p73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2" name="Google Shape;42;p73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7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Google Shape;45;p73"/>
          <p:cNvCxnSpPr>
            <a:endCxn id="4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73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73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73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6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6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4294967295"/>
          </p:nvPr>
        </p:nvSpPr>
        <p:spPr>
          <a:xfrm>
            <a:off x="1792425" y="3106150"/>
            <a:ext cx="6524100" cy="1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 b="1"/>
              <a:t>Week 8</a:t>
            </a:r>
            <a:endParaRPr sz="23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Advanced Native Mobile Programming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Teknik Informatika - Universitas Surabaya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Kotline Coroutine Dispatcher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There are three different threads in coroutines </a:t>
            </a:r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t="15038"/>
          <a:stretch/>
        </p:blipFill>
        <p:spPr>
          <a:xfrm>
            <a:off x="1383227" y="1859225"/>
            <a:ext cx="6169092" cy="29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New Project and Gradle Setting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New Project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Start new Android Studio Project with project name “TodoApp”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github account for this project, and make your first commit and push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First we need to setting up dependencies and gradle. Open build.gradle (project)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Add these lines at the topmost: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buildscript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repositories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classpath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"androidx.navigation:navigation-safe-args-gradle-plugin:2.4.2"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55" name="Google Shape;155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Next open build.gradle (Module), add following setting  (blue text)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plugins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id 'com.android.application'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id 'kotlin-android'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 'kotlin-android-extensions'</a:t>
            </a:r>
            <a:endParaRPr sz="12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id 'kotlin-kapt’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id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id-ID" sz="1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androidx.navigation.safeargs.kotlin</a:t>
            </a:r>
            <a:r>
              <a:rPr lang="id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2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62" name="Google Shape;16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Still in the same file, add following dependencies (modify the version number as suggested by AndStud)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'androidx.navigation:navigation-fragment-ktx:2.4.2'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'androidx.navigation:navigation-ui-ktx:2.4.2'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'androidx.room:room-runtime:2.4.2'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'androidx.room:room-ktx:2.4.2'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kapt "androidx.room:room-compiler:2.4.2"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4294967295"/>
          </p:nvPr>
        </p:nvSpPr>
        <p:spPr>
          <a:xfrm>
            <a:off x="5896100" y="3190750"/>
            <a:ext cx="2923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/>
              <a:t>Room Library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These dependencies are mandatory to work with room library, especially in the Kotlin environment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2.</a:t>
            </a:r>
            <a:endParaRPr sz="6000" b="1" i="0" u="none" strike="noStrike" cap="none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Fragments</a:t>
            </a:r>
            <a:endParaRPr sz="44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MVVC Package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Start by create three new package (right click on current package &gt; new &gt;package file). Name those packages as “model”, “view”, “viewmodel”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Move “MainActivity” into “view” package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◎"/>
            </a:pPr>
            <a:r>
              <a:rPr lang="en" b="1">
                <a:solidFill>
                  <a:schemeClr val="accent1"/>
                </a:solidFill>
              </a:rPr>
              <a:t>Execute Build &gt; Rebuild Project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3" name="Google Shape;183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388" y="3425863"/>
            <a:ext cx="33051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Todo App only requires two fragment. One for display list of todo, and other for create new todo.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Also we need two drawable vector asset for FAB button and edit button 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those fragments inside view package. Name it as </a:t>
            </a:r>
            <a:r>
              <a:rPr lang="en" b="1"/>
              <a:t>“TodoListFragment”</a:t>
            </a:r>
            <a:r>
              <a:rPr lang="en"/>
              <a:t> and </a:t>
            </a:r>
            <a:r>
              <a:rPr lang="en" b="1"/>
              <a:t>“CreateTodoFragment”</a:t>
            </a:r>
            <a:endParaRPr b="1"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Clean Up Fragments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Clean up unnecessary codes in both Fragments: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Delete everything except onCreateView method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override onViewCreated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Before We Begin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and Room Library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Annotation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Access Object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Database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Kotlin Coroutine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47694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TodoList Fragment Layout contains RecyclerView, FloatingAction Button (with edit icon), and single text view </a:t>
            </a:r>
            <a:endParaRPr b="1"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9525" y="193037"/>
            <a:ext cx="2743555" cy="47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100" y="3054988"/>
            <a:ext cx="3181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 - CreateTodoFragment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950" y="1163120"/>
            <a:ext cx="3283649" cy="288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975" y="1352675"/>
            <a:ext cx="3238500" cy="28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1"/>
          <p:cNvCxnSpPr/>
          <p:nvPr/>
        </p:nvCxnSpPr>
        <p:spPr>
          <a:xfrm rot="10800000" flipH="1">
            <a:off x="3295400" y="1781250"/>
            <a:ext cx="2683200" cy="790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7" name="Google Shape;217;p21"/>
          <p:cNvCxnSpPr/>
          <p:nvPr/>
        </p:nvCxnSpPr>
        <p:spPr>
          <a:xfrm rot="10800000" flipH="1">
            <a:off x="3306525" y="2538475"/>
            <a:ext cx="2794500" cy="4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8" name="Google Shape;218;p21"/>
          <p:cNvCxnSpPr/>
          <p:nvPr/>
        </p:nvCxnSpPr>
        <p:spPr>
          <a:xfrm rot="10800000" flipH="1">
            <a:off x="3195200" y="3106100"/>
            <a:ext cx="2928000" cy="48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9" name="Google Shape;219;p21"/>
          <p:cNvCxnSpPr/>
          <p:nvPr/>
        </p:nvCxnSpPr>
        <p:spPr>
          <a:xfrm rot="10800000" flipH="1">
            <a:off x="3462400" y="3529100"/>
            <a:ext cx="4408800" cy="4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Item Todo Layout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We need another layout for RecyclerView List to display all todo’s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res &gt; layout &gt; new &gt; layout resource 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todo_item_layout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 - ItemTodoLayout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33" name="Google Shape;233;p23"/>
          <p:cNvCxnSpPr/>
          <p:nvPr/>
        </p:nvCxnSpPr>
        <p:spPr>
          <a:xfrm rot="10800000" flipH="1">
            <a:off x="3462400" y="3529100"/>
            <a:ext cx="4408800" cy="4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475" y="3284251"/>
            <a:ext cx="5655624" cy="11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413" y="1253538"/>
            <a:ext cx="30765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>
            <a:spLocks noGrp="1"/>
          </p:cNvSpPr>
          <p:nvPr>
            <p:ph type="body" idx="4294967295"/>
          </p:nvPr>
        </p:nvSpPr>
        <p:spPr>
          <a:xfrm>
            <a:off x="5114600" y="1632100"/>
            <a:ext cx="2923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imgEdit requires “pencil”/ edit icon. You may create new on with drawable vector asset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237" name="Google Shape;237;p23"/>
          <p:cNvCxnSpPr/>
          <p:nvPr/>
        </p:nvCxnSpPr>
        <p:spPr>
          <a:xfrm rot="10800000">
            <a:off x="6022900" y="2226550"/>
            <a:ext cx="1068900" cy="159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Navigation Graph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Navigation Graph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◎"/>
            </a:pPr>
            <a:r>
              <a:rPr lang="en"/>
              <a:t>Right click on res &gt; new &gt; Android Resource 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file name as “navigation_main”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resource type as “Navigation”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Press OK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538" y="3144375"/>
            <a:ext cx="38576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Draw Navigation Graph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00" y="1010725"/>
            <a:ext cx="4431375" cy="35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6450" y="1586170"/>
            <a:ext cx="3476625" cy="326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6"/>
          <p:cNvCxnSpPr>
            <a:endCxn id="259" idx="0"/>
          </p:cNvCxnSpPr>
          <p:nvPr/>
        </p:nvCxnSpPr>
        <p:spPr>
          <a:xfrm rot="10800000" flipH="1">
            <a:off x="3083763" y="1586170"/>
            <a:ext cx="4131000" cy="1119300"/>
          </a:xfrm>
          <a:prstGeom prst="curvedConnector4">
            <a:avLst>
              <a:gd name="adj1" fmla="val 28960"/>
              <a:gd name="adj2" fmla="val 121274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261" name="Google Shape;261;p26"/>
          <p:cNvSpPr txBox="1">
            <a:spLocks noGrp="1"/>
          </p:cNvSpPr>
          <p:nvPr>
            <p:ph type="body" idx="4294967295"/>
          </p:nvPr>
        </p:nvSpPr>
        <p:spPr>
          <a:xfrm>
            <a:off x="5730727" y="882975"/>
            <a:ext cx="244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Action (arrow) properties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Main Activity Layout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8975" y="2857870"/>
            <a:ext cx="30670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47694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Drag and drop NavHost Fragment into Main Activity layout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Choose navigation_main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Model.kt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“Model” package and create new Kotlin file “Model.kt”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Todo class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Todo(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var title:String,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var notes:String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an open-source relational database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Embedded by default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Sandbox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low-level access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“entity” annotation on the Todo class to marks this class as an entity.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This class will have a mapping SQLite table in the database</a:t>
            </a:r>
            <a:br>
              <a:rPr lang="en"/>
            </a:b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Todo(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@ColumnInfo(name="title")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title:String,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@ColumnInfo(name="notes")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notes:String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@PrimaryKey(autoGenerate = true)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uuid:Int =0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4294967295"/>
          </p:nvPr>
        </p:nvSpPr>
        <p:spPr>
          <a:xfrm>
            <a:off x="3925550" y="441725"/>
            <a:ext cx="226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Entity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Room will create “todo” table in database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4294967295"/>
          </p:nvPr>
        </p:nvSpPr>
        <p:spPr>
          <a:xfrm>
            <a:off x="5580925" y="1540025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ColumInfo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specify a column name for the field in table database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5789250" y="31286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PrimaryKey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Each entity class requires one primary key. Autogenerate config set to true to let SQLite generate the unique id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00" name="Google Shape;300;p31"/>
          <p:cNvCxnSpPr>
            <a:endCxn id="297" idx="1"/>
          </p:cNvCxnSpPr>
          <p:nvPr/>
        </p:nvCxnSpPr>
        <p:spPr>
          <a:xfrm rot="10800000" flipH="1">
            <a:off x="1692350" y="1026575"/>
            <a:ext cx="2233200" cy="52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01" name="Google Shape;301;p31"/>
          <p:cNvCxnSpPr>
            <a:endCxn id="298" idx="1"/>
          </p:cNvCxnSpPr>
          <p:nvPr/>
        </p:nvCxnSpPr>
        <p:spPr>
          <a:xfrm rot="10800000" flipH="1">
            <a:off x="3863125" y="2124875"/>
            <a:ext cx="1717800" cy="59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3273125" y="3740725"/>
            <a:ext cx="2427000" cy="389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DAO (Data Access Object)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model package &gt; new &gt; Kotlin file/class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Pick interface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it name as TodoDao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Dao</a:t>
            </a: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@Dao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interface TodoDao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@Insert(onConflict = OnConflictStrategy.REPLACE)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insertAll(vararg todo:Todo)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@Query("SELECT * FROM todo")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selectAllTodo(): List&lt;Todo&gt;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@Query("SELECT * FROM todo WHERE uuid= :id")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selectTodo(id:Int): Todo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@Delete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deleteTodo(todo:Todo)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4294967295"/>
          </p:nvPr>
        </p:nvSpPr>
        <p:spPr>
          <a:xfrm>
            <a:off x="5962900" y="24407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Dao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Marks the class as a Data Access Object. Data Access Objects are the main classes where you define your database interactions. They can include a variety of query methods.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4294967295"/>
          </p:nvPr>
        </p:nvSpPr>
        <p:spPr>
          <a:xfrm>
            <a:off x="6226650" y="19589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Insert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 implementation of the method will insert its parameters into the database.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5835775" y="3673725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Suspend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A suspending function is simply a function that can be paused and resumed at a later time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20" name="Google Shape;320;p33"/>
          <p:cNvCxnSpPr>
            <a:endCxn id="317" idx="1"/>
          </p:cNvCxnSpPr>
          <p:nvPr/>
        </p:nvCxnSpPr>
        <p:spPr>
          <a:xfrm rot="10800000" flipH="1">
            <a:off x="1458400" y="828925"/>
            <a:ext cx="4504500" cy="395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21" name="Google Shape;321;p33"/>
          <p:cNvCxnSpPr>
            <a:endCxn id="318" idx="1"/>
          </p:cNvCxnSpPr>
          <p:nvPr/>
        </p:nvCxnSpPr>
        <p:spPr>
          <a:xfrm>
            <a:off x="5254950" y="1970450"/>
            <a:ext cx="971700" cy="57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22" name="Google Shape;322;p33"/>
          <p:cNvCxnSpPr>
            <a:endCxn id="319" idx="1"/>
          </p:cNvCxnSpPr>
          <p:nvPr/>
        </p:nvCxnSpPr>
        <p:spPr>
          <a:xfrm>
            <a:off x="1692175" y="3985575"/>
            <a:ext cx="4143600" cy="273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Dao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@Dao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interface TodoDao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@Insert(onConflict = OnConflictStrategy.REPLACE)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insertAll(vararg todo:Todo)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@Query("SELECT * FROM todo")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selectAllTodo(): List&lt;Todo&gt;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@Query("SELECT * FROM todo WHERE uuid= :id")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selectTodo(id:Int): Todo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@Delete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suspend fun deleteTodo(todo:Todo)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4294967295"/>
          </p:nvPr>
        </p:nvSpPr>
        <p:spPr>
          <a:xfrm>
            <a:off x="6493850" y="5784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Free Query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This query is verified at compile time by Room to ensure that it compiles fine against the database.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4294967295"/>
          </p:nvPr>
        </p:nvSpPr>
        <p:spPr>
          <a:xfrm>
            <a:off x="6226650" y="2664125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Free Query with Parameter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 arguments of the method will be bound to the bind arguments in the SQL statement.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32" name="Google Shape;332;p34"/>
          <p:cNvCxnSpPr>
            <a:endCxn id="330" idx="2"/>
          </p:cNvCxnSpPr>
          <p:nvPr/>
        </p:nvCxnSpPr>
        <p:spPr>
          <a:xfrm rot="10800000" flipH="1">
            <a:off x="4174850" y="1748100"/>
            <a:ext cx="3603300" cy="9351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33" name="Google Shape;333;p34"/>
          <p:cNvCxnSpPr/>
          <p:nvPr/>
        </p:nvCxnSpPr>
        <p:spPr>
          <a:xfrm>
            <a:off x="5088975" y="3699825"/>
            <a:ext cx="1067700" cy="96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 Database with Singleton Concept</a:t>
            </a:r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model package &gt; new &gt; Kotlin file/class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Pick 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it name as TodoDatabase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Database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@Database(entities = arrayOf(Todo::class), version =  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abstract class TodoDatabase:RoomDatabase()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abstract fun todoDao(): TodoDao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companion object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body" idx="4294967295"/>
          </p:nvPr>
        </p:nvSpPr>
        <p:spPr>
          <a:xfrm>
            <a:off x="5573225" y="274902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Database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Marks a class as a RoomDatabase. Entities config is used to put entity (table) inside database. Version is used for migration purpose.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49" name="Google Shape;349;p36"/>
          <p:cNvCxnSpPr>
            <a:endCxn id="348" idx="0"/>
          </p:cNvCxnSpPr>
          <p:nvPr/>
        </p:nvCxnSpPr>
        <p:spPr>
          <a:xfrm>
            <a:off x="5399675" y="1473125"/>
            <a:ext cx="1628700" cy="1275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Singleton</a:t>
            </a:r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@Volatile private var instance: TodoDatabase ?= null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private val LOCK = Any()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private fun buildDatabase(context:Context)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Room.databaseBuilder(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		context.applicationContext,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TodoDatabase::class.java,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"newtododb").build()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body" idx="4294967295"/>
          </p:nvPr>
        </p:nvSpPr>
        <p:spPr>
          <a:xfrm>
            <a:off x="5494075" y="1327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Volatile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meaning that writes to this field are immediately made visible to other threads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58" name="Google Shape;358;p37"/>
          <p:cNvCxnSpPr>
            <a:endCxn id="357" idx="1"/>
          </p:cNvCxnSpPr>
          <p:nvPr/>
        </p:nvCxnSpPr>
        <p:spPr>
          <a:xfrm rot="10800000" flipH="1">
            <a:off x="3061675" y="717600"/>
            <a:ext cx="2432400" cy="573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59" name="Google Shape;359;p37"/>
          <p:cNvSpPr txBox="1">
            <a:spLocks noGrp="1"/>
          </p:cNvSpPr>
          <p:nvPr>
            <p:ph type="body" idx="4294967295"/>
          </p:nvPr>
        </p:nvSpPr>
        <p:spPr>
          <a:xfrm>
            <a:off x="5947075" y="296822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Database Builder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Database Builder requires context, database class, and database name as String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60" name="Google Shape;360;p37"/>
          <p:cNvCxnSpPr>
            <a:endCxn id="359" idx="1"/>
          </p:cNvCxnSpPr>
          <p:nvPr/>
        </p:nvCxnSpPr>
        <p:spPr>
          <a:xfrm>
            <a:off x="4965475" y="3439975"/>
            <a:ext cx="981600" cy="113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Singleton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. . .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operator fun invoke(context:Context)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if(instance!=null)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synchronized(LOCK)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instance ?: buildDatabase(context).also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    instance = it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4294967295"/>
          </p:nvPr>
        </p:nvSpPr>
        <p:spPr>
          <a:xfrm>
            <a:off x="5494075" y="1327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Singleton Implementation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restricts the instantiation of a class to one "single" instance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69" name="Google Shape;369;p38"/>
          <p:cNvCxnSpPr>
            <a:cxnSpLocks/>
            <a:endCxn id="368" idx="2"/>
          </p:cNvCxnSpPr>
          <p:nvPr/>
        </p:nvCxnSpPr>
        <p:spPr>
          <a:xfrm flipV="1">
            <a:off x="4297375" y="1302450"/>
            <a:ext cx="2651850" cy="1039306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70" name="Google Shape;370;p38"/>
          <p:cNvSpPr txBox="1">
            <a:spLocks noGrp="1"/>
          </p:cNvSpPr>
          <p:nvPr>
            <p:ph type="body" idx="4294967295"/>
          </p:nvPr>
        </p:nvSpPr>
        <p:spPr>
          <a:xfrm>
            <a:off x="5759275" y="322430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Synchronized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A thread that enters a synchronized method obtains a lock (an object being locked is the instance of the containing class) and no other thread can enter the method until the lock is released.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71" name="Google Shape;371;p38"/>
          <p:cNvCxnSpPr>
            <a:cxnSpLocks/>
            <a:endCxn id="370" idx="1"/>
          </p:cNvCxnSpPr>
          <p:nvPr/>
        </p:nvCxnSpPr>
        <p:spPr>
          <a:xfrm>
            <a:off x="4572000" y="2639122"/>
            <a:ext cx="1187275" cy="117002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5.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0.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ViewModels</a:t>
            </a:r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viewmodel for both fragments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viewmodel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ListTodoViewModel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390" name="Google Shape;390;p41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ListTodoViewModel(application: Application)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:AndroidViewModel(application), CoroutineScope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val todoLD = MutableLiveData&lt;List&lt;Todo&gt;&gt;()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val todoLoadErrorLD = MutableLiveData&lt;Boolean&gt;()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val loadingLD = MutableLiveData&lt;Boolean&gt;()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private var job = Job()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override val coroutineContext: CoroutineContext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get() = job + Dispatchers.Main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92" name="Google Shape;392;p41"/>
          <p:cNvSpPr txBox="1">
            <a:spLocks noGrp="1"/>
          </p:cNvSpPr>
          <p:nvPr>
            <p:ph type="body" idx="4294967295"/>
          </p:nvPr>
        </p:nvSpPr>
        <p:spPr>
          <a:xfrm>
            <a:off x="6279075" y="287147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Coroutine Scope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Its a way to provide  control for coroutine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93" name="Google Shape;393;p41"/>
          <p:cNvCxnSpPr>
            <a:endCxn id="392" idx="0"/>
          </p:cNvCxnSpPr>
          <p:nvPr/>
        </p:nvCxnSpPr>
        <p:spPr>
          <a:xfrm>
            <a:off x="6145425" y="1703275"/>
            <a:ext cx="1588800" cy="11682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94" name="Google Shape;394;p41"/>
          <p:cNvSpPr txBox="1">
            <a:spLocks noGrp="1"/>
          </p:cNvSpPr>
          <p:nvPr>
            <p:ph type="body" idx="4294967295"/>
          </p:nvPr>
        </p:nvSpPr>
        <p:spPr>
          <a:xfrm>
            <a:off x="3368775" y="387000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Dispatcher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 tell you, on which thread should I run this block of code. i.e(Main, IO, Default)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refresh()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loadingLD.value = true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todoLoadErrorLD.value = false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val db = Room.databaseBuilder(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getApplication(),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TodoDatabase::class.java, "newtododb").build()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todoLD.value = db.todoDao().selectAllTodo()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02" name="Google Shape;402;p42"/>
          <p:cNvSpPr txBox="1">
            <a:spLocks noGrp="1"/>
          </p:cNvSpPr>
          <p:nvPr>
            <p:ph type="body" idx="4294967295"/>
          </p:nvPr>
        </p:nvSpPr>
        <p:spPr>
          <a:xfrm>
            <a:off x="6134350" y="544650"/>
            <a:ext cx="2223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Launch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launch() function to create a job. The launch is known as fire and forgets builder.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403" name="Google Shape;403;p42"/>
          <p:cNvCxnSpPr>
            <a:endCxn id="402" idx="1"/>
          </p:cNvCxnSpPr>
          <p:nvPr/>
        </p:nvCxnSpPr>
        <p:spPr>
          <a:xfrm rot="10800000" flipH="1">
            <a:off x="4898650" y="1129500"/>
            <a:ext cx="1235700" cy="952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404" name="Google Shape;404;p42"/>
          <p:cNvSpPr txBox="1">
            <a:spLocks noGrp="1"/>
          </p:cNvSpPr>
          <p:nvPr>
            <p:ph type="body" idx="4294967295"/>
          </p:nvPr>
        </p:nvSpPr>
        <p:spPr>
          <a:xfrm>
            <a:off x="5395000" y="382547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Call Room DAO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Todo list livedata is populated with data selected from Database.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fun clearTask(todo: Todo)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val db = Room.databaseBuilder(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getApplication(),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TodoDatabase::class.java, "newtododb").build()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db.todoDao().deleteTodo(todo)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todoLD.value = db.todoDao().selectAllTodo()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12" name="Google Shape;412;p43"/>
          <p:cNvSpPr txBox="1">
            <a:spLocks noGrp="1"/>
          </p:cNvSpPr>
          <p:nvPr>
            <p:ph type="body" idx="4294967295"/>
          </p:nvPr>
        </p:nvSpPr>
        <p:spPr>
          <a:xfrm>
            <a:off x="5751250" y="35801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Delete ToDo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Clear task simply delete single todo based on the selected object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DetailTodoViewModels</a:t>
            </a:r>
            <a:endParaRPr/>
          </a:p>
        </p:txBody>
      </p:sp>
      <p:sp>
        <p:nvSpPr>
          <p:cNvPr id="418" name="Google Shape;418;p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viewmodel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DetailTodoViewModel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19" name="Google Shape;419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DetailTodoListViewModel</a:t>
            </a: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DetailTodoViewModel(application:  Application)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:AndroidViewModel(application), CoroutineScope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private val job = Job()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fun addTodo(list:List&lt;Todo&gt;)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val db = Room.databaseBuilder(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getApplication(), TodoDatabase::class.java,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"newtododb").build()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db.todoDao().insertAll(*list.toTypedArray())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body" idx="4294967295"/>
          </p:nvPr>
        </p:nvSpPr>
        <p:spPr>
          <a:xfrm>
            <a:off x="6535150" y="1302575"/>
            <a:ext cx="2223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*list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Convert individual element of list into its individual object (Todo object) and set it as separated parameter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428" name="Google Shape;428;p45"/>
          <p:cNvCxnSpPr>
            <a:endCxn id="427" idx="2"/>
          </p:cNvCxnSpPr>
          <p:nvPr/>
        </p:nvCxnSpPr>
        <p:spPr>
          <a:xfrm rot="10800000" flipH="1">
            <a:off x="6446050" y="2693975"/>
            <a:ext cx="1200900" cy="1146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DetailTodoListViewModel</a:t>
            </a:r>
            <a:endParaRPr/>
          </a:p>
        </p:txBody>
      </p:sp>
      <p:sp>
        <p:nvSpPr>
          <p:cNvPr id="434" name="Google Shape;434;p46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override val coroutineContext: CoroutineContext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get() = job + Dispatchers.Main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6.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441" name="Google Shape;441;p4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CreateTodoFragment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Add following viewmodel instance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 lateinit var viewModel:DetailTodoViewModel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super.onViewCreated(view, savedInstanceState)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viewModel =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ViewModelProvider(this).get(DetailTodoViewModel::class.java)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btnAdd.setOnClickListener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CreateTodoFragment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btnAdd.setOnClickListener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var todo = Todo(txtTitle.text.toString(), txtNotes.text.toString())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val list = listOf(todo)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viewModel.addTodo(list)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Toast.makeText(view.context, "Data added", Toast.LENGTH_LONG).show()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Navigation.findNavController(it).popBackStack()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Abstraction layer over SQLite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Compile-time verification of SQL queries.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Convenience annotations that minimize repetitive and error-prone boilerplate code.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Streamlined database migration paths.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needs at least three file: The Entity class model, the DAO, and the database class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 for RecyclerView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TodoListAdapter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TodoListAdapter(val todoList:ArrayList&lt;Todo&gt;)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:RecyclerView.Adapter&lt;TodoListAdapter.TodoViewHolder&gt;()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class TodoViewHolder(var view:View): RecyclerView.ViewHolder(view)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override fun onCreateViewHolder(parent: ViewGroup, viewType: Int): TodoViewHolder {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 override fun onBindViewHolder(holder: TodoViewHolder, position: Int)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override fun getItemCount(): Int {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5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onCreateViewHolder(parent: ViewGroup, viewType: Int): TodoViewHolder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val inflater = LayoutInflater.from(parent.context)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val view = inflater.inflate(R.layout.todo_item_layout, parent, false)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return TodoViewHolder(view)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getItemCount(): Int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return todoList.size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onBindViewHolder(holder: TodoViewHolder, position: Int)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holder.view.checkTask.setText(todoList[position].title.toString())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fun updateTodoList(newTodoList: List&lt;Todo&gt;)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todoList.clear()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todoList.addAll(newTodoList)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notifyDataSetChanged()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TodoListFragment</a:t>
            </a:r>
            <a:endParaRPr/>
          </a:p>
        </p:txBody>
      </p:sp>
      <p:sp>
        <p:nvSpPr>
          <p:cNvPr id="489" name="Google Shape;489;p5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Add following viewmodel instance &amp; adapter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 lateinit var viewModel:ListTodoViewModel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 val todoListAdapter  = TodoListAdapter(arrayListOf())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super.onViewCreated(view, savedInstanceState)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viewModel = ViewModelProvider(this).get(ListTodoViewModel::class.java)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viewModel.refresh()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recViewTodo.layoutManager = LinearLayoutManager(context)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recViewTodo.adapter = todoListAdapter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TodoListFragment</a:t>
            </a:r>
            <a:endParaRPr/>
          </a:p>
        </p:txBody>
      </p:sp>
      <p:sp>
        <p:nvSpPr>
          <p:cNvPr id="496" name="Google Shape;496;p5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super.onViewCreated(view, savedInstanceState)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fabAddTodo.setOnClickListener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val action = TodoListFragmentDirections.actionCreateTodo()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Navigation.findNavController(it).navigate(action)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observeViewModel()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ObserveViewModel</a:t>
            </a:r>
            <a:endParaRPr/>
          </a:p>
        </p:txBody>
      </p:sp>
      <p:sp>
        <p:nvSpPr>
          <p:cNvPr id="503" name="Google Shape;503;p5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observeViewModel()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viewModel.todoLD.observe(viewLifecycleOwner, Observer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todoListAdapter.updateTodoList(it)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if(it.isEmpty())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txtEmpty.visibility = View.VISIBLE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} else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txtEmpty.visibility = View.GONE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5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At first its empty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10" name="Google Shape;510;p5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511" name="Google Shape;511;p5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12" name="Google Shape;512;p5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275" y="746551"/>
            <a:ext cx="2005375" cy="3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FAB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Click FAB and add new Todo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22" name="Google Shape;522;p5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523" name="Google Shape;523;p58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24" name="Google Shape;524;p58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8" name="Google Shape;52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325" y="793525"/>
            <a:ext cx="2010675" cy="36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New Todo Added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Displayed as checkable Task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34" name="Google Shape;534;p5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535" name="Google Shape;535;p59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36" name="Google Shape;536;p5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0" name="Google Shape;54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136" y="809700"/>
            <a:ext cx="1987671" cy="35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Annotation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Its a way to mark specific part of codes that handleable by Room library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provide  a lot of annotation to speed up project programming times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Example of annotation:</a:t>
            </a:r>
            <a:br>
              <a:rPr lang="en"/>
            </a:br>
            <a:r>
              <a:rPr lang="en"/>
              <a:t>@Query -&gt; define custom query to db</a:t>
            </a:r>
            <a:br>
              <a:rPr lang="en"/>
            </a:br>
            <a:r>
              <a:rPr lang="en"/>
              <a:t>@Entity -&gt; mark the class as table on db</a:t>
            </a:r>
            <a:br>
              <a:rPr lang="en"/>
            </a:br>
            <a:r>
              <a:rPr lang="en"/>
              <a:t>@Insert -&gt; mark the next function as insert action to db, and so 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0"/>
          <p:cNvSpPr txBox="1">
            <a:spLocks noGrp="1"/>
          </p:cNvSpPr>
          <p:nvPr>
            <p:ph type="body" idx="4294967295"/>
          </p:nvPr>
        </p:nvSpPr>
        <p:spPr>
          <a:xfrm>
            <a:off x="423800" y="489875"/>
            <a:ext cx="81264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Check With Database Inspector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highlight>
                  <a:schemeClr val="lt2"/>
                </a:highlight>
              </a:rPr>
              <a:t>Click on view &gt; Tools Window &gt; App Inspection, then select Database Inspector. Wait until it is fully loaded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546" name="Google Shape;546;p6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F0C9584-D186-40DB-B112-1BEEAF87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2968"/>
            <a:ext cx="9144000" cy="194911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7.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Handle Check Task</a:t>
            </a: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Handle Check Task</a:t>
            </a:r>
            <a:endParaRPr/>
          </a:p>
        </p:txBody>
      </p:sp>
      <p:sp>
        <p:nvSpPr>
          <p:cNvPr id="559" name="Google Shape;559;p6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To clear a todo task, user simply press the checkbox in particular todo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We already have clearTask function in 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However the problem is how to call this function within adapter?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Solution: </a:t>
            </a:r>
            <a:r>
              <a:rPr lang="en" b="1"/>
              <a:t>interface callback or passing Lambda function</a:t>
            </a:r>
            <a:endParaRPr b="1"/>
          </a:p>
        </p:txBody>
      </p:sp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Utilize the power of Kotlin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In Adapter class we can pass a custom Lambda Function as in constructor definition.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TodoListAdapter(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	val todoList:ArrayList&lt;Todo&gt;,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 adapterOnClick : (Todo) -&gt; Unit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:RecyclerView.Adapter&lt;TodoListAdapter.TodoViewHolder&gt;()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dirty="0"/>
          </a:p>
        </p:txBody>
      </p:sp>
      <p:sp>
        <p:nvSpPr>
          <p:cNvPr id="567" name="Google Shape;567;p6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cxnSp>
        <p:nvCxnSpPr>
          <p:cNvPr id="568" name="Google Shape;568;p63"/>
          <p:cNvCxnSpPr/>
          <p:nvPr/>
        </p:nvCxnSpPr>
        <p:spPr>
          <a:xfrm rot="5400000">
            <a:off x="5650100" y="2410350"/>
            <a:ext cx="812700" cy="734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call this function if user click on the checkbox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onBindViewHolder(holder: TodoViewHolder, position: Int)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holder.view.checkTask.setText(todoList[position].title.toString())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holder.view.checkTask.setOnCheckedChangeListener { compoundButton, b -&gt;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adapterOnClick(todoList[position])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6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81" name="Google Shape;581;p6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Next define the function in Fragment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TodoListFragment : Fragment()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lateinit var viewModel:ListTodoViewModel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val todoListAdapter  = TodoListAdapter(arrayListOf(),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 item -&gt; viewModel.clearTask(item) }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6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583" name="Google Shape;583;p65"/>
          <p:cNvSpPr txBox="1">
            <a:spLocks noGrp="1"/>
          </p:cNvSpPr>
          <p:nvPr>
            <p:ph type="body" idx="4294967295"/>
          </p:nvPr>
        </p:nvSpPr>
        <p:spPr>
          <a:xfrm>
            <a:off x="6245700" y="3358450"/>
            <a:ext cx="2223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 dirty="0"/>
              <a:t>Call ClearTask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 dirty="0"/>
              <a:t>Inside this lambda function, it safely call clearTask from viewmodel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6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9" name="Google Shape;589;p6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6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You can reach me at: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591" name="Google Shape;591;p6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DAO (Data Access Object)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DAO provides methods that offer abstract access to your app's database.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At compile time, Room automatically generates implementations of the DAOs that you define.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Database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Base class for all Room databases. All classes that are annotated with Database must extend this class.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Within this class, you may define database version, migration policy, define tables registered on database, database name, and so on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Kotline Coroutine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Coroutine manages your long-running tasks in the background thread that might block the main thread and cause your app to freeze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Coroutines can easily switch threads at any time and pass results back to the original thread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2892</Words>
  <Application>Microsoft Office PowerPoint</Application>
  <PresentationFormat>Peragaan Layar (16:9)</PresentationFormat>
  <Paragraphs>514</Paragraphs>
  <Slides>66</Slides>
  <Notes>66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66</vt:i4>
      </vt:variant>
    </vt:vector>
  </HeadingPairs>
  <TitlesOfParts>
    <vt:vector size="71" baseType="lpstr">
      <vt:lpstr>Roboto Slab</vt:lpstr>
      <vt:lpstr>Arial</vt:lpstr>
      <vt:lpstr>Source Sans Pro</vt:lpstr>
      <vt:lpstr>Consolas</vt:lpstr>
      <vt:lpstr>Cordelia template</vt:lpstr>
      <vt:lpstr>Room</vt:lpstr>
      <vt:lpstr>Before We Begin</vt:lpstr>
      <vt:lpstr>SQLite</vt:lpstr>
      <vt:lpstr>0. The Concept</vt:lpstr>
      <vt:lpstr>Room Persistence Library</vt:lpstr>
      <vt:lpstr>Room Annotation</vt:lpstr>
      <vt:lpstr>DAO (Data Access Object)</vt:lpstr>
      <vt:lpstr>Room Database</vt:lpstr>
      <vt:lpstr>Kotline Coroutine</vt:lpstr>
      <vt:lpstr>Kotline Coroutine Dispatcher</vt:lpstr>
      <vt:lpstr>1. Setting Up</vt:lpstr>
      <vt:lpstr>Create New Project</vt:lpstr>
      <vt:lpstr>Setting Up</vt:lpstr>
      <vt:lpstr>Setting Up</vt:lpstr>
      <vt:lpstr>Setting Up</vt:lpstr>
      <vt:lpstr>2. Fragments</vt:lpstr>
      <vt:lpstr>MVVC Package</vt:lpstr>
      <vt:lpstr>Fragments</vt:lpstr>
      <vt:lpstr>Clean Up Fragments</vt:lpstr>
      <vt:lpstr>Fragments Layout</vt:lpstr>
      <vt:lpstr>Fragments Layout - CreateTodoFragment</vt:lpstr>
      <vt:lpstr>Item Todo Layout</vt:lpstr>
      <vt:lpstr>Fragments Layout - ItemTodoLayout</vt:lpstr>
      <vt:lpstr>3. Navigation Graph</vt:lpstr>
      <vt:lpstr>Navigation Graph</vt:lpstr>
      <vt:lpstr>Draw Navigation Graph</vt:lpstr>
      <vt:lpstr>Main Activity Layout</vt:lpstr>
      <vt:lpstr>4. The Model</vt:lpstr>
      <vt:lpstr>Model.kt</vt:lpstr>
      <vt:lpstr>Implement Room</vt:lpstr>
      <vt:lpstr>Implement Room</vt:lpstr>
      <vt:lpstr>DAO (Data Access Object)</vt:lpstr>
      <vt:lpstr>Implement Room Dao</vt:lpstr>
      <vt:lpstr>Implement Room Dao</vt:lpstr>
      <vt:lpstr>Todo Database with Singleton Concept</vt:lpstr>
      <vt:lpstr>Implement Room Database</vt:lpstr>
      <vt:lpstr>Implement Singleton</vt:lpstr>
      <vt:lpstr>Implement Singleton</vt:lpstr>
      <vt:lpstr>5. ViewModel</vt:lpstr>
      <vt:lpstr>Create ViewModels</vt:lpstr>
      <vt:lpstr>TodoListViewModel</vt:lpstr>
      <vt:lpstr>TodoListViewModel</vt:lpstr>
      <vt:lpstr>TodoListViewModel</vt:lpstr>
      <vt:lpstr>Create DetailTodoViewModels</vt:lpstr>
      <vt:lpstr>DetailTodoListViewModel</vt:lpstr>
      <vt:lpstr>DetailTodoListViewModel</vt:lpstr>
      <vt:lpstr>6. View</vt:lpstr>
      <vt:lpstr>Open CreateTodoFragment</vt:lpstr>
      <vt:lpstr>Open CreateTodoFragment</vt:lpstr>
      <vt:lpstr>Create Adapter for RecyclerView</vt:lpstr>
      <vt:lpstr>Create Adapter</vt:lpstr>
      <vt:lpstr>Create Adapter</vt:lpstr>
      <vt:lpstr>Create Adapter</vt:lpstr>
      <vt:lpstr>Open TodoListFragment</vt:lpstr>
      <vt:lpstr>Open TodoListFragment</vt:lpstr>
      <vt:lpstr>ObserveViewModel</vt:lpstr>
      <vt:lpstr>Presentasi PowerPoint</vt:lpstr>
      <vt:lpstr>Presentasi PowerPoint</vt:lpstr>
      <vt:lpstr>Presentasi PowerPoint</vt:lpstr>
      <vt:lpstr>Presentasi PowerPoint</vt:lpstr>
      <vt:lpstr>7. Handle Check Task</vt:lpstr>
      <vt:lpstr>Handle Check Task</vt:lpstr>
      <vt:lpstr>Passing Lambda Function</vt:lpstr>
      <vt:lpstr>Passing Lambda Function</vt:lpstr>
      <vt:lpstr>Passing Lambda Function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</dc:title>
  <cp:lastModifiedBy>Ferdinand</cp:lastModifiedBy>
  <cp:revision>2</cp:revision>
  <dcterms:modified xsi:type="dcterms:W3CDTF">2022-04-10T04:51:29Z</dcterms:modified>
</cp:coreProperties>
</file>