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Roboto Slab" panose="020B0604020202020204" charset="0"/>
      <p:regular r:id="rId63"/>
      <p:bold r:id="rId64"/>
    </p:embeddedFont>
    <p:embeddedFont>
      <p:font typeface="Source Sans Pro" panose="020B0503030403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82077b1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82077b1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82077b1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82077b1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b24dab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b24dab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b24dab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b24dab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b24dab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2b24dab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c82077b1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c82077b1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b24dab7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2b24dab7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b24dab7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b24dab7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2b24dab7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2b24dab7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2b24dab7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2b24dab7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82077b1a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82077b1a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2b24dab7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2b24dab7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2b24dab7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2b24dab7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2b24dab7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2b24dab7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b24dab7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2b24dab7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b24dab7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2b24dab7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2b24dab7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2b24dab7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b24dab7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b24dab7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2b24dab7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2b24dab7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2b24dab7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2b24dab7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2b24dab7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2b24dab7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2b24dab7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2b24dab7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2b24dab7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2b24dab7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c82077b1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c82077b1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2b24dab7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2b24dab7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2b24dab7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2b24dab7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c82077b1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c82077b1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c82077b1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c82077b1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2b24dab7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2b24dab7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2b24dab7b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2b24dab7b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400530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4005300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2b24dab7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2b24dab7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2b24dab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2b24dab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c82077b1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c82077b1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c82077b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c82077b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2b24dab7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2b24dab7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c82077b1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c82077b1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2c81c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2c81cf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2c81cfe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2c81cfe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2b24dab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2b24dab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2b24dab7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2b24dab7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82077b1a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82077b1a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2b24dab7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2b24dab7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c82077b1a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c82077b1a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c82077b1a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c82077b1a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2b24dab7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2b24dab7b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2b24dab7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2b24dab7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4005300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4005300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b24dab7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b24dab7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82077b1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82077b1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droiddevelopers/room-auto-migrations-d5370b0ca6eb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part 2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4294967295"/>
          </p:nvPr>
        </p:nvSpPr>
        <p:spPr>
          <a:xfrm>
            <a:off x="1792425" y="3106150"/>
            <a:ext cx="6524100" cy="1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b="1"/>
              <a:t>Week 9</a:t>
            </a:r>
            <a:endParaRPr sz="2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Advanced Native Mobile Programming</a:t>
            </a:r>
            <a:endParaRPr sz="2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Teknik Informatika - Universitas Surabaya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Package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◎"/>
            </a:pPr>
            <a:r>
              <a:rPr lang="en"/>
              <a:t>The building database methods have been placed in a different location. It'd be better if we centralized that method within a single function in the utility file.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new package &gt; util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new file, name it Util.kt and put it under the package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850" y="3792388"/>
            <a:ext cx="15240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75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DB_NAME = "newtododb"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 buildDb(context: Context):TodoDatabase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val db = Room.databaseBuilder(context, TodoDatabase::class.java, DB_NAME)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.build()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return db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4294967295"/>
          </p:nvPr>
        </p:nvSpPr>
        <p:spPr>
          <a:xfrm>
            <a:off x="4393125" y="48540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buildDB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is the same function that use to gain access to DB resources. It requires context and returns the TodoDatabase DB object.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45" name="Google Shape;145;p21"/>
          <p:cNvCxnSpPr>
            <a:stCxn id="144" idx="2"/>
          </p:cNvCxnSpPr>
          <p:nvPr/>
        </p:nvCxnSpPr>
        <p:spPr>
          <a:xfrm rot="5400000">
            <a:off x="5358075" y="1696500"/>
            <a:ext cx="538200" cy="455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buildDb in ViewModel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Next, check all ViewModel (DetailTodoViewModel &amp; ListTodoViewModel) class and replace the previous hardcoded build database function with the buildDb method from Util</a:t>
            </a:r>
            <a:br>
              <a:rPr lang="en"/>
            </a:br>
            <a:br>
              <a:rPr lang="en"/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db = buildDb(getApplication())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Soft Back Button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786150" y="891850"/>
            <a:ext cx="8576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Next, setup the </a:t>
            </a:r>
            <a:r>
              <a:rPr lang="en" b="1" dirty="0"/>
              <a:t>main activity</a:t>
            </a:r>
            <a:r>
              <a:rPr lang="en" dirty="0"/>
              <a:t> to show soft back button when needed.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private lateinit var navController: NavController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onCreate(savedInstanceState: Bundle?)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. . .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navController = 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supportFragmentManager.findFragmentById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R.id.fragmentHost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NavHostFragment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navController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NavigationUI.setupActionBarWithNavController(this, navController)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onSupportNavigateUp(): Boolean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return NavigationUI.navigateUp(navController,null)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Layout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Priority Radio Button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86150" y="1109300"/>
            <a:ext cx="53370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Create Todo Fragment layout: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Radio Group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three Radio Button into Radio Group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Name the RadioGroup id as “radioGroupPriority”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Name each radio button id as “radioHigh”, “radioMedium”, and “radioLow” respectively from top to bottom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550" y="1163120"/>
            <a:ext cx="2716049" cy="204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550" y="3356512"/>
            <a:ext cx="2320840" cy="1240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Tag Value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radio button can have a tag value. It's handy to set a value for each radio button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radioHigh, set tag to 3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radioMedium, set tag to 2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radioLow, set tag to 1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value is used to set todo priority. A high number means high priority. 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4264063"/>
            <a:ext cx="37909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Selected Radio Button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Click on Radio button High Priority and set checked to true. Therefore this radio button is selected as default.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800" y="2504263"/>
            <a:ext cx="21526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00" y="2824650"/>
            <a:ext cx="24669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Id for Todo Header Titler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Click on new todo Header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00" y="1914900"/>
            <a:ext cx="3902200" cy="21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725" y="1914888"/>
            <a:ext cx="39052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body" idx="4294967295"/>
          </p:nvPr>
        </p:nvSpPr>
        <p:spPr>
          <a:xfrm>
            <a:off x="4942725" y="3190725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Set ID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By setting the id for this textview, it can be changed programmatically. It’ll be coming in handy later.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Fragment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Next, create a new Edit Fragment to edit the todo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“EditTodoFragment”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Since this fragment will reuse the same layout from Create Todo Fragment, you may </a:t>
            </a:r>
            <a:r>
              <a:rPr lang="en" b="1"/>
              <a:t>delete the fragment_edit_todo.xml</a:t>
            </a:r>
            <a:endParaRPr b="1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0.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Codes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As usual, delete everything in EditTodoFragment except onCreateView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Override the onViewCreated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override fun onViewCreated(view: View, savedInstanceState: Bundle?)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super.onViewCreated(view, savedInstanceState)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Graph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This new fragment is a new destination reachable from the TodoListFragment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User may click on pencil edit button to edit particular todo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navigation_main.xml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Graph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50" y="1010720"/>
            <a:ext cx="3907859" cy="382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>
            <a:spLocks noGrp="1"/>
          </p:cNvSpPr>
          <p:nvPr>
            <p:ph type="body" idx="4294967295"/>
          </p:nvPr>
        </p:nvSpPr>
        <p:spPr>
          <a:xfrm>
            <a:off x="5480875" y="12090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1. New destination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Add the editTodoFragment, and set action (connection) from todoListFragment.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32" name="Google Shape;232;p32"/>
          <p:cNvCxnSpPr>
            <a:stCxn id="231" idx="1"/>
          </p:cNvCxnSpPr>
          <p:nvPr/>
        </p:nvCxnSpPr>
        <p:spPr>
          <a:xfrm flipH="1">
            <a:off x="4308475" y="1793900"/>
            <a:ext cx="1172400" cy="19803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5534800" y="2295438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2. Add Argument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the editTodoFragment, and then add “uuid” (integer) argument.</a:t>
            </a:r>
            <a:br>
              <a:rPr lang="en" sz="1200"/>
            </a:br>
            <a:br>
              <a:rPr lang="en" sz="1200"/>
            </a:br>
            <a:r>
              <a:rPr lang="en" sz="1200"/>
              <a:t>This argument used to load particular todo data in Edit Todo Fragmnt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34" name="Google Shape;234;p32"/>
          <p:cNvCxnSpPr>
            <a:endCxn id="233" idx="1"/>
          </p:cNvCxnSpPr>
          <p:nvPr/>
        </p:nvCxnSpPr>
        <p:spPr>
          <a:xfrm rot="10800000" flipH="1">
            <a:off x="4241800" y="2880288"/>
            <a:ext cx="1293000" cy="1183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000" y="3924288"/>
            <a:ext cx="31908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>
            <a:spLocks noGrp="1"/>
          </p:cNvSpPr>
          <p:nvPr>
            <p:ph type="body" idx="4294967295"/>
          </p:nvPr>
        </p:nvSpPr>
        <p:spPr>
          <a:xfrm>
            <a:off x="989000" y="3503950"/>
            <a:ext cx="2161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3. Action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arrow, name it as “actionEditTodoFragment”. Set proper fadeIn and fadeOut anim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37" name="Google Shape;237;p32"/>
          <p:cNvCxnSpPr/>
          <p:nvPr/>
        </p:nvCxnSpPr>
        <p:spPr>
          <a:xfrm rot="10800000" flipH="1">
            <a:off x="2137550" y="3495850"/>
            <a:ext cx="612300" cy="423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The Navigation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Don’t forget to rebuild the project, to apply the changes of Navigation Graph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Next, call the navigation action from the adapter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TodoListAdapter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The Navigation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300600" y="1261700"/>
            <a:ext cx="88434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holder.view.imgEdit.setOnClickListener {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action =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TodoListFragmentDirections.actionEditTodoFragment(todoList[position].uuid)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Navigation.findNavController(it).navigate(action)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holder.view.checkTask.setOnCheckedChangeListener { compoundButton, isChecked -&gt;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if(isChecked == true)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adapterOnClick(todoList[position])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4294967295"/>
          </p:nvPr>
        </p:nvSpPr>
        <p:spPr>
          <a:xfrm>
            <a:off x="6029575" y="1291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Edit Listener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This code is used to setup the listener whenever user clicks on pencil edit button. It navigates to Edit Todo Fragment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Notice that it also passes the argument of selected uuid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253" name="Google Shape;253;p34"/>
          <p:cNvCxnSpPr>
            <a:stCxn id="252" idx="1"/>
          </p:cNvCxnSpPr>
          <p:nvPr/>
        </p:nvCxnSpPr>
        <p:spPr>
          <a:xfrm flipH="1">
            <a:off x="4553575" y="714000"/>
            <a:ext cx="1476000" cy="1122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4" name="Google Shape;254;p34"/>
          <p:cNvCxnSpPr/>
          <p:nvPr/>
        </p:nvCxnSpPr>
        <p:spPr>
          <a:xfrm rot="-5400000" flipH="1">
            <a:off x="6802375" y="1781250"/>
            <a:ext cx="278400" cy="144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34"/>
          <p:cNvSpPr txBox="1">
            <a:spLocks noGrp="1"/>
          </p:cNvSpPr>
          <p:nvPr>
            <p:ph type="body" idx="4294967295"/>
          </p:nvPr>
        </p:nvSpPr>
        <p:spPr>
          <a:xfrm>
            <a:off x="5434350" y="373280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Check Task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Make little adjustments for check task listener. Now if the task is checked, then it should be removed from database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56" name="Google Shape;256;p34"/>
          <p:cNvCxnSpPr>
            <a:stCxn id="255" idx="1"/>
          </p:cNvCxnSpPr>
          <p:nvPr/>
        </p:nvCxnSpPr>
        <p:spPr>
          <a:xfrm rot="10800000">
            <a:off x="3896550" y="3774050"/>
            <a:ext cx="1537800" cy="54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ViewModel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Remember, there is no LiveData variable in the DetailTodoViewModel. Next step is to create new one (it will be used by Edit Todo Fragment).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DetailTodoViewModel.kt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the Live Data variable</a:t>
            </a:r>
            <a:br>
              <a:rPr lang="en"/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todoLD = MutableLiveData&lt;Todo&gt;()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ViewModel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fetch function with uuid as parameter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    </a:t>
            </a: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 fetch(uuid:Int) {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val db = buildDb(getApplication())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todoLD.value =  db.todoDao().selectTodo(uuid)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4294967295"/>
          </p:nvPr>
        </p:nvSpPr>
        <p:spPr>
          <a:xfrm>
            <a:off x="5962775" y="17434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Select Todo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fetch function use selectTodo from DAO. This will load a single Todo and returns it.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72" name="Google Shape;272;p36"/>
          <p:cNvCxnSpPr>
            <a:stCxn id="271" idx="2"/>
          </p:cNvCxnSpPr>
          <p:nvPr/>
        </p:nvCxnSpPr>
        <p:spPr>
          <a:xfrm rot="5400000">
            <a:off x="6805475" y="2776500"/>
            <a:ext cx="482400" cy="7557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ViewModel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Edit Todo fragment requires the same ViewModel that being used by the CreateTodoFragment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</a:t>
            </a:r>
            <a:r>
              <a:rPr lang="en" b="1"/>
              <a:t>EditTodoFragment.kt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the viewmodel variable</a:t>
            </a:r>
            <a:br>
              <a:rPr lang="en"/>
            </a:b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private lateinit var viewModel: DetailTodoViewModel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Intialize the viewmodel in </a:t>
            </a:r>
            <a:r>
              <a:rPr lang="en" b="1"/>
              <a:t>onViewCreated</a:t>
            </a:r>
            <a:endParaRPr b="1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onViewCreated(view: View, savedInstanceState: Bundle?) {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super.onViewCreated(view, savedInstanceState)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viewModel = ViewModelProvider(this).get(DetailTodoViewModel::class.java)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the Title and Button Add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Remember, this fragment uses the same layout from Create Todo. Therefore the title needs to be adjusted properly. Add following codes inside </a:t>
            </a:r>
            <a:r>
              <a:rPr lang="en" b="1"/>
              <a:t>onViewCreated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txtJudulTodo.text = "Edit Todo"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btnAdd.text = "Save Changes"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Data</a:t>
            </a:r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viewModel = ViewModelProvider(this).get(DetailTodoViewModel::class.java)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val uuid = EditTodoFragmentArgs.fromBundle(requireArguments()).uuid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 viewModel.fetch(uuid)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 observeViewModel()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93" name="Google Shape;293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body" idx="4294967295"/>
          </p:nvPr>
        </p:nvSpPr>
        <p:spPr>
          <a:xfrm>
            <a:off x="6105450" y="290130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1. Read UUID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First, it read argument send from the Adapter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4294967295"/>
          </p:nvPr>
        </p:nvSpPr>
        <p:spPr>
          <a:xfrm>
            <a:off x="3110250" y="339840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2. Fetch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Second, it called fetch from live model with uuid supplied as parameter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4294967295"/>
          </p:nvPr>
        </p:nvSpPr>
        <p:spPr>
          <a:xfrm>
            <a:off x="256700" y="371780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3. Observe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Finally, observe the live data (todo)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97" name="Google Shape;297;p39"/>
          <p:cNvCxnSpPr>
            <a:stCxn id="294" idx="0"/>
          </p:cNvCxnSpPr>
          <p:nvPr/>
        </p:nvCxnSpPr>
        <p:spPr>
          <a:xfrm rot="5400000" flipH="1">
            <a:off x="7203750" y="2537850"/>
            <a:ext cx="485400" cy="241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39"/>
          <p:cNvCxnSpPr>
            <a:stCxn id="295" idx="0"/>
          </p:cNvCxnSpPr>
          <p:nvPr/>
        </p:nvCxnSpPr>
        <p:spPr>
          <a:xfrm rot="5400000" flipH="1">
            <a:off x="3397950" y="2224350"/>
            <a:ext cx="882300" cy="14658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39"/>
          <p:cNvCxnSpPr>
            <a:stCxn id="296" idx="0"/>
          </p:cNvCxnSpPr>
          <p:nvPr/>
        </p:nvCxnSpPr>
        <p:spPr>
          <a:xfrm rot="-5400000">
            <a:off x="1471850" y="3263600"/>
            <a:ext cx="700800" cy="207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Database migration is the process of migrating data from one or more source databases to one or more target databases by using a database migration service.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 </a:t>
            </a:r>
            <a:r>
              <a:rPr lang="en" b="1" dirty="0"/>
              <a:t>Room </a:t>
            </a:r>
            <a:r>
              <a:rPr lang="en" dirty="0"/>
              <a:t>persistence library supports incremental migrations with the </a:t>
            </a:r>
            <a:r>
              <a:rPr lang="en" b="1" dirty="0"/>
              <a:t>Migration class</a:t>
            </a:r>
            <a:r>
              <a:rPr lang="en" dirty="0"/>
              <a:t> to address this need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Method</a:t>
            </a:r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428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 observeViewModel() {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viewModel.todoLD.observe(viewLifecycleOwner, Observer {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txtTitle.setText(it.title)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txtNotes.setText(it.notes)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})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4294967295"/>
          </p:nvPr>
        </p:nvSpPr>
        <p:spPr>
          <a:xfrm>
            <a:off x="3177425" y="30571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Populate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the loaded Todo into edit text title and notes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308" name="Google Shape;308;p40"/>
          <p:cNvCxnSpPr>
            <a:stCxn id="307" idx="0"/>
          </p:cNvCxnSpPr>
          <p:nvPr/>
        </p:nvCxnSpPr>
        <p:spPr>
          <a:xfrm rot="5400000" flipH="1">
            <a:off x="4275725" y="2693700"/>
            <a:ext cx="485400" cy="241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Click on Edit Button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14" name="Google Shape;314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15" name="Google Shape;315;p4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16" name="Google Shape;316;p4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75" y="822125"/>
            <a:ext cx="2014375" cy="352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7002725" y="2115300"/>
            <a:ext cx="393600" cy="393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41"/>
          <p:cNvCxnSpPr>
            <a:endCxn id="321" idx="4"/>
          </p:cNvCxnSpPr>
          <p:nvPr/>
        </p:nvCxnSpPr>
        <p:spPr>
          <a:xfrm rot="10800000" flipH="1">
            <a:off x="3384425" y="2508900"/>
            <a:ext cx="3815100" cy="14880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Data loaded in Edit Fragment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29" name="Google Shape;329;p4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30" name="Google Shape;330;p4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89" y="780175"/>
            <a:ext cx="2023362" cy="3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3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Field</a:t>
            </a:r>
            <a:endParaRPr/>
          </a:p>
        </p:txBody>
      </p:sp>
      <p:sp>
        <p:nvSpPr>
          <p:cNvPr id="347" name="Google Shape;347;p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todo model must be altered to provide a priority value that indicates how important the todo is: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model.kt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the priority (int), see next slide</a:t>
            </a:r>
            <a:endParaRPr/>
          </a:p>
        </p:txBody>
      </p:sp>
      <p:sp>
        <p:nvSpPr>
          <p:cNvPr id="348" name="Google Shape;348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Field</a:t>
            </a:r>
            <a:endParaRPr/>
          </a:p>
        </p:txBody>
      </p:sp>
      <p:sp>
        <p:nvSpPr>
          <p:cNvPr id="354" name="Google Shape;354;p4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 class Todo(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@ColumnInfo(name="title")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title:String,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@ColumnInfo(name="notes")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notes:String,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@ColumnInfo(name="priority")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var priority:Int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@PrimaryKey(autoGenerate = true)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uuid:Int =0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DAO</a:t>
            </a:r>
            <a:endParaRPr/>
          </a:p>
        </p:txBody>
      </p:sp>
      <p:sp>
        <p:nvSpPr>
          <p:cNvPr id="361" name="Google Shape;361;p4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9089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may edit the todo after it is created. Therefore inside the DAO, add the update query for todo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@Query("UPDATE todo SET title=:title, notes=:notes, priority=:priority 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WHERE uuid = :id")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suspend fun update(title:String, notes:String, priority:Int, id:Int)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body" idx="4294967295"/>
          </p:nvPr>
        </p:nvSpPr>
        <p:spPr>
          <a:xfrm>
            <a:off x="5595500" y="38030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priority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Notice that priority field have been added here.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364" name="Google Shape;364;p46"/>
          <p:cNvCxnSpPr>
            <a:endCxn id="363" idx="0"/>
          </p:cNvCxnSpPr>
          <p:nvPr/>
        </p:nvCxnSpPr>
        <p:spPr>
          <a:xfrm>
            <a:off x="5922950" y="3350950"/>
            <a:ext cx="1134300" cy="4521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</a:t>
            </a:r>
            <a:endParaRPr/>
          </a:p>
        </p:txBody>
      </p:sp>
      <p:sp>
        <p:nvSpPr>
          <p:cNvPr id="370" name="Google Shape;370;p4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</a:t>
            </a:r>
            <a:endParaRPr/>
          </a:p>
        </p:txBody>
      </p:sp>
      <p:sp>
        <p:nvSpPr>
          <p:cNvPr id="376" name="Google Shape;376;p4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Because there is changes on the Todo Table (we add priority field), therefore it needs to define migration policy. So you need to </a:t>
            </a:r>
            <a:r>
              <a:rPr lang="en"/>
              <a:t>do three </a:t>
            </a:r>
            <a:r>
              <a:rPr lang="en" dirty="0"/>
              <a:t>things: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Define Migration Policy (method)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Increase Database Version by 1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Add the migration method into the database builder function</a:t>
            </a:r>
            <a:endParaRPr dirty="0"/>
          </a:p>
        </p:txBody>
      </p:sp>
      <p:sp>
        <p:nvSpPr>
          <p:cNvPr id="377" name="Google Shape;377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Migration Policy (method)</a:t>
            </a:r>
            <a:endParaRPr/>
          </a:p>
        </p:txBody>
      </p:sp>
      <p:sp>
        <p:nvSpPr>
          <p:cNvPr id="383" name="Google Shape;383;p4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util.kt. Add this migration method: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 MIGRATION_1_2 = object : Migration(1, 2)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override fun migrate(database: SupportSQLiteDatabase)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database.execSQL(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"ALTER TABLE todo ADD COLUMN priority INTEGER DEFAULT 3 not null")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4294967295"/>
          </p:nvPr>
        </p:nvSpPr>
        <p:spPr>
          <a:xfrm>
            <a:off x="1442850" y="35801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MIGRATION_1_2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It means this migration is used for upgrading the db from version 1 to 2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4294967295"/>
          </p:nvPr>
        </p:nvSpPr>
        <p:spPr>
          <a:xfrm>
            <a:off x="4366350" y="3580150"/>
            <a:ext cx="3861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ALTER QUERY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New priority column added. Integer type. And because its must have value (see the model), we add the “DEFAULT 3 not null”. Default 3 means that this priority will be set to 3 for the old data.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Migration Works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Version 1</a:t>
            </a:r>
            <a:br>
              <a:rPr lang="en" sz="2200"/>
            </a:br>
            <a:r>
              <a:rPr lang="en" sz="2200"/>
              <a:t>User { id:Int, name:String, }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Version 2</a:t>
            </a:r>
            <a:br>
              <a:rPr lang="en" sz="2200"/>
            </a:br>
            <a:r>
              <a:rPr lang="en" sz="2200"/>
              <a:t>User { id: Int, name:String, email:String }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Version 3</a:t>
            </a:r>
            <a:br>
              <a:rPr lang="en" sz="2200"/>
            </a:br>
            <a:r>
              <a:rPr lang="en" sz="2200"/>
              <a:t>User { id: int, name:String, email:String, password:String }</a:t>
            </a:r>
            <a:br>
              <a:rPr lang="en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At first installation app will execute migration incrementally starting from 1 to 2 and finally 2 to 3.</a:t>
            </a:r>
            <a:endParaRPr sz="2200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Database Version by 1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TodoDatabase.kt: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@Database(entities = arrayOf(Todo::class), version =  2)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abstract class TodoDatabase:RoomDatabase()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companion object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. . .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body" idx="4294967295"/>
          </p:nvPr>
        </p:nvSpPr>
        <p:spPr>
          <a:xfrm>
            <a:off x="5840425" y="696675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Version 2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Increase database version by 1, every time you change the data scheme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migration method into the database builder function</a:t>
            </a:r>
            <a:endParaRPr/>
          </a:p>
        </p:txBody>
      </p:sp>
      <p:sp>
        <p:nvSpPr>
          <p:cNvPr id="400" name="Google Shape;400;p5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TodoDatabase.kt: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companion object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. . .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private fun buildDatabase(context:Context) = Room.databaseBuilder(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context.applicationContext, 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TodoDatabase::class.java, "newtododb")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.addMigrations(MIGRATION_1_2)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.build()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body" idx="4294967295"/>
          </p:nvPr>
        </p:nvSpPr>
        <p:spPr>
          <a:xfrm>
            <a:off x="5673425" y="37471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Add Migration Policy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all migration policies into the builder (separate with comma).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migration method into the database builder function</a:t>
            </a:r>
            <a:endParaRPr/>
          </a:p>
        </p:txBody>
      </p:sp>
      <p:sp>
        <p:nvSpPr>
          <p:cNvPr id="408" name="Google Shape;408;p5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Util.kt: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fun buildDb(context: Context):TodoDatabase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val db = Room.databaseBuilder(context, 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	TodoDatabase::class.java, DB_NAME)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.addMigrations(MIGRATION_1_2)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	.build()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return db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4294967295"/>
          </p:nvPr>
        </p:nvSpPr>
        <p:spPr>
          <a:xfrm>
            <a:off x="4025725" y="34131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Add Migration Policy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all migration policies into the builder (separate with comma).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5.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 The Create &amp; Edit Todo</a:t>
            </a:r>
            <a:endParaRPr dirty="0"/>
          </a:p>
        </p:txBody>
      </p:sp>
      <p:sp>
        <p:nvSpPr>
          <p:cNvPr id="416" name="Google Shape;416;p53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Create Todo</a:t>
            </a:r>
            <a:endParaRPr/>
          </a:p>
        </p:txBody>
      </p:sp>
      <p:sp>
        <p:nvSpPr>
          <p:cNvPr id="422" name="Google Shape;422;p5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CreateTodoFragment.kt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Look for the error. It should be inside the btnAdd listener. Because the Todo class now requires the “</a:t>
            </a:r>
            <a:r>
              <a:rPr lang="en" b="1"/>
              <a:t>priority</a:t>
            </a:r>
            <a:r>
              <a:rPr lang="en"/>
              <a:t>” field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Create Todo</a:t>
            </a:r>
            <a:endParaRPr/>
          </a:p>
        </p:txBody>
      </p:sp>
      <p:sp>
        <p:nvSpPr>
          <p:cNvPr id="429" name="Google Shape;429;p5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75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btnAdd.setOnClickListener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 radio = 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view.findViewById&lt;RadioButton&gt;(radioGroupPriority.checkedRadioButtonId)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 todo = Todo(txtTitle.text.toString(), 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txtNotes.text.toString(), radio.tag.toString().toInt())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list = listOf(todo)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body" idx="4294967295"/>
          </p:nvPr>
        </p:nvSpPr>
        <p:spPr>
          <a:xfrm>
            <a:off x="5027700" y="308125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Get The Radio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First get access to Radio Group priority by findViewByID function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Next get access to the selected radio button (high, medium, or low)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2" name="Google Shape;432;p55"/>
          <p:cNvSpPr txBox="1">
            <a:spLocks noGrp="1"/>
          </p:cNvSpPr>
          <p:nvPr>
            <p:ph type="body" idx="4294967295"/>
          </p:nvPr>
        </p:nvSpPr>
        <p:spPr>
          <a:xfrm>
            <a:off x="5116750" y="3309350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Retrieve Tag value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Radio object now contain the selected radio button. Use the tag value to retrieve the priority number (3, 2, or 1)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Then store it inside the Todo object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Edit Todo</a:t>
            </a:r>
            <a:endParaRPr/>
          </a:p>
        </p:txBody>
      </p:sp>
      <p:sp>
        <p:nvSpPr>
          <p:cNvPr id="438" name="Google Shape;438;p5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EditTodoFragment. Look for the ObserveViewModel method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 observeViewModel()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viewModel.todoLD.observe(viewLifecycleOwner, Observer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. . 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when (it.priority) {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1 -&gt; radioLow.isChecked = true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2 -&gt; radioMedium.isChecked = true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else -&gt; radioHigh.isChecked = true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40" name="Google Shape;440;p56"/>
          <p:cNvSpPr txBox="1">
            <a:spLocks noGrp="1"/>
          </p:cNvSpPr>
          <p:nvPr>
            <p:ph type="body" idx="4294967295"/>
          </p:nvPr>
        </p:nvSpPr>
        <p:spPr>
          <a:xfrm>
            <a:off x="6074175" y="3365025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Populate The Radio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Based on priority field, select the appropriate Radio button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Changes</a:t>
            </a:r>
            <a:endParaRPr/>
          </a:p>
        </p:txBody>
      </p:sp>
      <p:sp>
        <p:nvSpPr>
          <p:cNvPr id="446" name="Google Shape;446;p5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 the DetailTodoViewModel.kt add following method: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fun update(title:String, notes:String, priority:Int, uuid:Int)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launch {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val db = buildDB(getApplication())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db.todoDao().update(title, notes, priority, uuid)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48" name="Google Shape;448;p57"/>
          <p:cNvSpPr txBox="1">
            <a:spLocks noGrp="1"/>
          </p:cNvSpPr>
          <p:nvPr>
            <p:ph type="body" idx="4294967295"/>
          </p:nvPr>
        </p:nvSpPr>
        <p:spPr>
          <a:xfrm>
            <a:off x="6074175" y="3365025"/>
            <a:ext cx="29235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Save Todo Changes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function is used to update current todo based on its uuid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Changes</a:t>
            </a:r>
            <a:endParaRPr/>
          </a:p>
        </p:txBody>
      </p:sp>
      <p:sp>
        <p:nvSpPr>
          <p:cNvPr id="454" name="Google Shape;454;p5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2116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 back to EditTodoFragment. Add btnCreateTodo listener to execute update query on Todo: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btnCreateTodo.setOnClickListener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val radio =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view.findViewById&lt;RadioButton&gt;(radioGroupPriority.checkedRadioButtonId)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viewModel.update(txtTitle.text.toString(), txtNotes.text.toString(),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radio.tag.toString().toInt(), uuid)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Toast.makeText(view.context, "Todo updated", Toast.LENGTH_SHORT).show()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Navigation.findNavController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popBackStack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5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chemeClr val="accent4"/>
                </a:solidFill>
              </a:rPr>
              <a:t>6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 The Priority Order in TodoList</a:t>
            </a:r>
            <a:endParaRPr dirty="0"/>
          </a:p>
        </p:txBody>
      </p:sp>
      <p:sp>
        <p:nvSpPr>
          <p:cNvPr id="461" name="Google Shape;461;p59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Class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MIGRATION_1_2 = object : Migration(1, 2)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override fun migrate(database: SupportSQLiteDatabase)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database.execSQL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("ALTER TABLE user ADD COLUMN email TEXT")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MIGRATION_2_3 = object : Migration(2, 3)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override fun migrate(database: SupportSQLiteDatabase)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database.execSQL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("ALTER TABLE user ADD COLUMN password TEXT")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5795775" y="251600"/>
            <a:ext cx="2923500" cy="116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Each Migration subclass defines a migration path between a </a:t>
            </a:r>
            <a:r>
              <a:rPr lang="en" sz="1200" b="1"/>
              <a:t>startVersion </a:t>
            </a:r>
            <a:r>
              <a:rPr lang="en" sz="1200"/>
              <a:t>and an </a:t>
            </a:r>
            <a:r>
              <a:rPr lang="en" sz="1200" b="1"/>
              <a:t>endVersion </a:t>
            </a:r>
            <a:r>
              <a:rPr lang="en" sz="1200"/>
              <a:t>by overriding the Migration.migrate() method.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01" name="Google Shape;101;p16"/>
          <p:cNvCxnSpPr>
            <a:endCxn id="100" idx="1"/>
          </p:cNvCxnSpPr>
          <p:nvPr/>
        </p:nvCxnSpPr>
        <p:spPr>
          <a:xfrm rot="10800000" flipH="1">
            <a:off x="4820775" y="836450"/>
            <a:ext cx="975000" cy="588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Priority Order in TodoList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High priority task should be displayed on top of list and lowest priority should be placed on the bottom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To accomplish this, simply adjust the select query with “ORDER” command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Open the </a:t>
            </a:r>
            <a:r>
              <a:rPr lang="en" b="1"/>
              <a:t>todo DAO</a:t>
            </a:r>
            <a:r>
              <a:rPr lang="en"/>
              <a:t>, add the ORDER command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@Query("SELECT * FROM todo </a:t>
            </a:r>
            <a:r>
              <a:rPr lang="en" sz="1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ORDER BY priority DESC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suspend fun selectAllTodo(): List&lt;Todo&gt;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47976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>
                <a:highlight>
                  <a:schemeClr val="lt2"/>
                </a:highlight>
              </a:rPr>
              <a:t>Try to create multiple todo with different priority</a:t>
            </a:r>
            <a:endParaRPr sz="2400">
              <a:highlight>
                <a:schemeClr val="lt2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>
                <a:highlight>
                  <a:schemeClr val="lt2"/>
                </a:highlight>
              </a:rPr>
              <a:t>Try to edit some todos</a:t>
            </a:r>
            <a:endParaRPr sz="2400">
              <a:highlight>
                <a:schemeClr val="lt2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>
                <a:highlight>
                  <a:schemeClr val="lt2"/>
                </a:highlight>
              </a:rPr>
              <a:t>Try to delete the todos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474" name="Google Shape;474;p6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475" name="Google Shape;475;p6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6" name="Google Shape;476;p6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0" name="Google Shape;4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75" y="822125"/>
            <a:ext cx="2014375" cy="35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7.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  <p:sp>
        <p:nvSpPr>
          <p:cNvPr id="486" name="Google Shape;486;p62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492" name="Google Shape;492;p6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Alter the Todo table by adding a new field:</a:t>
            </a:r>
            <a:endParaRPr dirty="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is_done</a:t>
            </a:r>
            <a:endParaRPr dirty="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INTEGER</a:t>
            </a:r>
            <a:endParaRPr dirty="0"/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Default value is 0 and not null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Every time user </a:t>
            </a:r>
            <a:r>
              <a:rPr lang="en" b="1" dirty="0"/>
              <a:t>checks the task</a:t>
            </a:r>
            <a:r>
              <a:rPr lang="en" dirty="0"/>
              <a:t>, update the todo "is_done" field from 0 to 1. Do not delete the todo. Moreover, only </a:t>
            </a:r>
            <a:r>
              <a:rPr lang="en" b="1" dirty="0"/>
              <a:t>is_done = 0</a:t>
            </a:r>
            <a:r>
              <a:rPr lang="en" dirty="0"/>
              <a:t> that </a:t>
            </a:r>
            <a:r>
              <a:rPr lang="en" b="1" dirty="0"/>
              <a:t>displayed on the list</a:t>
            </a:r>
            <a:r>
              <a:rPr lang="en" dirty="0"/>
              <a:t>.</a:t>
            </a:r>
            <a:endParaRPr dirty="0"/>
          </a:p>
        </p:txBody>
      </p:sp>
      <p:sp>
        <p:nvSpPr>
          <p:cNvPr id="493" name="Google Shape;493;p6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499" name="Google Shape;499;p6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Why this is_done field use INTEGER instead of BOOLEAN?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Answer by adding comments on the line where you altered the table, something like this: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nsolas" panose="020B0609020204030204" pitchFamily="49" charset="0"/>
              </a:rPr>
              <a:t>[your modification here] // because …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</p:txBody>
      </p:sp>
      <p:sp>
        <p:nvSpPr>
          <p:cNvPr id="500" name="Google Shape;500;p6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506" name="Google Shape;506;p6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Do the commit and push on the github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your github project url to </a:t>
            </a:r>
            <a:r>
              <a:rPr lang="en" b="1"/>
              <a:t>public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Submit the github project url to </a:t>
            </a:r>
            <a:r>
              <a:rPr lang="en" b="1"/>
              <a:t>ULS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b="1"/>
              <a:t>Due date is next week </a:t>
            </a:r>
            <a:endParaRPr b="1"/>
          </a:p>
        </p:txBody>
      </p:sp>
      <p:sp>
        <p:nvSpPr>
          <p:cNvPr id="507" name="Google Shape;507;p6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513" name="Google Shape;513;p6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14" name="Google Shape;514;p6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reach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andre@staff.ubaya.ac.id</a:t>
            </a:r>
            <a:endParaRPr/>
          </a:p>
        </p:txBody>
      </p:sp>
      <p:sp>
        <p:nvSpPr>
          <p:cNvPr id="515" name="Google Shape;515;p6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Class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MIGRATION_1_3 = object : Migration(1, 3)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override fun migrate(database: SupportSQLiteDatabase)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database.execSQL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("ALTER TABLE user ADD COLUMN email TEXT")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database.execSQL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("ALTER TABLE user ADD COLUMN password TEXT")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Room.databaseBuilder(applicationContext, MyDb::class.java, "database-name")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.addMigrations(MIGRATION_1_2, MIGRATION_2_3, MIGRATION_1_3).build()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4294967295"/>
          </p:nvPr>
        </p:nvSpPr>
        <p:spPr>
          <a:xfrm>
            <a:off x="5795775" y="251600"/>
            <a:ext cx="2923500" cy="116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Room can handle more than one version increment: we can define a migration that goes from version 1 to 3 in a single step, making the migration process faster.</a:t>
            </a:r>
            <a:endParaRPr sz="1200"/>
          </a:p>
        </p:txBody>
      </p:sp>
      <p:cxnSp>
        <p:nvCxnSpPr>
          <p:cNvPr id="111" name="Google Shape;111;p17"/>
          <p:cNvCxnSpPr>
            <a:endCxn id="110" idx="1"/>
          </p:cNvCxnSpPr>
          <p:nvPr/>
        </p:nvCxnSpPr>
        <p:spPr>
          <a:xfrm rot="10800000" flipH="1">
            <a:off x="4820775" y="836450"/>
            <a:ext cx="975000" cy="588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2" name="Google Shape;112;p17"/>
          <p:cNvSpPr txBox="1">
            <a:spLocks noGrp="1"/>
          </p:cNvSpPr>
          <p:nvPr>
            <p:ph type="body" idx="4294967295"/>
          </p:nvPr>
        </p:nvSpPr>
        <p:spPr>
          <a:xfrm>
            <a:off x="140525" y="3880150"/>
            <a:ext cx="1540500" cy="86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Add the migration to the Room database builder</a:t>
            </a:r>
            <a:endParaRPr sz="1200"/>
          </a:p>
        </p:txBody>
      </p:sp>
      <p:cxnSp>
        <p:nvCxnSpPr>
          <p:cNvPr id="113" name="Google Shape;113;p17"/>
          <p:cNvCxnSpPr>
            <a:stCxn id="112" idx="3"/>
          </p:cNvCxnSpPr>
          <p:nvPr/>
        </p:nvCxnSpPr>
        <p:spPr>
          <a:xfrm>
            <a:off x="1681025" y="4315000"/>
            <a:ext cx="534600" cy="238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Destructive Migration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" sz="2200"/>
              <a:t>In some cases, migrations is not needed and its okay to clear all record from the database during the upgrade version, then you may call </a:t>
            </a:r>
            <a:r>
              <a:rPr lang="en" sz="2200" b="1"/>
              <a:t>fallbackToDestructiveMigration </a:t>
            </a:r>
            <a:r>
              <a:rPr lang="en" sz="2200"/>
              <a:t>in the database builder: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val db= Room.databaseBuilder(context.getApplicationContext(),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MyDb.class, "database-name")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.fallbackToDestructiveMigration()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.build();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A59AF1-13E6-4F84-BA34-9A5BB628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Migration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AD7F426-DF2B-415D-AF0D-C448F506E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from Room 2.4.0-alpha01, we can also use auto migration when the changes are simple (e.g. adding new column to an existing table)</a:t>
            </a:r>
          </a:p>
          <a:p>
            <a:r>
              <a:rPr lang="en-US" dirty="0"/>
              <a:t>Read more: </a:t>
            </a:r>
            <a:r>
              <a:rPr lang="en-US" dirty="0">
                <a:hlinkClick r:id="rId2"/>
              </a:rPr>
              <a:t>https://medium.com/androiddevelopers/room-auto-migrations-d5370b0ca6eb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395BA77-A6BA-469F-B759-E3DCB51BA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786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2929</Words>
  <Application>Microsoft Office PowerPoint</Application>
  <PresentationFormat>Peragaan Layar (16:9)</PresentationFormat>
  <Paragraphs>439</Paragraphs>
  <Slides>56</Slides>
  <Notes>55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56</vt:i4>
      </vt:variant>
    </vt:vector>
  </HeadingPairs>
  <TitlesOfParts>
    <vt:vector size="61" baseType="lpstr">
      <vt:lpstr>Consolas</vt:lpstr>
      <vt:lpstr>Arial</vt:lpstr>
      <vt:lpstr>Source Sans Pro</vt:lpstr>
      <vt:lpstr>Roboto Slab</vt:lpstr>
      <vt:lpstr>Cordelia template</vt:lpstr>
      <vt:lpstr>Room part 2</vt:lpstr>
      <vt:lpstr>0. The Concept</vt:lpstr>
      <vt:lpstr>Database Migration</vt:lpstr>
      <vt:lpstr>How Migration Works</vt:lpstr>
      <vt:lpstr>Migration Class</vt:lpstr>
      <vt:lpstr>Migration Class</vt:lpstr>
      <vt:lpstr>Destructive Migration</vt:lpstr>
      <vt:lpstr>Auto Migration</vt:lpstr>
      <vt:lpstr>1. Utility</vt:lpstr>
      <vt:lpstr>Utility Package</vt:lpstr>
      <vt:lpstr>Util</vt:lpstr>
      <vt:lpstr>Call buildDb in ViewModel</vt:lpstr>
      <vt:lpstr>Create Soft Back Button</vt:lpstr>
      <vt:lpstr>2. The Layout</vt:lpstr>
      <vt:lpstr>Add Priority Radio Button</vt:lpstr>
      <vt:lpstr>Set Tag Value</vt:lpstr>
      <vt:lpstr>Default Selected Radio Button</vt:lpstr>
      <vt:lpstr>Set Id for Todo Header Titler</vt:lpstr>
      <vt:lpstr>Create New Fragment</vt:lpstr>
      <vt:lpstr>CleanUp Codes</vt:lpstr>
      <vt:lpstr>The Navigation Graph</vt:lpstr>
      <vt:lpstr>The Navigation Graph</vt:lpstr>
      <vt:lpstr>Call The Navigation</vt:lpstr>
      <vt:lpstr>Call The Navigation</vt:lpstr>
      <vt:lpstr>The ViewModel</vt:lpstr>
      <vt:lpstr>The ViewModel</vt:lpstr>
      <vt:lpstr>The ViewModel</vt:lpstr>
      <vt:lpstr>Rename the Title and Button Add</vt:lpstr>
      <vt:lpstr>Load the Data</vt:lpstr>
      <vt:lpstr>Observe Method</vt:lpstr>
      <vt:lpstr>Presentasi PowerPoint</vt:lpstr>
      <vt:lpstr>Presentasi PowerPoint</vt:lpstr>
      <vt:lpstr>3. The Model</vt:lpstr>
      <vt:lpstr>Priority Field</vt:lpstr>
      <vt:lpstr>Priority Field</vt:lpstr>
      <vt:lpstr>Update the DAO</vt:lpstr>
      <vt:lpstr>4. Database Migration</vt:lpstr>
      <vt:lpstr>Database Migration</vt:lpstr>
      <vt:lpstr>Define Migration Policy (method)</vt:lpstr>
      <vt:lpstr>Increase Database Version by 1</vt:lpstr>
      <vt:lpstr>Add the migration method into the database builder function</vt:lpstr>
      <vt:lpstr>Add the migration method into the database builder function</vt:lpstr>
      <vt:lpstr>5. Fix The Create &amp; Edit Todo</vt:lpstr>
      <vt:lpstr>Fix the Create Todo</vt:lpstr>
      <vt:lpstr>Fix the Create Todo</vt:lpstr>
      <vt:lpstr>Fix The Edit Todo</vt:lpstr>
      <vt:lpstr>Save Changes</vt:lpstr>
      <vt:lpstr>Save Changes</vt:lpstr>
      <vt:lpstr>6. Fix The Priority Order in TodoList</vt:lpstr>
      <vt:lpstr>Fix The Priority Order in TodoList</vt:lpstr>
      <vt:lpstr>Presentasi PowerPoint</vt:lpstr>
      <vt:lpstr>7. Homework</vt:lpstr>
      <vt:lpstr>Homework</vt:lpstr>
      <vt:lpstr>INTEGER</vt:lpstr>
      <vt:lpstr>Submission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part 2</dc:title>
  <cp:lastModifiedBy>Ferdinand</cp:lastModifiedBy>
  <cp:revision>2</cp:revision>
  <dcterms:modified xsi:type="dcterms:W3CDTF">2022-04-19T03:25:29Z</dcterms:modified>
</cp:coreProperties>
</file>