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6" r:id="rId10"/>
    <p:sldId id="267" r:id="rId11"/>
    <p:sldId id="268" r:id="rId12"/>
    <p:sldId id="271" r:id="rId13"/>
    <p:sldId id="27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A1E"/>
    <a:srgbClr val="475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Desktop/mini.py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745" y="621030"/>
            <a:ext cx="10363200" cy="191262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sz="5400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Cartooning an image using   OpenCV -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1740" y="3614193"/>
            <a:ext cx="3799205" cy="3021499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dirty="0">
                <a:ln/>
                <a:solidFill>
                  <a:schemeClr val="accent4"/>
                </a:solidFill>
                <a:effectLst/>
              </a:rPr>
              <a:t>Presented by</a:t>
            </a:r>
            <a:r>
              <a:rPr lang="en-US" dirty="0">
                <a:ln/>
                <a:solidFill>
                  <a:schemeClr val="accent4"/>
                </a:solidFill>
                <a:effectLst/>
              </a:rPr>
              <a:t>:</a:t>
            </a:r>
          </a:p>
          <a:p>
            <a:r>
              <a:rPr lang="en-US" sz="2400" b="1" dirty="0">
                <a:ln/>
                <a:solidFill>
                  <a:schemeClr val="accent4"/>
                </a:solidFill>
                <a:effectLst/>
              </a:rPr>
              <a:t>M.GAYATRI(5B2)</a:t>
            </a:r>
          </a:p>
          <a:p>
            <a:r>
              <a:rPr lang="en-US" sz="2400" b="1" dirty="0">
                <a:ln/>
                <a:solidFill>
                  <a:schemeClr val="accent4"/>
                </a:solidFill>
                <a:effectLst/>
              </a:rPr>
              <a:t>K.RAVITEJA(584)</a:t>
            </a:r>
          </a:p>
          <a:p>
            <a:r>
              <a:rPr lang="en-US" sz="2400" b="1" dirty="0">
                <a:ln/>
                <a:solidFill>
                  <a:schemeClr val="accent4"/>
                </a:solidFill>
                <a:effectLst/>
              </a:rPr>
              <a:t>M.TARUN(5A4)</a:t>
            </a:r>
          </a:p>
          <a:p>
            <a:r>
              <a:rPr lang="en-US" sz="2400" b="1" dirty="0">
                <a:ln/>
                <a:solidFill>
                  <a:schemeClr val="accent4"/>
                </a:solidFill>
              </a:rPr>
              <a:t>K.R.TEJA(591)</a:t>
            </a:r>
            <a:endParaRPr lang="en-US" sz="2400" b="1" dirty="0">
              <a:ln/>
              <a:solidFill>
                <a:schemeClr val="accent4"/>
              </a:solidFill>
              <a:effectLst/>
            </a:endParaRPr>
          </a:p>
          <a:p>
            <a:r>
              <a:rPr lang="en-US" sz="2400" b="1" dirty="0">
                <a:ln/>
                <a:solidFill>
                  <a:schemeClr val="accent4"/>
                </a:solidFill>
                <a:effectLst/>
              </a:rPr>
              <a:t>M.S.K.VARMA(5A3)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5410"/>
            <a:ext cx="10972800" cy="58261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rgbClr val="FF0000"/>
                </a:solidFill>
                <a:effectLst/>
              </a:rPr>
              <a:t>Extracting the edges in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3697"/>
            <a:ext cx="5596255" cy="4526280"/>
          </a:xfrm>
        </p:spPr>
        <p:txBody>
          <a:bodyPr/>
          <a:lstStyle/>
          <a:p>
            <a:r>
              <a:rPr lang="en-US" dirty="0"/>
              <a:t>We try to retrieve the edges and highlight them. This is attained by the adaptive thresholding technique but not ordinary Simple Thresholding. The threshold value is the mean of the </a:t>
            </a:r>
            <a:r>
              <a:rPr lang="en-US" dirty="0" err="1"/>
              <a:t>neighbourhood</a:t>
            </a:r>
            <a:r>
              <a:rPr lang="en-US" dirty="0"/>
              <a:t> pixel values area minus the constant 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1139D-524C-43C2-B344-F643F6A5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/>
          <a:stretch/>
        </p:blipFill>
        <p:spPr>
          <a:xfrm>
            <a:off x="7281645" y="1920068"/>
            <a:ext cx="3368472" cy="32727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>
                <a:ln/>
                <a:solidFill>
                  <a:srgbClr val="FF0000"/>
                </a:solidFill>
                <a:effectLst/>
              </a:rPr>
              <a:t>Giving a Cartoon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80083"/>
            <a:ext cx="6377305" cy="4834890"/>
          </a:xfrm>
        </p:spPr>
        <p:txBody>
          <a:bodyPr/>
          <a:lstStyle/>
          <a:p>
            <a:r>
              <a:rPr lang="en-US" sz="2800" dirty="0"/>
              <a:t>Next task is to combine the two cartoon effect </a:t>
            </a:r>
            <a:r>
              <a:rPr lang="en-US" sz="2800" dirty="0" err="1"/>
              <a:t>specialities</a:t>
            </a:r>
            <a:r>
              <a:rPr lang="en-US" sz="2800" dirty="0"/>
              <a:t> Highlighted Edges and Smooth </a:t>
            </a:r>
            <a:r>
              <a:rPr lang="en-US" sz="2800" dirty="0" err="1"/>
              <a:t>colours</a:t>
            </a:r>
            <a:r>
              <a:rPr lang="en-US" sz="2800" dirty="0"/>
              <a:t>. This will be done using MASKING. We perform bitwise and on two images to mask them. Remember, images are just numbers?</a:t>
            </a:r>
          </a:p>
          <a:p>
            <a:r>
              <a:rPr lang="en-US" sz="2800" dirty="0"/>
              <a:t>Yes, so that’s how we mask edged image on our “BEAUTIFY” image.</a:t>
            </a:r>
          </a:p>
          <a:p>
            <a:r>
              <a:rPr lang="en-US" sz="2800" dirty="0"/>
              <a:t>This finally CARTOONIFY our image!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9775A-D12F-4D21-BC44-3F664CA5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21" y="1667262"/>
            <a:ext cx="3722589" cy="400998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9324-D743-4414-8BDD-C42F85A3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Outputs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E8BA2-BA99-4EC4-9717-1EBA28CDE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3" y="1054915"/>
            <a:ext cx="8802849" cy="49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1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CA8DE-BCFE-412A-BB92-14778FE5F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1" t="10063" r="14738" b="9019"/>
          <a:stretch/>
        </p:blipFill>
        <p:spPr>
          <a:xfrm>
            <a:off x="176170" y="1377892"/>
            <a:ext cx="5424034" cy="3613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20802-6177-4A7B-B6AA-FDEFB4B4E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0" t="12110" r="16536" b="12906"/>
          <a:stretch/>
        </p:blipFill>
        <p:spPr>
          <a:xfrm>
            <a:off x="6096000" y="1482754"/>
            <a:ext cx="5202924" cy="3403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2FF93-4205-49CE-B754-EBCBAF208713}"/>
              </a:ext>
            </a:extLst>
          </p:cNvPr>
          <p:cNvSpPr txBox="1"/>
          <p:nvPr/>
        </p:nvSpPr>
        <p:spPr>
          <a:xfrm>
            <a:off x="411060" y="834569"/>
            <a:ext cx="393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Output-1: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E9064-C3E7-424D-98F6-6BA7F8F07751}"/>
              </a:ext>
            </a:extLst>
          </p:cNvPr>
          <p:cNvSpPr txBox="1"/>
          <p:nvPr/>
        </p:nvSpPr>
        <p:spPr>
          <a:xfrm>
            <a:off x="6274964" y="847017"/>
            <a:ext cx="281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Output-2: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957626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0100"/>
            <a:ext cx="10972800" cy="582613"/>
          </a:xfrm>
        </p:spPr>
        <p:txBody>
          <a:bodyPr/>
          <a:lstStyle/>
          <a:p>
            <a:r>
              <a:rPr lang="en-US" sz="4800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365105" cy="2158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successfully developed Image </a:t>
            </a:r>
            <a:r>
              <a:rPr lang="en-US" dirty="0" err="1"/>
              <a:t>Cartoonifier</a:t>
            </a:r>
            <a:r>
              <a:rPr lang="en-US" dirty="0"/>
              <a:t> with OpenCV in Python. This is the magic of OpenCV which let us do wonder and it is just a piece of what </a:t>
            </a:r>
            <a:r>
              <a:rPr lang="en-US" dirty="0" err="1"/>
              <a:t>openCV</a:t>
            </a:r>
            <a:r>
              <a:rPr lang="en-US" dirty="0"/>
              <a:t> can offer.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02" y="1545588"/>
            <a:ext cx="8531065" cy="3524901"/>
          </a:xfrm>
        </p:spPr>
        <p:txBody>
          <a:bodyPr/>
          <a:lstStyle/>
          <a:p>
            <a:pPr algn="ctr"/>
            <a:r>
              <a:rPr lang="en-US" sz="9600" dirty="0">
                <a:ln w="1270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04290"/>
          </a:xfrm>
        </p:spPr>
        <p:txBody>
          <a:bodyPr/>
          <a:lstStyle/>
          <a:p>
            <a:r>
              <a:rPr 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4155"/>
            <a:ext cx="10972800" cy="5045075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What is OpenCV?</a:t>
            </a:r>
          </a:p>
          <a:p>
            <a:r>
              <a:rPr lang="en-US" sz="2800" dirty="0">
                <a:sym typeface="+mn-ea"/>
              </a:rPr>
              <a:t>Process of converting an image to a cartoon</a:t>
            </a:r>
            <a:endParaRPr lang="en-US" sz="2800" dirty="0"/>
          </a:p>
          <a:p>
            <a:r>
              <a:rPr lang="en-US" sz="2800" dirty="0">
                <a:sym typeface="+mn-ea"/>
              </a:rPr>
              <a:t>Steps to create </a:t>
            </a:r>
            <a:r>
              <a:rPr lang="en-US" sz="2800" dirty="0" err="1">
                <a:sym typeface="+mn-ea"/>
              </a:rPr>
              <a:t>cartoonifier</a:t>
            </a:r>
            <a:r>
              <a:rPr lang="en-US" sz="2800" dirty="0">
                <a:sym typeface="+mn-ea"/>
              </a:rPr>
              <a:t> app</a:t>
            </a:r>
          </a:p>
          <a:p>
            <a:pPr marL="0" indent="0">
              <a:buNone/>
            </a:pPr>
            <a:r>
              <a:rPr lang="en-US" sz="2800" dirty="0"/>
              <a:t>     -</a:t>
            </a:r>
            <a:r>
              <a:rPr lang="en-US" sz="2800" dirty="0">
                <a:sym typeface="+mn-ea"/>
              </a:rPr>
              <a:t>Importing the required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Image transformation to grayscale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Smoothening a grayscale image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Extracting the edges in the image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Giving a Cartoon Effect</a:t>
            </a:r>
          </a:p>
          <a:p>
            <a:r>
              <a:rPr lang="en-US" sz="2800" dirty="0"/>
              <a:t>Conclusion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41705"/>
          </a:xfrm>
        </p:spPr>
        <p:txBody>
          <a:bodyPr/>
          <a:lstStyle/>
          <a:p>
            <a:r>
              <a:rPr 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515"/>
            <a:ext cx="10972800" cy="5129530"/>
          </a:xfrm>
          <a:noFill/>
        </p:spPr>
        <p:txBody>
          <a:bodyPr/>
          <a:lstStyle/>
          <a:p>
            <a:r>
              <a:rPr lang="en-US" dirty="0"/>
              <a:t>A cartoon is a type of illustration that is typically drawn, sometimes animated, in an unrealistic or semi-realistic style. Cartooning an image is a hobby of many people. Cartooning the image is a new trend. </a:t>
            </a:r>
          </a:p>
          <a:p>
            <a:r>
              <a:rPr lang="en-US" dirty="0"/>
              <a:t>Image cartoon frames don’t contain so many variants of color and those frames also contain dark edges of each object.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949"/>
            <a:ext cx="10972800" cy="1024890"/>
          </a:xfrm>
        </p:spPr>
        <p:txBody>
          <a:bodyPr/>
          <a:lstStyle/>
          <a:p>
            <a:r>
              <a:rPr lang="en-US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OpenCV?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2538"/>
            <a:ext cx="10972800" cy="2627851"/>
          </a:xfrm>
        </p:spPr>
        <p:txBody>
          <a:bodyPr/>
          <a:lstStyle/>
          <a:p>
            <a:r>
              <a:rPr lang="en-US" dirty="0"/>
              <a:t>OpenCV is a Open Computer </a:t>
            </a:r>
            <a:r>
              <a:rPr lang="en-US" dirty="0" err="1"/>
              <a:t>Vision.It</a:t>
            </a:r>
            <a:r>
              <a:rPr lang="en-US" dirty="0"/>
              <a:t> is a library of programming functions mainly aimed at real-time computer vision, written in C/C++, released in June 2000, and a cross-platform library.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 of Cartooning: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an image to a cartoon, multiple transformations are done.</a:t>
            </a:r>
          </a:p>
          <a:p>
            <a:r>
              <a:rPr lang="en-US" dirty="0"/>
              <a:t>Convert the image to a Grayscale image. Yes, it is similar to the old day’s pictures.</a:t>
            </a:r>
          </a:p>
          <a:p>
            <a:r>
              <a:rPr lang="en-US" dirty="0"/>
              <a:t>The Grayscale image is smoothened</a:t>
            </a:r>
          </a:p>
          <a:p>
            <a:r>
              <a:rPr lang="en-US" dirty="0"/>
              <a:t>Extract the edges in the image</a:t>
            </a:r>
          </a:p>
          <a:p>
            <a:r>
              <a:rPr lang="en-US" dirty="0"/>
              <a:t>Form a </a:t>
            </a:r>
            <a:r>
              <a:rPr lang="en-US" dirty="0" err="1"/>
              <a:t>colour</a:t>
            </a:r>
            <a:r>
              <a:rPr lang="en-US" dirty="0"/>
              <a:t> image and mask it with edges.</a:t>
            </a:r>
          </a:p>
          <a:p>
            <a:r>
              <a:rPr lang="en-US" dirty="0"/>
              <a:t>This creates a beautiful cartoon image with edges and lightened </a:t>
            </a:r>
            <a:r>
              <a:rPr lang="en-US" dirty="0" err="1"/>
              <a:t>colour</a:t>
            </a:r>
            <a:r>
              <a:rPr lang="en-US" dirty="0"/>
              <a:t> of the original image.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1502"/>
            <a:ext cx="10972800" cy="582613"/>
          </a:xfrm>
        </p:spPr>
        <p:txBody>
          <a:bodyPr/>
          <a:lstStyle/>
          <a:p>
            <a:r>
              <a:rPr lang="en-US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Modules Required: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tkinter</a:t>
            </a:r>
            <a:r>
              <a:rPr lang="en-US" sz="2400" b="1" dirty="0"/>
              <a:t>: </a:t>
            </a:r>
            <a:r>
              <a:rPr lang="en-US" sz="2400" dirty="0"/>
              <a:t>It is a Python binding to the Tk GUI toolkit</a:t>
            </a:r>
          </a:p>
          <a:p>
            <a:r>
              <a:rPr lang="en-US" sz="2400" b="1" dirty="0"/>
              <a:t>cv2: </a:t>
            </a:r>
            <a:r>
              <a:rPr lang="en-US" sz="2400" dirty="0"/>
              <a:t>This is a module from the OpenCV library, it will be used for the image processing.</a:t>
            </a:r>
          </a:p>
          <a:p>
            <a:r>
              <a:rPr lang="en-US" sz="2400" b="1" dirty="0" err="1"/>
              <a:t>easygui</a:t>
            </a:r>
            <a:r>
              <a:rPr lang="en-US" sz="2400" b="1" dirty="0"/>
              <a:t>: </a:t>
            </a:r>
            <a:r>
              <a:rPr lang="en-US" sz="2400" dirty="0" err="1"/>
              <a:t>EasyGUI</a:t>
            </a:r>
            <a:r>
              <a:rPr lang="en-US" sz="2400" dirty="0"/>
              <a:t> is a module for very simple, very easy GUI programming in python. Function </a:t>
            </a:r>
            <a:r>
              <a:rPr lang="en-US" sz="2400" dirty="0" err="1"/>
              <a:t>fileopenbox</a:t>
            </a:r>
            <a:r>
              <a:rPr lang="en-US" sz="2400" dirty="0"/>
              <a:t> returns the name of a file.</a:t>
            </a:r>
          </a:p>
          <a:p>
            <a:r>
              <a:rPr lang="en-US" sz="2400" b="1" dirty="0"/>
              <a:t>Matplotlib: </a:t>
            </a:r>
            <a:r>
              <a:rPr lang="en-US" sz="2400" dirty="0"/>
              <a:t>This library is used for visualization and plotting. Thus, it is imported to form the plot of images.</a:t>
            </a:r>
          </a:p>
          <a:p>
            <a:r>
              <a:rPr lang="en-US" sz="2400" b="1" dirty="0" err="1"/>
              <a:t>os</a:t>
            </a:r>
            <a:r>
              <a:rPr lang="en-US" sz="2400" b="1" dirty="0"/>
              <a:t>: </a:t>
            </a:r>
            <a:r>
              <a:rPr lang="en-US" sz="2400" dirty="0"/>
              <a:t>For OS interaction. Here, to read the path and save images to that path.</a:t>
            </a:r>
          </a:p>
          <a:p>
            <a:r>
              <a:rPr lang="en-US" sz="2400" b="1" dirty="0"/>
              <a:t>sys: </a:t>
            </a:r>
            <a:r>
              <a:rPr lang="en-US" sz="2400" dirty="0"/>
              <a:t>This module provides access to some variables used or maintained by the interpreter and to functions that interact strongly with the interpreter.     </a:t>
            </a:r>
            <a:r>
              <a:rPr lang="en-US" sz="2400" dirty="0" err="1"/>
              <a:t>e.g</a:t>
            </a:r>
            <a:r>
              <a:rPr lang="en-US" sz="2400" dirty="0"/>
              <a:t> exit().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417" y="358280"/>
            <a:ext cx="3797312" cy="582613"/>
          </a:xfrm>
        </p:spPr>
        <p:txBody>
          <a:bodyPr/>
          <a:lstStyle/>
          <a:p>
            <a:r>
              <a:rPr lang="en-US" dirty="0"/>
              <a:t> Input Image: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BFC4D-00ED-4F47-BBF9-0A7FB55ED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6" y="1421295"/>
            <a:ext cx="3660291" cy="41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21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23" y="828063"/>
            <a:ext cx="9088073" cy="582613"/>
          </a:xfrm>
        </p:spPr>
        <p:txBody>
          <a:bodyPr/>
          <a:lstStyle/>
          <a:p>
            <a:r>
              <a:rPr lang="en-US" sz="4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Image transformation to grayscale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23" y="1944294"/>
            <a:ext cx="6957270" cy="43474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cvtColor</a:t>
            </a:r>
            <a:r>
              <a:rPr lang="en-US" dirty="0"/>
              <a:t>(image, flag) is a method in cv2 which is used to transform an image into the </a:t>
            </a:r>
            <a:r>
              <a:rPr lang="en-US" dirty="0" err="1"/>
              <a:t>colour</a:t>
            </a:r>
            <a:r>
              <a:rPr lang="en-US" dirty="0"/>
              <a:t>-space mentioned as ‘flag’. Here, our first step is to convert the image into grayscale. Thus, we use the BGR2GRAY flag. This returns the image in grayscale.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61ACA-8D9F-4A65-9F63-987E4825D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06" y="1944294"/>
            <a:ext cx="3660291" cy="41831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750"/>
            <a:ext cx="10763885" cy="114300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dirty="0">
                <a:ln/>
                <a:solidFill>
                  <a:srgbClr val="FF0000"/>
                </a:solidFill>
                <a:effectLst/>
              </a:rPr>
              <a:t>Smoothening a grayscale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01750"/>
            <a:ext cx="5384800" cy="431048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medianBlur</a:t>
            </a:r>
            <a:r>
              <a:rPr lang="en-US" dirty="0"/>
              <a:t>() function from cv2 is used in smoothening the grayscale image. The </a:t>
            </a:r>
            <a:r>
              <a:rPr lang="en-US" dirty="0" err="1"/>
              <a:t>centre</a:t>
            </a:r>
            <a:r>
              <a:rPr lang="en-US" dirty="0"/>
              <a:t> pixel is assigned a mean value of all pixels which fall under the kernel, this created a blur effect of the image.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1045825" y="417195"/>
            <a:ext cx="459740" cy="897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D6E96-02F7-404F-A526-6887343B7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5" y="1315085"/>
            <a:ext cx="3457058" cy="395092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ar Drives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664</Words>
  <Application>Microsoft Office PowerPoint</Application>
  <PresentationFormat>Widescreen</PresentationFormat>
  <Paragraphs>54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Gear Drives</vt:lpstr>
      <vt:lpstr>Cartooning an image using   OpenCV - python</vt:lpstr>
      <vt:lpstr>Contents</vt:lpstr>
      <vt:lpstr>Introduction</vt:lpstr>
      <vt:lpstr>What is OpenCV?</vt:lpstr>
      <vt:lpstr>Process of Cartooning:</vt:lpstr>
      <vt:lpstr>Modules Required:</vt:lpstr>
      <vt:lpstr> Input Image:</vt:lpstr>
      <vt:lpstr> Image transformation to grayscale</vt:lpstr>
      <vt:lpstr>Smoothening a grayscale image</vt:lpstr>
      <vt:lpstr>Extracting the edges in the image</vt:lpstr>
      <vt:lpstr>Giving a Cartoon Effect</vt:lpstr>
      <vt:lpstr>Outputs:</vt:lpstr>
      <vt:lpstr>PowerPoint Presentation</vt:lpstr>
      <vt:lpstr>Conclusion</vt:lpstr>
      <vt:lpstr>Thank You😊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Cartooning an image using open cv - python</dc:title>
  <dc:creator/>
  <cp:lastModifiedBy>183J1A0591 RAVITEJA</cp:lastModifiedBy>
  <cp:revision>15</cp:revision>
  <dcterms:created xsi:type="dcterms:W3CDTF">2021-07-30T17:51:06Z</dcterms:created>
  <dcterms:modified xsi:type="dcterms:W3CDTF">2021-08-13T09:43:55Z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