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15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4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95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23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373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2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2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1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0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25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2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75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51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9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356EE4-FFE4-4637-BA0A-42C0F9EA0421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504A-EAE2-425A-A0C0-8D3E0E11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77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F2605-0DA3-49EC-A855-EA2514CB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3313"/>
            <a:ext cx="8825658" cy="3329581"/>
          </a:xfrm>
        </p:spPr>
        <p:txBody>
          <a:bodyPr/>
          <a:lstStyle/>
          <a:p>
            <a:r>
              <a:rPr lang="lv-LV" sz="6000" dirty="0" smtClean="0"/>
              <a:t>Uzņemšanas sistēma</a:t>
            </a:r>
            <a:endParaRPr lang="ru-RU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E0DDE5-5422-484B-A717-4906C505E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Kaspars baldiņš</a:t>
            </a:r>
          </a:p>
          <a:p>
            <a:r>
              <a:rPr lang="lv-LV" dirty="0" smtClean="0"/>
              <a:t>Grupa d4-3</a:t>
            </a:r>
          </a:p>
        </p:txBody>
      </p:sp>
    </p:spTree>
    <p:extLst>
      <p:ext uri="{BB962C8B-B14F-4D97-AF65-F5344CB8AC3E}">
        <p14:creationId xmlns:p14="http://schemas.microsoft.com/office/powerpoint/2010/main" val="65210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42CF89-C0F4-4039-B0B1-581037E7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264" y="2662519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Paldies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uzman</a:t>
            </a:r>
            <a:r>
              <a:rPr lang="lv-LV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ī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1B04B-C76B-4305-B096-1936DC5F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Uzdevuma nostādne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B7E1A-537A-48DB-99FF-84498966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07" y="2116508"/>
            <a:ext cx="8915400" cy="3777622"/>
          </a:xfrm>
        </p:spPr>
        <p:txBody>
          <a:bodyPr/>
          <a:lstStyle/>
          <a:p>
            <a:r>
              <a:rPr lang="lv-LV" sz="1800" b="1" dirty="0"/>
              <a:t>Kvalifikācijas darba uzdevums </a:t>
            </a:r>
            <a:r>
              <a:rPr lang="lv-LV" sz="1800" dirty="0"/>
              <a:t>ir izveidot ērtu uzņemšanu sistēmu, kas veicinās studentu uzņemšanu Rīgas Valsts tehnikumā un darbinieki </a:t>
            </a:r>
            <a:r>
              <a:rPr lang="lv-LV" sz="1800" dirty="0" smtClean="0"/>
              <a:t>studentus pieņems</a:t>
            </a:r>
            <a:r>
              <a:rPr lang="lv-LV" sz="1800" dirty="0"/>
              <a:t>.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60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C4ABA-086B-465C-8B63-D04ED642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Izmantotās izstrādes prasības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FCDE56-E9AA-47D4-AB93-22E94647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laravel</a:t>
            </a:r>
            <a:endParaRPr lang="fr-FR" dirty="0"/>
          </a:p>
          <a:p>
            <a:r>
              <a:rPr lang="fr-FR" dirty="0" err="1"/>
              <a:t>bootstarp</a:t>
            </a:r>
            <a:endParaRPr lang="fr-FR" dirty="0"/>
          </a:p>
          <a:p>
            <a:r>
              <a:rPr lang="fr-FR" dirty="0"/>
              <a:t>git</a:t>
            </a:r>
          </a:p>
          <a:p>
            <a:r>
              <a:rPr lang="fr-FR" dirty="0" smtClean="0"/>
              <a:t>vue</a:t>
            </a:r>
            <a:r>
              <a:rPr lang="lv-LV" dirty="0" smtClean="0"/>
              <a:t>.js</a:t>
            </a:r>
            <a:endParaRPr lang="fr-FR" dirty="0"/>
          </a:p>
          <a:p>
            <a:r>
              <a:rPr lang="fr-FR" dirty="0" err="1"/>
              <a:t>mariaDB</a:t>
            </a:r>
            <a:endParaRPr lang="fr-FR" dirty="0"/>
          </a:p>
        </p:txBody>
      </p:sp>
      <p:pic>
        <p:nvPicPr>
          <p:cNvPr id="1026" name="Picture 2" descr="Bootstrap (front-end framework) - Wikipedia">
            <a:extLst>
              <a:ext uri="{FF2B5EF4-FFF2-40B4-BE49-F238E27FC236}">
                <a16:creationId xmlns:a16="http://schemas.microsoft.com/office/drawing/2014/main" xmlns="" id="{1FC9273B-D84A-4EC9-92B8-3A6D2D0D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60" y="4697639"/>
            <a:ext cx="1859239" cy="14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Larave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082" y="4697639"/>
            <a:ext cx="1385502" cy="1442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75" y="4728167"/>
            <a:ext cx="3314700" cy="138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34010" r="31946"/>
          <a:stretch/>
        </p:blipFill>
        <p:spPr>
          <a:xfrm>
            <a:off x="7859220" y="2266009"/>
            <a:ext cx="1786855" cy="2323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375" y="3223922"/>
            <a:ext cx="1304575" cy="13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5F03D-F81F-422E-AAEC-83B7FF77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Funkcionālas dekompozīcijas diagramma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677" y="1853248"/>
            <a:ext cx="7279769" cy="40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1DB91-F798-44B0-948F-7BB06B2A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ER modeļa diagramma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519" y="2141713"/>
            <a:ext cx="5730737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1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9267C-EE6E-4B4D-B24C-85FA79F5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plūsmu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645" y="2158314"/>
            <a:ext cx="7564376" cy="38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9267C-EE6E-4B4D-B24C-85FA79F5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plūsmu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541" y="2323071"/>
            <a:ext cx="7471660" cy="325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4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9267C-EE6E-4B4D-B24C-85FA79F5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plūsmu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:\Downloads\plūsma 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99" y="2052638"/>
            <a:ext cx="8382978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8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1568F-D955-43AC-ABDD-07A30FA0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Tabulu saišu shēma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:\Downloads\db (6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65" y="1723123"/>
            <a:ext cx="6795620" cy="4529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57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62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Uzņemšanas sistēma</vt:lpstr>
      <vt:lpstr>Uzdevuma nostādne</vt:lpstr>
      <vt:lpstr>Izmantotās izstrādes prasības</vt:lpstr>
      <vt:lpstr>Funkcionālas dekompozīcijas diagramma</vt:lpstr>
      <vt:lpstr>ER modeļa diagramma</vt:lpstr>
      <vt:lpstr>Datu plūsmu diagrammas </vt:lpstr>
      <vt:lpstr>Datu plūsmu diagrammas </vt:lpstr>
      <vt:lpstr>Datu plūsmu diagrammas </vt:lpstr>
      <vt:lpstr>Tabulu saišu shēma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</dc:creator>
  <cp:lastModifiedBy>kaspars baldiņš</cp:lastModifiedBy>
  <cp:revision>4</cp:revision>
  <dcterms:created xsi:type="dcterms:W3CDTF">2021-06-09T16:47:56Z</dcterms:created>
  <dcterms:modified xsi:type="dcterms:W3CDTF">2021-06-09T18:15:09Z</dcterms:modified>
</cp:coreProperties>
</file>