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31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2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1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9097BC-21FE-4F66-8454-54CE5420577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B8BA-61F9-4184-AD71-532D1D3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7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EB3E-9EBD-4BB4-8CBE-68E6D4979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SIA “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Pirmā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programmēšanas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skola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”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Mācību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sistēmas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izveide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ar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automatizētu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uzdevumu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-apple-system"/>
              </a:rPr>
              <a:t>risināšanu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7F03-C49B-458D-8545-720B7A7AA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Linards Liepenieks 2020./2021. </a:t>
            </a:r>
            <a:r>
              <a:rPr lang="en-US" dirty="0" err="1"/>
              <a:t>m.g.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B28-7005-43D8-9343-CA5DF047D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22645" cy="3329581"/>
          </a:xfrm>
        </p:spPr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B435-9858-4C5F-9379-FF6DEF00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Uzdevuma</a:t>
            </a:r>
            <a:r>
              <a:rPr lang="en-US" dirty="0"/>
              <a:t> </a:t>
            </a:r>
            <a:r>
              <a:rPr lang="en-US" dirty="0" err="1"/>
              <a:t>nost</a:t>
            </a:r>
            <a:r>
              <a:rPr lang="lv-LV" dirty="0"/>
              <a:t>ādne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C31A-5315-4F68-97AA-6AAAC656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800" b="1" dirty="0"/>
              <a:t>Galvenā funkcionalitāte:</a:t>
            </a:r>
            <a:r>
              <a:rPr lang="lv-LV" sz="2800" dirty="0"/>
              <a:t> Automātiski izvērtēt, vai skolēna izpildītais uzdevums ir pareizi atrisināts.</a:t>
            </a:r>
          </a:p>
          <a:p>
            <a:r>
              <a:rPr lang="lv-LV" sz="2800" b="1" dirty="0"/>
              <a:t>Mērķis: </a:t>
            </a:r>
            <a:r>
              <a:rPr lang="lv-LV" sz="2800" dirty="0"/>
              <a:t>Paātrināt darbu izvērtēšanu un ļaut skolēniem patstāvīgi pildīt uzdevumus.</a:t>
            </a:r>
          </a:p>
          <a:p>
            <a:r>
              <a:rPr lang="lv-LV" sz="2800" b="1" dirty="0"/>
              <a:t>Sistēmas lomas:</a:t>
            </a:r>
          </a:p>
          <a:p>
            <a:pPr lvl="1"/>
            <a:r>
              <a:rPr lang="lv-LV" sz="2600" b="1" dirty="0"/>
              <a:t>Administrators</a:t>
            </a:r>
          </a:p>
          <a:p>
            <a:pPr lvl="1"/>
            <a:r>
              <a:rPr lang="lv-LV" sz="2600" b="1" dirty="0"/>
              <a:t>Lietotājs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94745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0FAB-472E-44EC-8AF8-F1DA1ACA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Izmantotās izstrādes tehnoloģijas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BF2C-3D38-442C-B3A9-352ADF3E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>
            <a:normAutofit fontScale="92500" lnSpcReduction="20000"/>
          </a:bodyPr>
          <a:lstStyle/>
          <a:p>
            <a:r>
              <a:rPr lang="lv-LV" dirty="0"/>
              <a:t>Veidne - AdminLTE</a:t>
            </a:r>
          </a:p>
          <a:p>
            <a:r>
              <a:rPr lang="lv-LV" dirty="0"/>
              <a:t>Spraudņi</a:t>
            </a:r>
          </a:p>
          <a:p>
            <a:pPr lvl="1"/>
            <a:r>
              <a:rPr lang="lv-LV" dirty="0"/>
              <a:t>Codemirror</a:t>
            </a:r>
          </a:p>
          <a:p>
            <a:pPr lvl="1"/>
            <a:r>
              <a:rPr lang="lv-LV" dirty="0"/>
              <a:t>TinyMCE</a:t>
            </a:r>
          </a:p>
          <a:p>
            <a:pPr lvl="1"/>
            <a:r>
              <a:rPr lang="lv-LV" dirty="0"/>
              <a:t>MORRIS JS</a:t>
            </a:r>
          </a:p>
          <a:p>
            <a:pPr lvl="1"/>
            <a:r>
              <a:rPr lang="lv-LV" dirty="0"/>
              <a:t>Font Awesome</a:t>
            </a:r>
          </a:p>
          <a:p>
            <a:r>
              <a:rPr lang="lv-LV" dirty="0"/>
              <a:t>JUDGE0 API</a:t>
            </a:r>
          </a:p>
          <a:p>
            <a:r>
              <a:rPr lang="lv-LV" dirty="0"/>
              <a:t>Laravel ietvars</a:t>
            </a:r>
          </a:p>
          <a:p>
            <a:pPr lvl="1"/>
            <a:r>
              <a:rPr lang="lv-LV" dirty="0"/>
              <a:t>PHP (Ar Eloquent mapper)</a:t>
            </a:r>
          </a:p>
          <a:p>
            <a:pPr lvl="1"/>
            <a:r>
              <a:rPr lang="lv-LV" dirty="0"/>
              <a:t>HTML (Blade)</a:t>
            </a:r>
          </a:p>
          <a:p>
            <a:pPr lvl="1"/>
            <a:r>
              <a:rPr lang="lv-LV" dirty="0"/>
              <a:t>JavaScript (VUE.JS ietvars un AJAX)</a:t>
            </a:r>
          </a:p>
          <a:p>
            <a:pPr lvl="1"/>
            <a:r>
              <a:rPr lang="lv-LV" dirty="0"/>
              <a:t>CSS (Bootstrap ietvars)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2B79E-D266-4185-84C5-9AE7E878958D}"/>
              </a:ext>
            </a:extLst>
          </p:cNvPr>
          <p:cNvSpPr txBox="1">
            <a:spLocks/>
          </p:cNvSpPr>
          <p:nvPr/>
        </p:nvSpPr>
        <p:spPr>
          <a:xfrm>
            <a:off x="6095999" y="2052918"/>
            <a:ext cx="49926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lv-LV" dirty="0"/>
              <a:t>Izmantotā programmatūra</a:t>
            </a:r>
          </a:p>
          <a:p>
            <a:pPr lvl="1"/>
            <a:r>
              <a:rPr lang="lv-LV" dirty="0"/>
              <a:t>Izstrādāts uz PHPStorm</a:t>
            </a:r>
          </a:p>
          <a:p>
            <a:pPr lvl="1"/>
            <a:r>
              <a:rPr lang="lv-LV" dirty="0"/>
              <a:t>Composer</a:t>
            </a:r>
          </a:p>
          <a:p>
            <a:pPr lvl="1"/>
            <a:r>
              <a:rPr lang="lv-LV" dirty="0"/>
              <a:t>Node.js</a:t>
            </a:r>
          </a:p>
          <a:p>
            <a:pPr lvl="1"/>
            <a:r>
              <a:rPr lang="lv-LV" dirty="0"/>
              <a:t>Windows CMD</a:t>
            </a:r>
          </a:p>
          <a:p>
            <a:pPr lvl="1"/>
            <a:r>
              <a:rPr lang="lv-LV" dirty="0"/>
              <a:t>Laravel iebūvētais testa serveris</a:t>
            </a:r>
          </a:p>
          <a:p>
            <a:pPr lvl="1"/>
            <a:r>
              <a:rPr lang="lv-LV" dirty="0"/>
              <a:t>Laravel tinker</a:t>
            </a:r>
          </a:p>
          <a:p>
            <a:r>
              <a:rPr lang="lv-LV" dirty="0"/>
              <a:t>Datubāzes pārvaldīšana:</a:t>
            </a:r>
          </a:p>
          <a:p>
            <a:pPr lvl="1"/>
            <a:r>
              <a:rPr lang="lv-LV" dirty="0"/>
              <a:t>Lokālai testēšanai – SQLite</a:t>
            </a:r>
          </a:p>
          <a:p>
            <a:pPr lvl="1"/>
            <a:r>
              <a:rPr lang="lv-LV" dirty="0"/>
              <a:t>Serverī  - MYSQL</a:t>
            </a:r>
          </a:p>
          <a:p>
            <a:pPr marL="457200" lvl="1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5786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BAD2-63BB-4B7F-8423-34574838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Funkcionālas</a:t>
            </a:r>
            <a:r>
              <a:rPr lang="en-US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dekompozīcijas</a:t>
            </a:r>
            <a:r>
              <a:rPr lang="en-US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diagramma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4AA7E-3EF3-4D3F-B1AA-745F47A4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18" y="1261708"/>
            <a:ext cx="5842268" cy="5516382"/>
          </a:xfrm>
        </p:spPr>
      </p:pic>
    </p:spTree>
    <p:extLst>
      <p:ext uri="{BB962C8B-B14F-4D97-AF65-F5344CB8AC3E}">
        <p14:creationId xmlns:p14="http://schemas.microsoft.com/office/powerpoint/2010/main" val="410640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8605-FF10-4761-8453-639B2B65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ER diagramma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28813-CBEB-4E3D-BAFF-9E610D75C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512014" y="-1213392"/>
            <a:ext cx="5167971" cy="100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7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4A48-CF68-4EEE-925E-FB991F62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Tabulu saišu shēma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F3E2F-F533-4B4B-9C3E-9FD19996D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215369" y="-1861206"/>
            <a:ext cx="4118996" cy="115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337C-9138-4349-BA0C-7C733CA4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Datu plūsmu shēma – uzdevuma iesūtīšana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FDCEB-061C-4819-B3FD-E344184F7D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54" y="1152983"/>
            <a:ext cx="5894891" cy="5274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14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89F7-A889-4EC3-B2B0-C5233F4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Programmas sākumlapa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DEBA2-66C0-4127-A32D-D4B970286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261" y="2052638"/>
            <a:ext cx="8309254" cy="4195762"/>
          </a:xfrm>
        </p:spPr>
      </p:pic>
    </p:spTree>
    <p:extLst>
      <p:ext uri="{BB962C8B-B14F-4D97-AF65-F5344CB8AC3E}">
        <p14:creationId xmlns:p14="http://schemas.microsoft.com/office/powerpoint/2010/main" val="102284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285B-1111-40CB-95A9-296AAD1D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Programmas svarīgākā darbība – uzdevumu meklēšana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722D26-FF6D-4711-9162-EF4515B409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179" y="2052638"/>
            <a:ext cx="854741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50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Century Gothic</vt:lpstr>
      <vt:lpstr>Trebuchet MS</vt:lpstr>
      <vt:lpstr>Wingdings 3</vt:lpstr>
      <vt:lpstr>Ion</vt:lpstr>
      <vt:lpstr>SIA “Pirmā programmēšanas skola” Mācību sistēmas izveide ar automatizētu uzdevumu risināšanu</vt:lpstr>
      <vt:lpstr>Uzdevuma nostādne</vt:lpstr>
      <vt:lpstr>Izmantotās izstrādes tehnoloģijas</vt:lpstr>
      <vt:lpstr>Funkcionālas dekompozīcijas diagramma</vt:lpstr>
      <vt:lpstr>ER diagramma</vt:lpstr>
      <vt:lpstr>Tabulu saišu shēma</vt:lpstr>
      <vt:lpstr>Datu plūsmu shēma – uzdevuma iesūtīšana</vt:lpstr>
      <vt:lpstr>Programmas sākumlapa</vt:lpstr>
      <vt:lpstr>Programmas svarīgākā darbība – uzdevumu meklēšana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 “Pirmā programmēšanas skola” Mācību sistēmas izveide ar automatizētu uzdevumu risināšanu</dc:title>
  <dc:creator>Linards Liepenieks</dc:creator>
  <cp:lastModifiedBy>Linards Liepenieks</cp:lastModifiedBy>
  <cp:revision>6</cp:revision>
  <dcterms:created xsi:type="dcterms:W3CDTF">2021-06-14T13:06:04Z</dcterms:created>
  <dcterms:modified xsi:type="dcterms:W3CDTF">2021-06-15T13:20:57Z</dcterms:modified>
</cp:coreProperties>
</file>