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b9"/>
            </a:gs>
            <a:gs pos="100000">
              <a:srgbClr val="ffc0d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b9"/>
            </a:gs>
            <a:gs pos="100000">
              <a:srgbClr val="ffc0d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b9"/>
            </a:gs>
            <a:gs pos="100000">
              <a:srgbClr val="ffc0d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4000" y="226080"/>
            <a:ext cx="9070920" cy="43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d0c33"/>
                </a:solidFill>
                <a:latin typeface="Arial"/>
                <a:ea typeface="DejaVu Sans"/>
              </a:rPr>
              <a:t>Interneta veikala datu uzskaites automatizēta sistēma</a:t>
            </a:r>
            <a:endParaRPr b="0" lang="en-US" sz="4800" spc="-1" strike="noStrike">
              <a:solidFill>
                <a:srgbClr val="3d0c3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Deniss Štrombergs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2021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d0c33"/>
                </a:solidFill>
                <a:latin typeface="Arial"/>
                <a:ea typeface="DejaVu Sans"/>
              </a:rPr>
              <a:t>Uzdevuma nostādne</a:t>
            </a:r>
            <a:endParaRPr b="0" lang="en-US" sz="4400" spc="-1" strike="noStrike">
              <a:solidFill>
                <a:srgbClr val="3d0c33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Izveidot interneta veikala sistēmu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Viesis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Administrātors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Klients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d0c33"/>
                </a:solidFill>
                <a:latin typeface="Arial"/>
                <a:ea typeface="DejaVu Sans"/>
              </a:rPr>
              <a:t>Izmantotās izstrādes tehnoloģijas</a:t>
            </a:r>
            <a:endParaRPr b="0" lang="en-US" sz="4400" spc="-1" strike="noStrike">
              <a:solidFill>
                <a:srgbClr val="3d0c33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JavaScript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React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Material UI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React Admin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Node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Express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GraphQL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PostgreSQL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216800" y="14760"/>
            <a:ext cx="769104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04720" y="14760"/>
            <a:ext cx="73152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415880" y="14760"/>
            <a:ext cx="72928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180080" y="15120"/>
            <a:ext cx="7763400" cy="56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3d0c33"/>
                </a:solidFill>
                <a:latin typeface="Arial"/>
              </a:rPr>
              <a:t>Programmas galvenā loga attēls</a:t>
            </a:r>
            <a:endParaRPr b="0" lang="en-US" sz="4400" spc="-1" strike="noStrike">
              <a:solidFill>
                <a:srgbClr val="3d0c33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</a:rPr>
              <a:t>Demonstrācija</a:t>
            </a:r>
            <a:endParaRPr b="0" lang="en-US" sz="3200" spc="-1" strike="noStrike">
              <a:solidFill>
                <a:srgbClr val="3d0c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4000" y="226080"/>
            <a:ext cx="9070920" cy="43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3d0c33"/>
                </a:solidFill>
                <a:latin typeface="Arial"/>
                <a:ea typeface="DejaVu Sans"/>
              </a:rPr>
              <a:t>Paldies par uzmanību!</a:t>
            </a:r>
            <a:endParaRPr b="0" lang="en-US" sz="6400" spc="-1" strike="noStrike">
              <a:solidFill>
                <a:srgbClr val="3d0c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2021-06-09T11:50:04Z</dcterms:created>
  <dc:creator/>
  <dc:description/>
  <dc:language>en-US</dc:language>
  <cp:lastModifiedBy/>
  <dcterms:modified xsi:type="dcterms:W3CDTF">2021-06-09T14:06:19Z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