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1B054C-8A9B-46FC-8798-9E9B574A50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Interneta veikala datu uzskaites automatizēta sistēma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Deniss Štrombergs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Uzdevuma nostādne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Izveidot interneta veikala sistēmu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Viesis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Administrātors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Klients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Izmantotās izstrādes tehnoloģijas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JavaScript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Material UI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React Admin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Express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GraphQL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PostgreSQL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93000" y="193320"/>
            <a:ext cx="7020720" cy="51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71600" y="57960"/>
            <a:ext cx="7240320" cy="561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180080" y="15120"/>
            <a:ext cx="77641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269360" y="15120"/>
            <a:ext cx="75859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6400" spc="-1" strike="noStrike">
                <a:latin typeface="Arial"/>
              </a:rPr>
              <a:t>Paldies par uzmanību!</a:t>
            </a:r>
            <a:endParaRPr b="0" lang="en-U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2021-06-09T11:50:04Z</dcterms:created>
  <dc:creator/>
  <dc:description/>
  <dc:language>en-US</dc:language>
  <cp:lastModifiedBy/>
  <dcterms:modified xsi:type="dcterms:W3CDTF">2021-06-09T13:11:00Z</dcterms:modified>
  <cp:revision>9</cp:revision>
  <dc:subject/>
  <dc:title/>
</cp:coreProperties>
</file>