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2b2b2"/>
            </a:gs>
            <a:gs pos="100000">
              <a:srgbClr val="dddddd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99999"/>
            </a:gs>
            <a:gs pos="100000">
              <a:srgbClr val="cccccc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ccccc"/>
            </a:gs>
            <a:gs pos="100000">
              <a:srgbClr val="dddddd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4000" y="226080"/>
            <a:ext cx="9069840" cy="43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d0c33"/>
                </a:solidFill>
                <a:latin typeface="Arial"/>
                <a:ea typeface="DejaVu Sans"/>
              </a:rPr>
              <a:t>Interneta veikala datu uzskaites automatizēta sistēma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Deniss Štrombergs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2021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504000" y="226080"/>
            <a:ext cx="906984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Uzdevuma nostādne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Izveidot interneta veikala sistēmu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504000" y="226080"/>
            <a:ext cx="906984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Izmantotās izstrādes tehnoloģijas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JavaScript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React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Material UI, React Admin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Node, Express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GraphQL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0c33"/>
                </a:solidFill>
                <a:latin typeface="Arial"/>
                <a:ea typeface="DejaVu Sans"/>
              </a:rPr>
              <a:t>PostgreSQL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 txBox="1"/>
          <p:nvPr/>
        </p:nvSpPr>
        <p:spPr>
          <a:xfrm>
            <a:off x="504000" y="226080"/>
            <a:ext cx="907164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Funkcionālās dekompozīcas diagramma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674000" y="837360"/>
            <a:ext cx="6555600" cy="48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371600" y="692640"/>
            <a:ext cx="7315200" cy="497808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504000" y="226080"/>
            <a:ext cx="907200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ER diagramma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 txBox="1"/>
          <p:nvPr/>
        </p:nvSpPr>
        <p:spPr>
          <a:xfrm>
            <a:off x="504000" y="226080"/>
            <a:ext cx="907200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Tabulu shēma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919080" y="841680"/>
            <a:ext cx="8224920" cy="48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 txBox="1"/>
          <p:nvPr/>
        </p:nvSpPr>
        <p:spPr>
          <a:xfrm>
            <a:off x="504000" y="226080"/>
            <a:ext cx="907200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Datu plūsmas diagramma (pasūtījuma izveide)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956240" y="861120"/>
            <a:ext cx="6044760" cy="480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3d0c33"/>
                </a:solidFill>
                <a:latin typeface="Arial"/>
                <a:ea typeface="DejaVu Sans"/>
              </a:rPr>
              <a:t>Programmas galvenā loga attēls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Demonstrācija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Produkta izveide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Pircēja daļa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504000" y="226080"/>
            <a:ext cx="9069840" cy="438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3d0c33"/>
                </a:solidFill>
                <a:latin typeface="Arial"/>
                <a:ea typeface="DejaVu Sans"/>
              </a:rPr>
              <a:t>Paldies par uzmanību!</a:t>
            </a:r>
            <a:endParaRPr b="0" lang="en-US" sz="6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2021-06-09T11:50:04Z</dcterms:created>
  <dc:creator/>
  <dc:description/>
  <dc:language>en-US</dc:language>
  <cp:lastModifiedBy/>
  <dcterms:modified xsi:type="dcterms:W3CDTF">2021-06-16T11:25:22Z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