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2" r:id="rId5"/>
    <p:sldId id="259" r:id="rId6"/>
    <p:sldId id="265" r:id="rId7"/>
    <p:sldId id="260" r:id="rId8"/>
    <p:sldId id="261" r:id="rId9"/>
    <p:sldId id="263" r:id="rId10"/>
    <p:sldId id="264" r:id="rId11"/>
    <p:sldId id="26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A864-E910-429C-A000-0E0B17641B36}" type="datetimeFigureOut">
              <a:rPr lang="ru-RU" smtClean="0"/>
              <a:pPr/>
              <a:t>12.03.2021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137F80F-D373-4F5F-B897-040CD85988F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A864-E910-429C-A000-0E0B17641B36}" type="datetimeFigureOut">
              <a:rPr lang="ru-RU" smtClean="0"/>
              <a:pPr/>
              <a:t>12.03.2021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7F80F-D373-4F5F-B897-040CD85988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A864-E910-429C-A000-0E0B17641B36}" type="datetimeFigureOut">
              <a:rPr lang="ru-RU" smtClean="0"/>
              <a:pPr/>
              <a:t>12.03.2021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7F80F-D373-4F5F-B897-040CD85988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A864-E910-429C-A000-0E0B17641B36}" type="datetimeFigureOut">
              <a:rPr lang="ru-RU" smtClean="0"/>
              <a:pPr/>
              <a:t>12.03.2021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7F80F-D373-4F5F-B897-040CD85988F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A864-E910-429C-A000-0E0B17641B36}" type="datetimeFigureOut">
              <a:rPr lang="ru-RU" smtClean="0"/>
              <a:pPr/>
              <a:t>12.03.2021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137F80F-D373-4F5F-B897-040CD85988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A864-E910-429C-A000-0E0B17641B36}" type="datetimeFigureOut">
              <a:rPr lang="ru-RU" smtClean="0"/>
              <a:pPr/>
              <a:t>12.03.2021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7F80F-D373-4F5F-B897-040CD85988F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A864-E910-429C-A000-0E0B17641B36}" type="datetimeFigureOut">
              <a:rPr lang="ru-RU" smtClean="0"/>
              <a:pPr/>
              <a:t>12.03.2021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7F80F-D373-4F5F-B897-040CD85988F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A864-E910-429C-A000-0E0B17641B36}" type="datetimeFigureOut">
              <a:rPr lang="ru-RU" smtClean="0"/>
              <a:pPr/>
              <a:t>12.03.2021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7F80F-D373-4F5F-B897-040CD85988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A864-E910-429C-A000-0E0B17641B36}" type="datetimeFigureOut">
              <a:rPr lang="ru-RU" smtClean="0"/>
              <a:pPr/>
              <a:t>12.03.2021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7F80F-D373-4F5F-B897-040CD85988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A864-E910-429C-A000-0E0B17641B36}" type="datetimeFigureOut">
              <a:rPr lang="ru-RU" smtClean="0"/>
              <a:pPr/>
              <a:t>12.03.2021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7F80F-D373-4F5F-B897-040CD85988F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A864-E910-429C-A000-0E0B17641B36}" type="datetimeFigureOut">
              <a:rPr lang="ru-RU" smtClean="0"/>
              <a:pPr/>
              <a:t>12.03.2021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137F80F-D373-4F5F-B897-040CD85988F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EEA864-E910-429C-A000-0E0B17641B36}" type="datetimeFigureOut">
              <a:rPr lang="ru-RU" smtClean="0"/>
              <a:pPr/>
              <a:t>12.03.2021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137F80F-D373-4F5F-B897-040CD85988F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 smtClean="0">
                <a:latin typeface="Arial" pitchFamily="34" charset="0"/>
                <a:cs typeface="Arial" pitchFamily="34" charset="0"/>
              </a:rPr>
              <a:t>Kirils Kutuzovs</a:t>
            </a:r>
            <a:br>
              <a:rPr lang="lv-LV" dirty="0" smtClean="0">
                <a:latin typeface="Arial" pitchFamily="34" charset="0"/>
                <a:cs typeface="Arial" pitchFamily="34" charset="0"/>
              </a:rPr>
            </a:br>
            <a:r>
              <a:rPr lang="lv-LV" dirty="0" smtClean="0">
                <a:latin typeface="Arial" pitchFamily="34" charset="0"/>
                <a:cs typeface="Arial" pitchFamily="34" charset="0"/>
              </a:rPr>
              <a:t>PIKC RVT D4-2</a:t>
            </a:r>
            <a:br>
              <a:rPr lang="lv-LV" dirty="0" smtClean="0">
                <a:latin typeface="Arial" pitchFamily="34" charset="0"/>
                <a:cs typeface="Arial" pitchFamily="34" charset="0"/>
              </a:rPr>
            </a:br>
            <a:r>
              <a:rPr lang="lv-LV" dirty="0" smtClean="0">
                <a:latin typeface="Arial" pitchFamily="34" charset="0"/>
                <a:cs typeface="Arial" pitchFamily="34" charset="0"/>
              </a:rPr>
              <a:t>11.03.2021.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smtClean="0"/>
              <a:t>Prezentācija </a:t>
            </a:r>
            <a:r>
              <a:rPr lang="ru-RU" dirty="0" smtClean="0"/>
              <a:t>-</a:t>
            </a:r>
            <a:r>
              <a:rPr lang="lv-LV" dirty="0" smtClean="0"/>
              <a:t> kvalifikācijas darbs</a:t>
            </a:r>
            <a:br>
              <a:rPr lang="lv-LV" dirty="0" smtClean="0"/>
            </a:br>
            <a:r>
              <a:rPr lang="lv-LV" dirty="0" smtClean="0"/>
              <a:t>RVTMacProc parvaldes sistema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Funkcionalitate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lv-LV" dirty="0" smtClean="0">
                <a:latin typeface="Arial" pitchFamily="34" charset="0"/>
                <a:cs typeface="Arial" pitchFamily="34" charset="0"/>
              </a:rPr>
              <a:t>Reģistri</a:t>
            </a:r>
          </a:p>
          <a:p>
            <a:r>
              <a:rPr lang="lv-LV" dirty="0" smtClean="0">
                <a:latin typeface="Arial" pitchFamily="34" charset="0"/>
                <a:cs typeface="Arial" pitchFamily="34" charset="0"/>
              </a:rPr>
              <a:t>Stundu saraksts</a:t>
            </a:r>
          </a:p>
          <a:p>
            <a:r>
              <a:rPr lang="lv-LV" dirty="0" smtClean="0">
                <a:latin typeface="Arial" pitchFamily="34" charset="0"/>
                <a:cs typeface="Arial" pitchFamily="34" charset="0"/>
              </a:rPr>
              <a:t>Vērtejumu reģistrs</a:t>
            </a:r>
          </a:p>
          <a:p>
            <a:r>
              <a:rPr lang="lv-LV" dirty="0" smtClean="0">
                <a:latin typeface="Arial" pitchFamily="34" charset="0"/>
                <a:cs typeface="Arial" pitchFamily="34" charset="0"/>
              </a:rPr>
              <a:t>Kavejumu reģistrs</a:t>
            </a:r>
          </a:p>
          <a:p>
            <a:r>
              <a:rPr lang="lv-LV" dirty="0" smtClean="0">
                <a:latin typeface="Arial" pitchFamily="34" charset="0"/>
                <a:cs typeface="Arial" pitchFamily="34" charset="0"/>
              </a:rPr>
              <a:t>Atbrivotie un izslēgti</a:t>
            </a:r>
          </a:p>
          <a:p>
            <a:r>
              <a:rPr lang="lv-LV" dirty="0" smtClean="0">
                <a:latin typeface="Arial" pitchFamily="34" charset="0"/>
                <a:cs typeface="Arial" pitchFamily="34" charset="0"/>
              </a:rPr>
              <a:t>Ieskatīti uz apmacību</a:t>
            </a:r>
          </a:p>
          <a:p>
            <a:pPr>
              <a:buNone/>
            </a:pPr>
            <a:r>
              <a:rPr lang="lv-LV" dirty="0" smtClean="0">
                <a:latin typeface="Arial" pitchFamily="34" charset="0"/>
                <a:cs typeface="Arial" pitchFamily="34" charset="0"/>
              </a:rPr>
              <a:t>Visi objekti satur operatīvu un periodisku informāciju. Šie dati izmantojos atskaitēs.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 smtClean="0">
                <a:latin typeface="Arial" pitchFamily="34" charset="0"/>
                <a:cs typeface="Arial" pitchFamily="34" charset="0"/>
              </a:rPr>
              <a:t>Kirils Kutuzovs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smtClean="0">
                <a:latin typeface="Arial" pitchFamily="34" charset="0"/>
                <a:cs typeface="Arial" pitchFamily="34" charset="0"/>
              </a:rPr>
              <a:t>Paldies par uzmanību</a:t>
            </a:r>
            <a:r>
              <a:rPr lang="lv-LV" dirty="0" smtClean="0"/>
              <a:t>!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>
                <a:latin typeface="Arial" pitchFamily="34" charset="0"/>
                <a:cs typeface="Arial" pitchFamily="34" charset="0"/>
              </a:rPr>
              <a:t>Saturs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lv-LV" dirty="0" smtClean="0">
                <a:latin typeface="Arial" pitchFamily="34" charset="0"/>
                <a:cs typeface="Arial" pitchFamily="34" charset="0"/>
              </a:rPr>
              <a:t>Izstrādāšanas vides īpatnības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r>
              <a:rPr lang="lv-LV" dirty="0" smtClean="0">
                <a:latin typeface="Arial" pitchFamily="34" charset="0"/>
                <a:cs typeface="Arial" pitchFamily="34" charset="0"/>
              </a:rPr>
              <a:t>Nedaudz par lietišķus objektus 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r>
              <a:rPr lang="lv-LV" dirty="0" smtClean="0">
                <a:latin typeface="Arial" pitchFamily="34" charset="0"/>
                <a:cs typeface="Arial" pitchFamily="34" charset="0"/>
              </a:rPr>
              <a:t>Par </a:t>
            </a:r>
            <a:r>
              <a:rPr lang="lv-LV" dirty="0" smtClean="0">
                <a:latin typeface="Arial" pitchFamily="34" charset="0"/>
                <a:cs typeface="Arial" pitchFamily="34" charset="0"/>
              </a:rPr>
              <a:t>programmu</a:t>
            </a:r>
          </a:p>
          <a:p>
            <a:r>
              <a:rPr lang="lv-LV" dirty="0" smtClean="0">
                <a:latin typeface="Arial" pitchFamily="34" charset="0"/>
                <a:cs typeface="Arial" pitchFamily="34" charset="0"/>
              </a:rPr>
              <a:t>Sadalīšana pa </a:t>
            </a:r>
            <a:r>
              <a:rPr lang="lv-LV" dirty="0" smtClean="0">
                <a:latin typeface="Arial" pitchFamily="34" charset="0"/>
                <a:cs typeface="Arial" pitchFamily="34" charset="0"/>
              </a:rPr>
              <a:t>lomām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r>
              <a:rPr lang="lv-LV" dirty="0" smtClean="0">
                <a:latin typeface="Arial" pitchFamily="34" charset="0"/>
                <a:cs typeface="Arial" pitchFamily="34" charset="0"/>
              </a:rPr>
              <a:t>Funkcionalitate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lv-LV" dirty="0" smtClean="0">
                <a:latin typeface="Arial" pitchFamily="34" charset="0"/>
                <a:cs typeface="Arial" pitchFamily="34" charset="0"/>
              </a:rPr>
              <a:t>(11/03</a:t>
            </a:r>
            <a:r>
              <a:rPr lang="lv-LV" dirty="0" smtClean="0">
                <a:latin typeface="Arial" pitchFamily="34" charset="0"/>
                <a:cs typeface="Arial" pitchFamily="34" charset="0"/>
              </a:rPr>
              <a:t>)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>
                <a:latin typeface="Arial" pitchFamily="34" charset="0"/>
                <a:cs typeface="Arial" pitchFamily="34" charset="0"/>
              </a:rPr>
              <a:t>Izstrādāšanas vides īpatnības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28596" y="1447800"/>
            <a:ext cx="8258204" cy="4572000"/>
          </a:xfrm>
        </p:spPr>
        <p:txBody>
          <a:bodyPr/>
          <a:lstStyle/>
          <a:p>
            <a:pPr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1С :</a:t>
            </a:r>
            <a:r>
              <a:rPr lang="lv-LV" dirty="0" smtClean="0">
                <a:latin typeface="Arial" pitchFamily="34" charset="0"/>
                <a:cs typeface="Arial" pitchFamily="34" charset="0"/>
              </a:rPr>
              <a:t>Uznemums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 -"1С“</a:t>
            </a:r>
            <a:r>
              <a:rPr lang="lv-LV" dirty="0" smtClean="0">
                <a:latin typeface="Arial" pitchFamily="34" charset="0"/>
                <a:cs typeface="Arial" pitchFamily="34" charset="0"/>
              </a:rPr>
              <a:t> kompānijas programmisks produkts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, </a:t>
            </a:r>
            <a:r>
              <a:rPr lang="lv-LV" dirty="0" smtClean="0">
                <a:latin typeface="Arial" pitchFamily="34" charset="0"/>
                <a:cs typeface="Arial" pitchFamily="34" charset="0"/>
              </a:rPr>
              <a:t>kas ir paredzēts darbības automatizācijai uzņēmumā.</a:t>
            </a:r>
          </a:p>
          <a:p>
            <a:pPr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1С :</a:t>
            </a:r>
            <a:r>
              <a:rPr lang="lv-LV" dirty="0" smtClean="0">
                <a:latin typeface="Arial" pitchFamily="34" charset="0"/>
                <a:cs typeface="Arial" pitchFamily="34" charset="0"/>
              </a:rPr>
              <a:t>Uznemums pārstāv programmisku apvalku pār datu bāzi, viņā ienāk: lietišķu objektu sistēma jebkādām darbībām ar datiem, DBPS, 1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</a:t>
            </a:r>
            <a:r>
              <a:rPr lang="lv-LV" dirty="0" smtClean="0">
                <a:latin typeface="Arial" pitchFamily="34" charset="0"/>
                <a:cs typeface="Arial" pitchFamily="34" charset="0"/>
              </a:rPr>
              <a:t> programmēšanas valoda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 </a:t>
            </a:r>
            <a:r>
              <a:rPr lang="lv-LV" dirty="0" smtClean="0">
                <a:latin typeface="Arial" pitchFamily="34" charset="0"/>
                <a:cs typeface="Arial" pitchFamily="34" charset="0"/>
              </a:rPr>
              <a:t>un  liels daudzums  izstrādāšanas, piegādes un programmisku produktu atbalsta mehānismus. Pats programmešanas produkts dēvējas par konfiguraciju. 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>
                <a:latin typeface="Arial" pitchFamily="34" charset="0"/>
                <a:cs typeface="Arial" pitchFamily="34" charset="0"/>
              </a:rPr>
              <a:t>Nedaudz par lietišķus objektus 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57158" y="1447800"/>
            <a:ext cx="8329642" cy="4572000"/>
          </a:xfrm>
        </p:spPr>
        <p:txBody>
          <a:bodyPr>
            <a:normAutofit fontScale="92500" lnSpcReduction="20000"/>
          </a:bodyPr>
          <a:lstStyle/>
          <a:p>
            <a:r>
              <a:rPr lang="lv-LV" dirty="0" smtClean="0">
                <a:latin typeface="Arial" pitchFamily="34" charset="0"/>
                <a:cs typeface="Arial" pitchFamily="34" charset="0"/>
              </a:rPr>
              <a:t>Katalogs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-</a:t>
            </a:r>
            <a:r>
              <a:rPr lang="lv-LV" dirty="0" smtClean="0">
                <a:latin typeface="Arial" pitchFamily="34" charset="0"/>
                <a:cs typeface="Arial" pitchFamily="34" charset="0"/>
              </a:rPr>
              <a:t>elementu glabātava, kuri ir identiski pa tipu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lv-LV" dirty="0" smtClean="0">
                <a:latin typeface="Arial" pitchFamily="34" charset="0"/>
                <a:cs typeface="Arial" pitchFamily="34" charset="0"/>
              </a:rPr>
              <a:t>skolotaji), saraksta veidā. Datus Pildņus kvalitātē uzstājas rekvizīti.</a:t>
            </a:r>
          </a:p>
          <a:p>
            <a:r>
              <a:rPr lang="lv-LV" dirty="0" smtClean="0">
                <a:latin typeface="Arial" pitchFamily="34" charset="0"/>
                <a:cs typeface="Arial" pitchFamily="34" charset="0"/>
              </a:rPr>
              <a:t>Dokuments - objekts, kurš fiksē noteiktu tipveida notikumu.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r>
              <a:rPr lang="lv-LV" dirty="0" smtClean="0">
                <a:latin typeface="Arial" pitchFamily="34" charset="0"/>
                <a:cs typeface="Arial" pitchFamily="34" charset="0"/>
              </a:rPr>
              <a:t>Reģistrs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lv-LV" dirty="0" smtClean="0">
                <a:latin typeface="Arial" pitchFamily="34" charset="0"/>
                <a:cs typeface="Arial" pitchFamily="34" charset="0"/>
              </a:rPr>
              <a:t>- datu glabātava, kuri ir operatīvi un bieži izmainošies(stundu saraksts). Atšķiras no kataloga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 </a:t>
            </a:r>
            <a:r>
              <a:rPr lang="lv-LV" dirty="0" smtClean="0">
                <a:latin typeface="Arial" pitchFamily="34" charset="0"/>
                <a:cs typeface="Arial" pitchFamily="34" charset="0"/>
              </a:rPr>
              <a:t>ar ātrāku un optimālu darbu.</a:t>
            </a:r>
          </a:p>
          <a:p>
            <a:r>
              <a:rPr lang="lv-LV" dirty="0" smtClean="0">
                <a:latin typeface="Arial" pitchFamily="34" charset="0"/>
                <a:cs typeface="Arial" pitchFamily="34" charset="0"/>
              </a:rPr>
              <a:t>Atskaite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lv-LV" dirty="0" smtClean="0">
                <a:latin typeface="Arial" pitchFamily="34" charset="0"/>
                <a:cs typeface="Arial" pitchFamily="34" charset="0"/>
              </a:rPr>
              <a:t>paredzēts datu interaktīvai saņemšanai  un to analīzes.</a:t>
            </a:r>
          </a:p>
          <a:p>
            <a:pPr>
              <a:buNone/>
            </a:pP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lv-LV" dirty="0" smtClean="0">
                <a:latin typeface="Arial" pitchFamily="34" charset="0"/>
                <a:cs typeface="Arial" pitchFamily="34" charset="0"/>
              </a:rPr>
              <a:t>Tie ir tikai paši galvenie objekti, to realitātē vēl vairāk</a:t>
            </a:r>
            <a:r>
              <a:rPr lang="lv-LV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dirty="0" smtClean="0">
                <a:latin typeface="Arial" pitchFamily="34" charset="0"/>
                <a:cs typeface="Arial" pitchFamily="34" charset="0"/>
              </a:rPr>
              <a:t>Par programmu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42910" y="1447800"/>
            <a:ext cx="8043890" cy="4572000"/>
          </a:xfrm>
        </p:spPr>
        <p:txBody>
          <a:bodyPr/>
          <a:lstStyle/>
          <a:p>
            <a:pPr>
              <a:buNone/>
            </a:pPr>
            <a:r>
              <a:rPr lang="lv-LV" dirty="0" smtClean="0">
                <a:latin typeface="Arial" pitchFamily="34" charset="0"/>
                <a:cs typeface="Arial" pitchFamily="34" charset="0"/>
              </a:rPr>
              <a:t>Mana programma – RVT macību procesa pārvaldes sistema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lv-LV" dirty="0" smtClean="0">
                <a:latin typeface="Arial" pitchFamily="34" charset="0"/>
                <a:cs typeface="Arial" pitchFamily="34" charset="0"/>
              </a:rPr>
              <a:t>kura ir visas informācijas, kas skar mācību procesu  ērta glabātava, un pat nedaudz lielāks.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lv-LV" dirty="0" smtClean="0">
                <a:latin typeface="Arial" pitchFamily="34" charset="0"/>
                <a:cs typeface="Arial" pitchFamily="34" charset="0"/>
              </a:rPr>
              <a:t>Tāpat programma ļauj izpildīt mācību procesa bāziskas funkcijas, tādi kā mācības grāmatošanu un saraksta salikšanu. Vēl programma ļauj kontrolēt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lv-LV" dirty="0" smtClean="0">
                <a:latin typeface="Arial" pitchFamily="34" charset="0"/>
                <a:cs typeface="Arial" pitchFamily="34" charset="0"/>
              </a:rPr>
              <a:t>līdzstrādnieku un studentu rīkošanu un atlaišanu.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dirty="0" smtClean="0"/>
              <a:t>Sadalīšana pa lomām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lv-LV" dirty="0" smtClean="0">
                <a:latin typeface="Arial" pitchFamily="34" charset="0"/>
                <a:cs typeface="Arial" pitchFamily="34" charset="0"/>
              </a:rPr>
              <a:t>Administrators – visas pilnas tiesibas.</a:t>
            </a:r>
          </a:p>
          <a:p>
            <a:r>
              <a:rPr lang="lv-LV" dirty="0" smtClean="0">
                <a:latin typeface="Arial" pitchFamily="34" charset="0"/>
                <a:cs typeface="Arial" pitchFamily="34" charset="0"/>
              </a:rPr>
              <a:t>Macību procesa administrators - ir visas tiesības, kas neattiecas uz arhitektūru un programmēšanu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lv-LV" dirty="0" smtClean="0">
                <a:latin typeface="Arial" pitchFamily="34" charset="0"/>
                <a:cs typeface="Arial" pitchFamily="34" charset="0"/>
              </a:rPr>
              <a:t>Atbildigs par personāla un visas datu bāzē esošās informācijas pārvaldību.</a:t>
            </a:r>
          </a:p>
          <a:p>
            <a:r>
              <a:rPr lang="lv-LV" dirty="0" smtClean="0">
                <a:latin typeface="Arial" pitchFamily="34" charset="0"/>
                <a:cs typeface="Arial" pitchFamily="34" charset="0"/>
              </a:rPr>
              <a:t>Nodaļas vaditajs - atbildigs par akadēmisko nodaļu pārvaldību un visu saistīto informāciju. Ir arī skolotāju funkcionalitāte.</a:t>
            </a:r>
          </a:p>
          <a:p>
            <a:r>
              <a:rPr lang="lv-LV" dirty="0" smtClean="0">
                <a:latin typeface="Arial" pitchFamily="34" charset="0"/>
                <a:cs typeface="Arial" pitchFamily="34" charset="0"/>
              </a:rPr>
              <a:t>Skolotajs - atbildigs par nodarbību sniegšanu un vērtēšanu.</a:t>
            </a:r>
          </a:p>
          <a:p>
            <a:r>
              <a:rPr lang="lv-LV" dirty="0" smtClean="0">
                <a:latin typeface="Arial" pitchFamily="34" charset="0"/>
                <a:cs typeface="Arial" pitchFamily="34" charset="0"/>
              </a:rPr>
              <a:t>Students - spēj apskatīt informāciju, kas saistīta ar grupām, priekšmetiem un notikumiem. Tas var arī saņemt datus par atzīmēm.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dirty="0" smtClean="0"/>
              <a:t>Funkcionalitate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lv-LV" dirty="0" smtClean="0">
                <a:latin typeface="Arial" pitchFamily="34" charset="0"/>
                <a:cs typeface="Arial" pitchFamily="34" charset="0"/>
              </a:rPr>
              <a:t>Katalogi: </a:t>
            </a:r>
          </a:p>
          <a:p>
            <a:pPr>
              <a:buNone/>
            </a:pPr>
            <a:r>
              <a:rPr lang="lv-LV" dirty="0" smtClean="0">
                <a:latin typeface="Arial" pitchFamily="34" charset="0"/>
                <a:cs typeface="Arial" pitchFamily="34" charset="0"/>
              </a:rPr>
              <a:t>Mana sistema satur nakamie katalogi, studenti, skolotaji, grupas, nodalas, macibu programmas, macibu priekšmeti, darba personals un notikumi. Par viņu saturu teica vinas nosaukums. 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lv-LV" dirty="0" smtClean="0">
                <a:latin typeface="Arial" pitchFamily="34" charset="0"/>
                <a:cs typeface="Arial" pitchFamily="34" charset="0"/>
              </a:rPr>
              <a:t>Atslēgas datu paiet pārbaudi, ir klāt aizsardzības mehānismu liels daudzums, daudzi dati aizpildās automātiski uz citu datu bāzes. No tāda plaša funkcionalitate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 </a:t>
            </a:r>
            <a:r>
              <a:rPr lang="lv-LV" dirty="0" smtClean="0">
                <a:latin typeface="Arial" pitchFamily="34" charset="0"/>
                <a:cs typeface="Arial" pitchFamily="34" charset="0"/>
              </a:rPr>
              <a:t>katrs objekts pieprasa ilgu programmiskas uzskaņošanas ar kodu un interfeisa metodēm. 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Funkcionalitate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lv-LV" dirty="0" smtClean="0">
                <a:latin typeface="Arial" pitchFamily="34" charset="0"/>
                <a:cs typeface="Arial" pitchFamily="34" charset="0"/>
              </a:rPr>
              <a:t>Dokumenti:</a:t>
            </a:r>
          </a:p>
          <a:p>
            <a:r>
              <a:rPr lang="lv-LV" dirty="0" smtClean="0">
                <a:latin typeface="Arial" pitchFamily="34" charset="0"/>
                <a:cs typeface="Arial" pitchFamily="34" charset="0"/>
              </a:rPr>
              <a:t>Stundu saraksta veidošana – viens no svarigakiem objektiem, atbildīgs par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lv-LV" dirty="0" smtClean="0">
                <a:latin typeface="Arial" pitchFamily="34" charset="0"/>
                <a:cs typeface="Arial" pitchFamily="34" charset="0"/>
              </a:rPr>
              <a:t>stundu saraksta veidošanu.</a:t>
            </a:r>
          </a:p>
          <a:p>
            <a:r>
              <a:rPr lang="lv-LV" dirty="0" smtClean="0">
                <a:latin typeface="Arial" pitchFamily="34" charset="0"/>
                <a:cs typeface="Arial" pitchFamily="34" charset="0"/>
              </a:rPr>
              <a:t>Stundas gramatošana – otrs svarigakais objekts, atbildīgs par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lv-LV" dirty="0" smtClean="0">
                <a:latin typeface="Arial" pitchFamily="34" charset="0"/>
                <a:cs typeface="Arial" pitchFamily="34" charset="0"/>
              </a:rPr>
              <a:t>stundu gramatošanu un vertejumu sanemšanu.</a:t>
            </a:r>
          </a:p>
          <a:p>
            <a:r>
              <a:rPr lang="lv-LV" dirty="0" smtClean="0">
                <a:latin typeface="Arial" pitchFamily="34" charset="0"/>
                <a:cs typeface="Arial" pitchFamily="34" charset="0"/>
              </a:rPr>
              <a:t>Citi dokumenti atbildigi par manipulācijas ar personalu un studentiem.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Funkcionalitate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lv-LV" dirty="0" smtClean="0">
                <a:latin typeface="Arial" pitchFamily="34" charset="0"/>
                <a:cs typeface="Arial" pitchFamily="34" charset="0"/>
              </a:rPr>
              <a:t>Atskaites:</a:t>
            </a:r>
          </a:p>
          <a:p>
            <a:r>
              <a:rPr lang="lv-LV" dirty="0" smtClean="0">
                <a:latin typeface="Arial" pitchFamily="34" charset="0"/>
                <a:cs typeface="Arial" pitchFamily="34" charset="0"/>
              </a:rPr>
              <a:t>Saņemt datus par sekmem - mehānisms, lai ērti iegūtu datus par akadēmisko sniegumu attiecīgajā periodā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645</TotalTime>
  <Words>238</Words>
  <Application>Microsoft Office PowerPoint</Application>
  <PresentationFormat>Экран (4:3)</PresentationFormat>
  <Paragraphs>48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Справедливость</vt:lpstr>
      <vt:lpstr>Prezentācija - kvalifikācijas darbs RVTMacProc parvaldes sistema</vt:lpstr>
      <vt:lpstr>Saturs</vt:lpstr>
      <vt:lpstr>Izstrādāšanas vides īpatnības</vt:lpstr>
      <vt:lpstr>Nedaudz par lietišķus objektus </vt:lpstr>
      <vt:lpstr>Par programmu</vt:lpstr>
      <vt:lpstr>Sadalīšana pa lomām</vt:lpstr>
      <vt:lpstr>Funkcionalitate</vt:lpstr>
      <vt:lpstr>Funkcionalitate</vt:lpstr>
      <vt:lpstr>Funkcionalitate</vt:lpstr>
      <vt:lpstr>Funkcionalitate</vt:lpstr>
      <vt:lpstr>Paldies par uzmanību!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62</cp:revision>
  <dcterms:created xsi:type="dcterms:W3CDTF">2021-03-11T20:36:22Z</dcterms:created>
  <dcterms:modified xsi:type="dcterms:W3CDTF">2021-03-12T18:21:52Z</dcterms:modified>
</cp:coreProperties>
</file>