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287" autoAdjust="0"/>
  </p:normalViewPr>
  <p:slideViewPr>
    <p:cSldViewPr>
      <p:cViewPr varScale="1">
        <p:scale>
          <a:sx n="111" d="100"/>
          <a:sy n="111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7F599-FE69-487F-856F-DACF61DE9686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CDD9-E022-4D73-AEC6-D1A59B9ADC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11DE2A1-4B57-4304-AEED-6B1D228DA7A1}" type="datetime1">
              <a:rPr lang="lv-LV" smtClean="0"/>
              <a:t>15.06.2021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23C3-12A7-4245-8137-50C73514588B}" type="datetime1">
              <a:rPr lang="lv-LV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95D7-4F64-495B-ACFE-549E6A8D2181}" type="datetime1">
              <a:rPr lang="lv-LV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A2D7-9E54-41D4-9EC6-4DCF7EC54493}" type="datetime1">
              <a:rPr lang="lv-LV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CEC3-E7C4-4BBC-9A9F-F4B80B9FC16F}" type="datetime1">
              <a:rPr lang="lv-LV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8B6B-0759-4394-B7B4-081B2B81053D}" type="datetime1">
              <a:rPr lang="lv-LV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42F722-D422-4A8B-8B9D-11750DCE44DC}" type="datetime1">
              <a:rPr lang="lv-LV" smtClean="0"/>
              <a:t>15.06.2021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69CFC1A-92CF-4D32-8B1C-5FEA2D3837AF}" type="datetime1">
              <a:rPr lang="lv-LV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75ED-46A9-4472-9B6E-71857FA793B8}" type="datetime1">
              <a:rPr lang="lv-LV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F9D4-938A-4077-82F9-90572215DB21}" type="datetime1">
              <a:rPr lang="lv-LV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C2C-40A8-4CED-941B-275300F66F2D}" type="datetime1">
              <a:rPr lang="lv-LV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380926-28C5-4E66-AD47-CBE1426D7CE5}" type="datetime1">
              <a:rPr lang="lv-LV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B0FCA5-18D1-47C6-BA42-D802E8E4C6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Rīgas Valsts Tēhnikuma mācību procesa pārvaldes </a:t>
            </a:r>
            <a:r>
              <a:rPr lang="lv-LV" b="1" dirty="0" smtClean="0"/>
              <a:t>sistēma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Kirils Kutuzovs D4-2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8596" y="6400800"/>
            <a:ext cx="1152548" cy="457200"/>
          </a:xfrm>
        </p:spPr>
        <p:txBody>
          <a:bodyPr/>
          <a:lstStyle/>
          <a:p>
            <a:fld id="{1A2CA113-61D4-4EEE-8710-E939C97F5A66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25602" name="Picture 2" descr="Nordp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4572008"/>
            <a:ext cx="1809096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Paldies</a:t>
            </a:r>
            <a:r>
              <a:rPr lang="en-US" dirty="0" smtClean="0"/>
              <a:t> par </a:t>
            </a:r>
            <a:r>
              <a:rPr lang="en-US" dirty="0" err="1" smtClean="0"/>
              <a:t>uzmanību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285720" y="6400800"/>
            <a:ext cx="957264" cy="457200"/>
          </a:xfrm>
        </p:spPr>
        <p:txBody>
          <a:bodyPr/>
          <a:lstStyle/>
          <a:p>
            <a:fld id="{769CFC1A-92CF-4D32-8B1C-5FEA2D3837AF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35846" name="Picture 6" descr="Иконка «Школа» — скачай бесплатно PNG и вектор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500306"/>
            <a:ext cx="3643338" cy="3643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Uzdevuma</a:t>
            </a:r>
            <a:r>
              <a:rPr lang="en-US" dirty="0" smtClean="0"/>
              <a:t> </a:t>
            </a:r>
            <a:r>
              <a:rPr lang="en-US" dirty="0" err="1" smtClean="0"/>
              <a:t>nostādne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lv-LV" dirty="0" smtClean="0"/>
              <a:t>Kvalifikācijas darba </a:t>
            </a:r>
            <a:r>
              <a:rPr lang="lv-LV" dirty="0" smtClean="0"/>
              <a:t>uzdevums ir </a:t>
            </a:r>
            <a:r>
              <a:rPr lang="lv-LV" dirty="0" smtClean="0"/>
              <a:t>izveidot </a:t>
            </a:r>
            <a:r>
              <a:rPr lang="lv-LV" dirty="0" smtClean="0"/>
              <a:t>sistēmu, </a:t>
            </a:r>
            <a:r>
              <a:rPr lang="lv-LV" dirty="0" smtClean="0"/>
              <a:t>ar kuras palīdzību var pārvaldīt mācību un administratīvu lietas mācību aizvešanas </a:t>
            </a:r>
            <a:r>
              <a:rPr lang="lv-LV" dirty="0" smtClean="0"/>
              <a:t>dzīvē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00034" y="6400800"/>
            <a:ext cx="957264" cy="457200"/>
          </a:xfrm>
        </p:spPr>
        <p:txBody>
          <a:bodyPr/>
          <a:lstStyle/>
          <a:p>
            <a:fld id="{89397EA2-46EF-4901-BF07-9C08AE501EE3}" type="datetime1">
              <a:rPr lang="lv-LV" sz="1200" smtClean="0"/>
              <a:t>15.06.2021</a:t>
            </a:fld>
            <a:endParaRPr lang="ru-RU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Izmantotās izstrādes tehnoloģijas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179972"/>
          </a:xfrm>
        </p:spPr>
        <p:txBody>
          <a:bodyPr/>
          <a:lstStyle/>
          <a:p>
            <a:r>
              <a:rPr lang="lv-LV" dirty="0" smtClean="0"/>
              <a:t>"1C:Uzņēmums" tehnoloģiska platforma</a:t>
            </a:r>
          </a:p>
          <a:p>
            <a:pPr lvl="1"/>
            <a:r>
              <a:rPr lang="lv-LV" dirty="0" smtClean="0">
                <a:solidFill>
                  <a:schemeClr val="tx1"/>
                </a:solidFill>
              </a:rPr>
              <a:t>1C Programmēšanas valoda</a:t>
            </a:r>
          </a:p>
          <a:p>
            <a:pPr lvl="1"/>
            <a:r>
              <a:rPr lang="lv-LV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С </a:t>
            </a:r>
            <a:r>
              <a:rPr lang="lv-LV" dirty="0" smtClean="0">
                <a:solidFill>
                  <a:schemeClr val="tx1"/>
                </a:solidFill>
              </a:rPr>
              <a:t>Pieprasījumu valoda</a:t>
            </a:r>
          </a:p>
          <a:p>
            <a:pPr lvl="1"/>
            <a:r>
              <a:rPr lang="lv-LV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С </a:t>
            </a:r>
            <a:r>
              <a:rPr lang="lv-LV" dirty="0" smtClean="0">
                <a:solidFill>
                  <a:schemeClr val="tx1"/>
                </a:solidFill>
              </a:rPr>
              <a:t>Datu izkārtojuma sistēma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1472" y="6400800"/>
            <a:ext cx="957264" cy="457200"/>
          </a:xfrm>
        </p:spPr>
        <p:txBody>
          <a:bodyPr/>
          <a:lstStyle/>
          <a:p>
            <a:fld id="{D4C3A2D7-9E54-41D4-9EC6-4DCF7EC54493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32770" name="Picture 2" descr="Файл:1C Company logo.svg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4572008"/>
            <a:ext cx="3286148" cy="1603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Funkcionālās</a:t>
            </a:r>
            <a:r>
              <a:rPr lang="en-US" dirty="0" smtClean="0"/>
              <a:t> </a:t>
            </a:r>
            <a:r>
              <a:rPr lang="en-US" dirty="0" err="1" smtClean="0"/>
              <a:t>dekompozīcijas</a:t>
            </a:r>
            <a:r>
              <a:rPr lang="en-US" dirty="0" smtClean="0"/>
              <a:t> </a:t>
            </a:r>
            <a:r>
              <a:rPr lang="en-US" dirty="0" err="1" smtClean="0"/>
              <a:t>diagramma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57158" y="6400800"/>
            <a:ext cx="957264" cy="457200"/>
          </a:xfrm>
        </p:spPr>
        <p:txBody>
          <a:bodyPr/>
          <a:lstStyle/>
          <a:p>
            <a:fld id="{D4C3A2D7-9E54-41D4-9EC6-4DCF7EC54493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28674" name="Picture 2" descr="C:\Users\User\Desktop\KvalifikacijasDards\Arhitektura_Kirils_Kutuzovs_D4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90" y="2285992"/>
            <a:ext cx="8938710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en-US" dirty="0" smtClean="0"/>
              <a:t>ER </a:t>
            </a:r>
            <a:r>
              <a:rPr lang="en-US" dirty="0" err="1" smtClean="0"/>
              <a:t>diagramma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57158" y="6400800"/>
            <a:ext cx="957264" cy="457200"/>
          </a:xfrm>
        </p:spPr>
        <p:txBody>
          <a:bodyPr/>
          <a:lstStyle/>
          <a:p>
            <a:fld id="{D4C3A2D7-9E54-41D4-9EC6-4DCF7EC54493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29699" name="Picture 3" descr="C:\Users\User\Desktop\KvalifikacijasDards\ER diagram KKutuzov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6027581" cy="5037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Datu</a:t>
            </a:r>
            <a:r>
              <a:rPr lang="en-US" dirty="0" smtClean="0"/>
              <a:t> pl</a:t>
            </a:r>
            <a:r>
              <a:rPr lang="lv-LV" dirty="0" smtClean="0"/>
              <a:t>ūsmas </a:t>
            </a:r>
            <a:r>
              <a:rPr lang="lv-LV" dirty="0" smtClean="0"/>
              <a:t>diagramma</a:t>
            </a:r>
            <a:r>
              <a:rPr lang="ru-RU" dirty="0" smtClean="0"/>
              <a:t>(</a:t>
            </a:r>
            <a:r>
              <a:rPr lang="lv-LV" dirty="0" smtClean="0"/>
              <a:t>Stundas gramatošana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8596" y="6400800"/>
            <a:ext cx="957264" cy="457200"/>
          </a:xfrm>
        </p:spPr>
        <p:txBody>
          <a:bodyPr/>
          <a:lstStyle/>
          <a:p>
            <a:fld id="{D4C3A2D7-9E54-41D4-9EC6-4DCF7EC54493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30722" name="Picture 2" descr="C:\Users\User\Desktop\KvalifikacijasDards\DPD_3_stundasGramatoša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470501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en-US" dirty="0" err="1" smtClean="0"/>
              <a:t>Tabulu</a:t>
            </a:r>
            <a:r>
              <a:rPr lang="en-US" dirty="0" smtClean="0"/>
              <a:t> </a:t>
            </a:r>
            <a:r>
              <a:rPr lang="en-US" dirty="0" err="1" smtClean="0"/>
              <a:t>saišu</a:t>
            </a:r>
            <a:r>
              <a:rPr lang="en-US" dirty="0" smtClean="0"/>
              <a:t> </a:t>
            </a:r>
            <a:r>
              <a:rPr lang="en-US" dirty="0" err="1" smtClean="0"/>
              <a:t>shēma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8596" y="6400800"/>
            <a:ext cx="957264" cy="457200"/>
          </a:xfrm>
        </p:spPr>
        <p:txBody>
          <a:bodyPr/>
          <a:lstStyle/>
          <a:p>
            <a:fld id="{D4C3A2D7-9E54-41D4-9EC6-4DCF7EC54493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31745" name="Picture 1" descr="C:\Users\User\Desktop\KvalifikacijasDards\RVTMacProgParvSist Datu struktu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7083736" cy="4527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Programmas</a:t>
            </a:r>
            <a:r>
              <a:rPr lang="en-US" dirty="0" smtClean="0"/>
              <a:t> </a:t>
            </a:r>
            <a:r>
              <a:rPr lang="en-US" dirty="0" err="1" smtClean="0"/>
              <a:t>galvenā</a:t>
            </a:r>
            <a:r>
              <a:rPr lang="en-US" dirty="0" smtClean="0"/>
              <a:t> </a:t>
            </a:r>
            <a:r>
              <a:rPr lang="en-US" dirty="0" err="1" smtClean="0"/>
              <a:t>loga</a:t>
            </a:r>
            <a:r>
              <a:rPr lang="en-US" dirty="0" smtClean="0"/>
              <a:t> </a:t>
            </a:r>
            <a:r>
              <a:rPr lang="en-US" dirty="0" err="1" smtClean="0"/>
              <a:t>attēls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lv-LV" dirty="0" smtClean="0"/>
              <a:t>Lietotājs ar administratora tiesībām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8596" y="6400800"/>
            <a:ext cx="957264" cy="457200"/>
          </a:xfrm>
        </p:spPr>
        <p:txBody>
          <a:bodyPr/>
          <a:lstStyle/>
          <a:p>
            <a:fld id="{D4C3A2D7-9E54-41D4-9EC6-4DCF7EC54493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52284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Programmas</a:t>
            </a:r>
            <a:r>
              <a:rPr lang="en-US" dirty="0" smtClean="0"/>
              <a:t> </a:t>
            </a:r>
            <a:r>
              <a:rPr lang="en-US" dirty="0" err="1" smtClean="0"/>
              <a:t>galvenā</a:t>
            </a:r>
            <a:r>
              <a:rPr lang="en-US" dirty="0" smtClean="0"/>
              <a:t> </a:t>
            </a:r>
            <a:r>
              <a:rPr lang="en-US" dirty="0" err="1" smtClean="0"/>
              <a:t>loga</a:t>
            </a:r>
            <a:r>
              <a:rPr lang="en-US" dirty="0" smtClean="0"/>
              <a:t> </a:t>
            </a:r>
            <a:r>
              <a:rPr lang="en-US" dirty="0" err="1" smtClean="0"/>
              <a:t>attēls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lv-LV" dirty="0" smtClean="0"/>
              <a:t>Lietotājs ar </a:t>
            </a:r>
            <a:r>
              <a:rPr lang="lv-LV" dirty="0" smtClean="0"/>
              <a:t>skolotaja</a:t>
            </a:r>
            <a:r>
              <a:rPr lang="lv-LV" dirty="0" smtClean="0"/>
              <a:t> tiesībām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57158" y="6400800"/>
            <a:ext cx="957264" cy="457200"/>
          </a:xfrm>
        </p:spPr>
        <p:txBody>
          <a:bodyPr/>
          <a:lstStyle/>
          <a:p>
            <a:fld id="{D4C3A2D7-9E54-41D4-9EC6-4DCF7EC54493}" type="datetime1">
              <a:rPr lang="lv-LV" sz="1200" smtClean="0"/>
              <a:t>15.06.2021</a:t>
            </a:fld>
            <a:endParaRPr lang="ru-RU" sz="12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41246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78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Rīgas Valsts Tēhnikuma mācību procesa pārvaldes sistēma</vt:lpstr>
      <vt:lpstr>Uzdevuma nostādne</vt:lpstr>
      <vt:lpstr>Izmantotās izstrādes tehnoloģijas</vt:lpstr>
      <vt:lpstr>Funkcionālās dekompozīcijas diagramma</vt:lpstr>
      <vt:lpstr>ER diagramma</vt:lpstr>
      <vt:lpstr>Datu plūsmas diagramma(Stundas gramatošana)</vt:lpstr>
      <vt:lpstr>Tabulu saišu shēma</vt:lpstr>
      <vt:lpstr>Programmas galvenā loga attēls (Lietotājs ar administratora tiesībām)</vt:lpstr>
      <vt:lpstr>Programmas galvenā loga attēls (Lietotājs ar skolotaja tiesībām)</vt:lpstr>
      <vt:lpstr>Paldies par uzmanību!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Rīgas Valsts Tēhnikuma mācību procesa pārvaldes sistēma</dc:title>
  <dc:creator>User</dc:creator>
  <cp:lastModifiedBy>User</cp:lastModifiedBy>
  <cp:revision>6</cp:revision>
  <dcterms:created xsi:type="dcterms:W3CDTF">2021-06-15T09:51:30Z</dcterms:created>
  <dcterms:modified xsi:type="dcterms:W3CDTF">2021-06-15T10:43:19Z</dcterms:modified>
</cp:coreProperties>
</file>