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57" r:id="rId4"/>
    <p:sldId id="259" r:id="rId5"/>
    <p:sldId id="260" r:id="rId6"/>
    <p:sldId id="261" r:id="rId7"/>
    <p:sldId id="264" r:id="rId8"/>
    <p:sldId id="258" r:id="rId9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6572FDD-B5F9-4239-A7D1-059D79AF13F8}">
          <p14:sldIdLst>
            <p14:sldId id="256"/>
            <p14:sldId id="265"/>
            <p14:sldId id="257"/>
            <p14:sldId id="259"/>
            <p14:sldId id="260"/>
            <p14:sldId id="261"/>
            <p14:sldId id="264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780A"/>
    <a:srgbClr val="3E6DA0"/>
    <a:srgbClr val="699446"/>
    <a:srgbClr val="B5231B"/>
    <a:srgbClr val="487FBE"/>
    <a:srgbClr val="547FB4"/>
    <a:srgbClr val="036FB1"/>
    <a:srgbClr val="6785B1"/>
    <a:srgbClr val="558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5268" autoAdjust="0"/>
  </p:normalViewPr>
  <p:slideViewPr>
    <p:cSldViewPr>
      <p:cViewPr varScale="1">
        <p:scale>
          <a:sx n="110" d="100"/>
          <a:sy n="110" d="100"/>
        </p:scale>
        <p:origin x="1974" y="96"/>
      </p:cViewPr>
      <p:guideLst>
        <p:guide orient="horz" pos="2160"/>
        <p:guide pos="2880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320"/>
    </p:cViewPr>
  </p:sorterViewPr>
  <p:notesViewPr>
    <p:cSldViewPr>
      <p:cViewPr varScale="1">
        <p:scale>
          <a:sx n="79" d="100"/>
          <a:sy n="79" d="100"/>
        </p:scale>
        <p:origin x="-393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r">
              <a:defRPr sz="1200"/>
            </a:lvl1pPr>
          </a:lstStyle>
          <a:p>
            <a:fld id="{F0075964-AFE7-4131-8F7F-C39235B9F847}" type="datetimeFigureOut">
              <a:rPr lang="ru-RU" smtClean="0"/>
              <a:pPr/>
              <a:t>31.05.2020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r">
              <a:defRPr sz="1200"/>
            </a:lvl1pPr>
          </a:lstStyle>
          <a:p>
            <a:fld id="{E7D9BDEE-5575-49CE-88AF-CB2129EB56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447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8FA002-B041-464E-9970-C4FCCF739472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19" rIns="91440" bIns="4571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3D30C31-40A2-45D1-9AD2-2224E5238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4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20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l\Desktop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4005601"/>
            <a:ext cx="914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520000"/>
            <a:ext cx="7560840" cy="1008112"/>
          </a:xfrm>
        </p:spPr>
        <p:txBody>
          <a:bodyPr/>
          <a:lstStyle>
            <a:lvl1pPr algn="ctr">
              <a:defRPr sz="2800" b="0" i="0">
                <a:solidFill>
                  <a:srgbClr val="3054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600000"/>
            <a:ext cx="6984776" cy="576064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rgbClr val="547FB4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896" y="188640"/>
            <a:ext cx="980728" cy="9807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6896" y="6165304"/>
            <a:ext cx="3212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© </a:t>
            </a:r>
            <a:r>
              <a:rPr lang="ru-RU" sz="1400" dirty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20</a:t>
            </a:r>
            <a:r>
              <a:rPr lang="en-GB" sz="1400" dirty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20</a:t>
            </a:r>
            <a:r>
              <a:rPr lang="ru-RU" sz="1400" dirty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SIMOUR</a:t>
            </a:r>
            <a:r>
              <a:rPr lang="en-US" sz="1400" dirty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G LIMITED</a:t>
            </a:r>
          </a:p>
          <a:p>
            <a:r>
              <a:rPr lang="ru-RU" sz="1400" dirty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№ </a:t>
            </a:r>
            <a:r>
              <a:rPr lang="es-ES" sz="1400" dirty="0" smtClean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ZA20012701</a:t>
            </a:r>
            <a:endParaRPr lang="ru-RU" sz="1400" dirty="0">
              <a:solidFill>
                <a:schemeClr val="bg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40000"/>
            <a:ext cx="7200800" cy="48965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rgbClr val="60606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577EFF-EC78-4E30-982F-822950E9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40000"/>
            <a:ext cx="7560840" cy="417512"/>
          </a:xfrm>
        </p:spPr>
        <p:txBody>
          <a:bodyPr/>
          <a:lstStyle>
            <a:lvl1pPr algn="ctr">
              <a:defRPr>
                <a:solidFill>
                  <a:srgbClr val="547FB4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577EFF-EC78-4E30-982F-822950E9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40000"/>
            <a:ext cx="7560840" cy="417512"/>
          </a:xfrm>
        </p:spPr>
        <p:txBody>
          <a:bodyPr/>
          <a:lstStyle>
            <a:lvl1pPr algn="ctr">
              <a:defRPr>
                <a:solidFill>
                  <a:srgbClr val="547FB4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971600" y="1440000"/>
            <a:ext cx="914400" cy="914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9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11F2318B-67CE-42EC-8EDA-877CE82960EC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70000"/>
            <a:ext cx="9144000" cy="28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F644FE-075F-4CAE-8B07-DA0A7E04882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46903" y="6252914"/>
            <a:ext cx="1286690" cy="17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46800" rIns="18000" bIns="468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latin typeface="Arial Nova" panose="020B0504020202020204" pitchFamily="34" charset="0"/>
                <a:cs typeface="Arial" charset="0"/>
              </a:rPr>
              <a:t>© 2020 SIMOURG LIMITED</a:t>
            </a:r>
            <a:endParaRPr lang="en-US" sz="700" dirty="0">
              <a:latin typeface="Arial Nova" panose="020B0504020202020204" pitchFamily="34" charset="0"/>
              <a:cs typeface="Arial" charset="0"/>
            </a:endParaRP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A055D01F-F781-4A79-8E4B-D328DF1D28B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6569798"/>
            <a:ext cx="1331641" cy="28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fontAlgn="base">
              <a:lnSpc>
                <a:spcPts val="7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dirty="0">
                <a:latin typeface="Arial Nova" panose="020B0504020202020204" pitchFamily="34" charset="0"/>
                <a:cs typeface="Arial" charset="0"/>
              </a:rPr>
              <a:t>№ </a:t>
            </a:r>
            <a:r>
              <a:rPr lang="es-ES" sz="700" dirty="0" smtClean="0">
                <a:latin typeface="Arial Nova" panose="020B0504020202020204" pitchFamily="34" charset="0"/>
                <a:cs typeface="Arial" charset="0"/>
              </a:rPr>
              <a:t>ZA20012701</a:t>
            </a:r>
            <a:endParaRPr lang="es-ES" sz="700" dirty="0">
              <a:latin typeface="Arial Nova" panose="020B0504020202020204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latin typeface="Arial Nova" panose="020B0504020202020204" pitchFamily="34" charset="0"/>
                <a:cs typeface="Arial" charset="0"/>
              </a:rPr>
              <a:t>© 2020 SIMOURG LIMITED</a:t>
            </a:r>
            <a:endParaRPr lang="en-US" sz="700" dirty="0">
              <a:latin typeface="Arial Nova" panose="020B0504020202020204" pitchFamily="34" charset="0"/>
              <a:cs typeface="Arial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0E7F21E-8BBE-49EE-9038-9DA82D789C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4448" y="6570000"/>
            <a:ext cx="5395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0800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586A6"/>
                </a:solidFill>
                <a:latin typeface="Arial Nova Light" panose="020B0304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9pPr>
          </a:lstStyle>
          <a:p>
            <a:pPr algn="r"/>
            <a:fld id="{9A9858F4-7F10-47EB-9200-477A52EA9891}" type="slidenum">
              <a:rPr lang="en-US" sz="1000" b="1" kern="0" smtClean="0">
                <a:solidFill>
                  <a:schemeClr val="bg1"/>
                </a:solidFill>
              </a:rPr>
              <a:pPr algn="r"/>
              <a:t>‹#›</a:t>
            </a:fld>
            <a:endParaRPr lang="en-US" sz="1000" b="1" kern="0" dirty="0">
              <a:solidFill>
                <a:schemeClr val="bg1"/>
              </a:solidFill>
            </a:endParaRP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853614BF-6833-4233-BA27-08581A74BA9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132000" y="6574127"/>
            <a:ext cx="28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base">
              <a:lnSpc>
                <a:spcPts val="7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latin typeface="Arial Nova" panose="020B0504020202020204" pitchFamily="34" charset="0"/>
                <a:cs typeface="Arial" charset="0"/>
              </a:rPr>
              <a:t>LONDON </a:t>
            </a:r>
            <a:r>
              <a:rPr lang="en-GB" sz="800" baseline="14000" dirty="0">
                <a:latin typeface="Arial Nova" panose="020B0504020202020204" pitchFamily="34" charset="0"/>
                <a:cs typeface="Arial" charset="0"/>
              </a:rPr>
              <a:t>●</a:t>
            </a:r>
            <a:r>
              <a:rPr lang="en-GB" sz="700" dirty="0">
                <a:latin typeface="Arial Nova" panose="020B0504020202020204" pitchFamily="34" charset="0"/>
                <a:cs typeface="Arial" charset="0"/>
              </a:rPr>
              <a:t> RIGA </a:t>
            </a:r>
            <a:r>
              <a:rPr lang="en-GB" sz="800" baseline="14000" dirty="0">
                <a:latin typeface="Arial Nova" panose="020B0504020202020204" pitchFamily="34" charset="0"/>
                <a:cs typeface="Arial" charset="0"/>
              </a:rPr>
              <a:t>●</a:t>
            </a:r>
            <a:r>
              <a:rPr lang="en-GB" sz="700" dirty="0">
                <a:latin typeface="Arial Nova" panose="020B0504020202020204" pitchFamily="34" charset="0"/>
                <a:cs typeface="Arial" charset="0"/>
              </a:rPr>
              <a:t> NUR-SULTAN</a:t>
            </a:r>
          </a:p>
          <a:p>
            <a:pPr algn="ctr" fontAlgn="base">
              <a:lnSpc>
                <a:spcPts val="7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latin typeface="Arial Nova" panose="020B0504020202020204" pitchFamily="34" charset="0"/>
                <a:cs typeface="Arial" charset="0"/>
              </a:rPr>
              <a:t>WWW.SIMOURG.COM </a:t>
            </a:r>
            <a:r>
              <a:rPr lang="en-GB" sz="800" baseline="14000" dirty="0">
                <a:latin typeface="Arial Nova" panose="020B0504020202020204" pitchFamily="34" charset="0"/>
                <a:cs typeface="Arial" charset="0"/>
              </a:rPr>
              <a:t>●</a:t>
            </a:r>
            <a:r>
              <a:rPr lang="en-GB" sz="700" dirty="0">
                <a:latin typeface="Arial Nova" panose="020B0504020202020204" pitchFamily="34" charset="0"/>
                <a:cs typeface="Arial" charset="0"/>
              </a:rPr>
              <a:t> INFO@SIMOURG.COM</a:t>
            </a:r>
          </a:p>
        </p:txBody>
      </p:sp>
      <p:pic>
        <p:nvPicPr>
          <p:cNvPr id="3074" name="Picture 2" descr="C:\Users\el\Desktop\Picture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8" y="2"/>
            <a:ext cx="9154426" cy="33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513400" y="1942918"/>
            <a:ext cx="8344680" cy="4366402"/>
            <a:chOff x="3456969" y="1828414"/>
            <a:chExt cx="5114385" cy="2612579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398543" y="3134704"/>
              <a:ext cx="448292" cy="305283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14" y="27"/>
                </a:cxn>
                <a:cxn ang="0">
                  <a:pos x="6" y="41"/>
                </a:cxn>
                <a:cxn ang="0">
                  <a:pos x="3" y="46"/>
                </a:cxn>
                <a:cxn ang="0">
                  <a:pos x="5" y="53"/>
                </a:cxn>
                <a:cxn ang="0">
                  <a:pos x="6" y="55"/>
                </a:cxn>
                <a:cxn ang="0">
                  <a:pos x="12" y="55"/>
                </a:cxn>
                <a:cxn ang="0">
                  <a:pos x="24" y="58"/>
                </a:cxn>
                <a:cxn ang="0">
                  <a:pos x="37" y="52"/>
                </a:cxn>
                <a:cxn ang="0">
                  <a:pos x="52" y="53"/>
                </a:cxn>
                <a:cxn ang="0">
                  <a:pos x="56" y="58"/>
                </a:cxn>
                <a:cxn ang="0">
                  <a:pos x="61" y="67"/>
                </a:cxn>
                <a:cxn ang="0">
                  <a:pos x="62" y="74"/>
                </a:cxn>
                <a:cxn ang="0">
                  <a:pos x="55" y="75"/>
                </a:cxn>
                <a:cxn ang="0">
                  <a:pos x="49" y="84"/>
                </a:cxn>
                <a:cxn ang="0">
                  <a:pos x="56" y="86"/>
                </a:cxn>
                <a:cxn ang="0">
                  <a:pos x="59" y="83"/>
                </a:cxn>
                <a:cxn ang="0">
                  <a:pos x="68" y="74"/>
                </a:cxn>
                <a:cxn ang="0">
                  <a:pos x="78" y="70"/>
                </a:cxn>
                <a:cxn ang="0">
                  <a:pos x="82" y="72"/>
                </a:cxn>
                <a:cxn ang="0">
                  <a:pos x="81" y="77"/>
                </a:cxn>
                <a:cxn ang="0">
                  <a:pos x="91" y="78"/>
                </a:cxn>
                <a:cxn ang="0">
                  <a:pos x="91" y="91"/>
                </a:cxn>
                <a:cxn ang="0">
                  <a:pos x="100" y="92"/>
                </a:cxn>
                <a:cxn ang="0">
                  <a:pos x="113" y="89"/>
                </a:cxn>
                <a:cxn ang="0">
                  <a:pos x="111" y="84"/>
                </a:cxn>
                <a:cxn ang="0">
                  <a:pos x="102" y="75"/>
                </a:cxn>
                <a:cxn ang="0">
                  <a:pos x="111" y="70"/>
                </a:cxn>
                <a:cxn ang="0">
                  <a:pos x="128" y="66"/>
                </a:cxn>
                <a:cxn ang="0">
                  <a:pos x="141" y="55"/>
                </a:cxn>
                <a:cxn ang="0">
                  <a:pos x="141" y="46"/>
                </a:cxn>
                <a:cxn ang="0">
                  <a:pos x="143" y="41"/>
                </a:cxn>
                <a:cxn ang="0">
                  <a:pos x="138" y="35"/>
                </a:cxn>
                <a:cxn ang="0">
                  <a:pos x="125" y="30"/>
                </a:cxn>
                <a:cxn ang="0">
                  <a:pos x="108" y="27"/>
                </a:cxn>
                <a:cxn ang="0">
                  <a:pos x="99" y="16"/>
                </a:cxn>
                <a:cxn ang="0">
                  <a:pos x="97" y="8"/>
                </a:cxn>
                <a:cxn ang="0">
                  <a:pos x="88" y="3"/>
                </a:cxn>
                <a:cxn ang="0">
                  <a:pos x="76" y="5"/>
                </a:cxn>
                <a:cxn ang="0">
                  <a:pos x="65" y="14"/>
                </a:cxn>
                <a:cxn ang="0">
                  <a:pos x="53" y="13"/>
                </a:cxn>
                <a:cxn ang="0">
                  <a:pos x="38" y="10"/>
                </a:cxn>
                <a:cxn ang="0">
                  <a:pos x="15" y="11"/>
                </a:cxn>
              </a:cxnLst>
              <a:rect l="0" t="0" r="r" b="b"/>
              <a:pathLst>
                <a:path w="144" h="98">
                  <a:moveTo>
                    <a:pt x="12" y="13"/>
                  </a:moveTo>
                  <a:cubicBezTo>
                    <a:pt x="14" y="16"/>
                    <a:pt x="11" y="14"/>
                    <a:pt x="14" y="19"/>
                  </a:cubicBezTo>
                  <a:cubicBezTo>
                    <a:pt x="20" y="24"/>
                    <a:pt x="14" y="21"/>
                    <a:pt x="15" y="22"/>
                  </a:cubicBezTo>
                  <a:cubicBezTo>
                    <a:pt x="17" y="24"/>
                    <a:pt x="18" y="25"/>
                    <a:pt x="14" y="27"/>
                  </a:cubicBezTo>
                  <a:cubicBezTo>
                    <a:pt x="12" y="27"/>
                    <a:pt x="8" y="32"/>
                    <a:pt x="6" y="35"/>
                  </a:cubicBezTo>
                  <a:cubicBezTo>
                    <a:pt x="3" y="38"/>
                    <a:pt x="6" y="39"/>
                    <a:pt x="6" y="41"/>
                  </a:cubicBezTo>
                  <a:cubicBezTo>
                    <a:pt x="5" y="42"/>
                    <a:pt x="9" y="44"/>
                    <a:pt x="3" y="42"/>
                  </a:cubicBezTo>
                  <a:cubicBezTo>
                    <a:pt x="5" y="44"/>
                    <a:pt x="3" y="44"/>
                    <a:pt x="3" y="46"/>
                  </a:cubicBezTo>
                  <a:cubicBezTo>
                    <a:pt x="3" y="47"/>
                    <a:pt x="2" y="46"/>
                    <a:pt x="0" y="50"/>
                  </a:cubicBezTo>
                  <a:cubicBezTo>
                    <a:pt x="5" y="52"/>
                    <a:pt x="3" y="55"/>
                    <a:pt x="5" y="53"/>
                  </a:cubicBezTo>
                  <a:cubicBezTo>
                    <a:pt x="6" y="53"/>
                    <a:pt x="6" y="55"/>
                    <a:pt x="6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8" y="55"/>
                    <a:pt x="8" y="56"/>
                    <a:pt x="8" y="55"/>
                  </a:cubicBezTo>
                  <a:cubicBezTo>
                    <a:pt x="9" y="53"/>
                    <a:pt x="9" y="55"/>
                    <a:pt x="12" y="55"/>
                  </a:cubicBezTo>
                  <a:cubicBezTo>
                    <a:pt x="17" y="55"/>
                    <a:pt x="17" y="56"/>
                    <a:pt x="18" y="56"/>
                  </a:cubicBezTo>
                  <a:cubicBezTo>
                    <a:pt x="21" y="55"/>
                    <a:pt x="21" y="60"/>
                    <a:pt x="24" y="58"/>
                  </a:cubicBezTo>
                  <a:cubicBezTo>
                    <a:pt x="26" y="56"/>
                    <a:pt x="24" y="56"/>
                    <a:pt x="29" y="56"/>
                  </a:cubicBezTo>
                  <a:cubicBezTo>
                    <a:pt x="34" y="55"/>
                    <a:pt x="32" y="53"/>
                    <a:pt x="37" y="52"/>
                  </a:cubicBezTo>
                  <a:cubicBezTo>
                    <a:pt x="38" y="50"/>
                    <a:pt x="41" y="50"/>
                    <a:pt x="43" y="50"/>
                  </a:cubicBezTo>
                  <a:cubicBezTo>
                    <a:pt x="44" y="49"/>
                    <a:pt x="50" y="53"/>
                    <a:pt x="52" y="53"/>
                  </a:cubicBezTo>
                  <a:cubicBezTo>
                    <a:pt x="53" y="52"/>
                    <a:pt x="53" y="56"/>
                    <a:pt x="56" y="55"/>
                  </a:cubicBezTo>
                  <a:cubicBezTo>
                    <a:pt x="58" y="55"/>
                    <a:pt x="58" y="56"/>
                    <a:pt x="56" y="58"/>
                  </a:cubicBezTo>
                  <a:cubicBezTo>
                    <a:pt x="55" y="61"/>
                    <a:pt x="58" y="63"/>
                    <a:pt x="59" y="63"/>
                  </a:cubicBezTo>
                  <a:cubicBezTo>
                    <a:pt x="61" y="63"/>
                    <a:pt x="58" y="66"/>
                    <a:pt x="61" y="67"/>
                  </a:cubicBezTo>
                  <a:cubicBezTo>
                    <a:pt x="64" y="69"/>
                    <a:pt x="61" y="72"/>
                    <a:pt x="62" y="74"/>
                  </a:cubicBezTo>
                  <a:cubicBezTo>
                    <a:pt x="65" y="74"/>
                    <a:pt x="62" y="75"/>
                    <a:pt x="62" y="74"/>
                  </a:cubicBezTo>
                  <a:cubicBezTo>
                    <a:pt x="61" y="74"/>
                    <a:pt x="58" y="75"/>
                    <a:pt x="56" y="74"/>
                  </a:cubicBezTo>
                  <a:cubicBezTo>
                    <a:pt x="55" y="72"/>
                    <a:pt x="53" y="74"/>
                    <a:pt x="55" y="75"/>
                  </a:cubicBezTo>
                  <a:cubicBezTo>
                    <a:pt x="56" y="78"/>
                    <a:pt x="50" y="81"/>
                    <a:pt x="52" y="83"/>
                  </a:cubicBezTo>
                  <a:cubicBezTo>
                    <a:pt x="52" y="84"/>
                    <a:pt x="50" y="84"/>
                    <a:pt x="49" y="84"/>
                  </a:cubicBezTo>
                  <a:cubicBezTo>
                    <a:pt x="52" y="88"/>
                    <a:pt x="53" y="88"/>
                    <a:pt x="53" y="88"/>
                  </a:cubicBezTo>
                  <a:cubicBezTo>
                    <a:pt x="53" y="86"/>
                    <a:pt x="55" y="88"/>
                    <a:pt x="56" y="86"/>
                  </a:cubicBezTo>
                  <a:cubicBezTo>
                    <a:pt x="56" y="84"/>
                    <a:pt x="59" y="84"/>
                    <a:pt x="61" y="88"/>
                  </a:cubicBezTo>
                  <a:cubicBezTo>
                    <a:pt x="61" y="84"/>
                    <a:pt x="61" y="86"/>
                    <a:pt x="59" y="83"/>
                  </a:cubicBezTo>
                  <a:cubicBezTo>
                    <a:pt x="59" y="80"/>
                    <a:pt x="61" y="83"/>
                    <a:pt x="64" y="81"/>
                  </a:cubicBezTo>
                  <a:cubicBezTo>
                    <a:pt x="67" y="78"/>
                    <a:pt x="68" y="77"/>
                    <a:pt x="68" y="74"/>
                  </a:cubicBezTo>
                  <a:cubicBezTo>
                    <a:pt x="68" y="70"/>
                    <a:pt x="73" y="72"/>
                    <a:pt x="75" y="70"/>
                  </a:cubicBezTo>
                  <a:cubicBezTo>
                    <a:pt x="76" y="70"/>
                    <a:pt x="78" y="72"/>
                    <a:pt x="78" y="70"/>
                  </a:cubicBezTo>
                  <a:cubicBezTo>
                    <a:pt x="78" y="67"/>
                    <a:pt x="78" y="64"/>
                    <a:pt x="79" y="67"/>
                  </a:cubicBezTo>
                  <a:cubicBezTo>
                    <a:pt x="79" y="70"/>
                    <a:pt x="78" y="72"/>
                    <a:pt x="82" y="72"/>
                  </a:cubicBezTo>
                  <a:cubicBezTo>
                    <a:pt x="79" y="74"/>
                    <a:pt x="76" y="70"/>
                    <a:pt x="76" y="72"/>
                  </a:cubicBezTo>
                  <a:cubicBezTo>
                    <a:pt x="75" y="74"/>
                    <a:pt x="81" y="75"/>
                    <a:pt x="81" y="77"/>
                  </a:cubicBezTo>
                  <a:cubicBezTo>
                    <a:pt x="81" y="78"/>
                    <a:pt x="87" y="77"/>
                    <a:pt x="88" y="77"/>
                  </a:cubicBezTo>
                  <a:cubicBezTo>
                    <a:pt x="90" y="78"/>
                    <a:pt x="91" y="75"/>
                    <a:pt x="91" y="78"/>
                  </a:cubicBezTo>
                  <a:cubicBezTo>
                    <a:pt x="93" y="81"/>
                    <a:pt x="82" y="83"/>
                    <a:pt x="82" y="86"/>
                  </a:cubicBezTo>
                  <a:cubicBezTo>
                    <a:pt x="84" y="88"/>
                    <a:pt x="91" y="86"/>
                    <a:pt x="91" y="91"/>
                  </a:cubicBezTo>
                  <a:cubicBezTo>
                    <a:pt x="91" y="95"/>
                    <a:pt x="88" y="92"/>
                    <a:pt x="91" y="95"/>
                  </a:cubicBezTo>
                  <a:cubicBezTo>
                    <a:pt x="94" y="98"/>
                    <a:pt x="97" y="94"/>
                    <a:pt x="100" y="92"/>
                  </a:cubicBezTo>
                  <a:cubicBezTo>
                    <a:pt x="103" y="91"/>
                    <a:pt x="102" y="94"/>
                    <a:pt x="105" y="91"/>
                  </a:cubicBezTo>
                  <a:cubicBezTo>
                    <a:pt x="108" y="86"/>
                    <a:pt x="108" y="91"/>
                    <a:pt x="113" y="89"/>
                  </a:cubicBezTo>
                  <a:cubicBezTo>
                    <a:pt x="117" y="88"/>
                    <a:pt x="113" y="89"/>
                    <a:pt x="114" y="86"/>
                  </a:cubicBezTo>
                  <a:cubicBezTo>
                    <a:pt x="116" y="84"/>
                    <a:pt x="114" y="83"/>
                    <a:pt x="111" y="84"/>
                  </a:cubicBezTo>
                  <a:cubicBezTo>
                    <a:pt x="106" y="86"/>
                    <a:pt x="106" y="89"/>
                    <a:pt x="103" y="83"/>
                  </a:cubicBezTo>
                  <a:cubicBezTo>
                    <a:pt x="99" y="77"/>
                    <a:pt x="100" y="77"/>
                    <a:pt x="102" y="75"/>
                  </a:cubicBezTo>
                  <a:cubicBezTo>
                    <a:pt x="106" y="74"/>
                    <a:pt x="102" y="78"/>
                    <a:pt x="105" y="77"/>
                  </a:cubicBezTo>
                  <a:cubicBezTo>
                    <a:pt x="106" y="75"/>
                    <a:pt x="110" y="70"/>
                    <a:pt x="111" y="70"/>
                  </a:cubicBezTo>
                  <a:cubicBezTo>
                    <a:pt x="116" y="72"/>
                    <a:pt x="123" y="66"/>
                    <a:pt x="125" y="66"/>
                  </a:cubicBezTo>
                  <a:cubicBezTo>
                    <a:pt x="128" y="66"/>
                    <a:pt x="126" y="67"/>
                    <a:pt x="128" y="66"/>
                  </a:cubicBezTo>
                  <a:cubicBezTo>
                    <a:pt x="126" y="56"/>
                    <a:pt x="132" y="61"/>
                    <a:pt x="132" y="58"/>
                  </a:cubicBezTo>
                  <a:cubicBezTo>
                    <a:pt x="134" y="55"/>
                    <a:pt x="140" y="58"/>
                    <a:pt x="141" y="55"/>
                  </a:cubicBezTo>
                  <a:cubicBezTo>
                    <a:pt x="143" y="53"/>
                    <a:pt x="141" y="50"/>
                    <a:pt x="140" y="49"/>
                  </a:cubicBezTo>
                  <a:cubicBezTo>
                    <a:pt x="138" y="47"/>
                    <a:pt x="140" y="46"/>
                    <a:pt x="141" y="46"/>
                  </a:cubicBezTo>
                  <a:cubicBezTo>
                    <a:pt x="144" y="46"/>
                    <a:pt x="143" y="44"/>
                    <a:pt x="141" y="44"/>
                  </a:cubicBezTo>
                  <a:cubicBezTo>
                    <a:pt x="140" y="44"/>
                    <a:pt x="140" y="42"/>
                    <a:pt x="143" y="41"/>
                  </a:cubicBezTo>
                  <a:cubicBezTo>
                    <a:pt x="144" y="39"/>
                    <a:pt x="143" y="39"/>
                    <a:pt x="143" y="36"/>
                  </a:cubicBezTo>
                  <a:cubicBezTo>
                    <a:pt x="143" y="35"/>
                    <a:pt x="140" y="38"/>
                    <a:pt x="138" y="35"/>
                  </a:cubicBezTo>
                  <a:cubicBezTo>
                    <a:pt x="137" y="32"/>
                    <a:pt x="134" y="35"/>
                    <a:pt x="132" y="33"/>
                  </a:cubicBezTo>
                  <a:cubicBezTo>
                    <a:pt x="129" y="28"/>
                    <a:pt x="128" y="33"/>
                    <a:pt x="125" y="30"/>
                  </a:cubicBezTo>
                  <a:cubicBezTo>
                    <a:pt x="122" y="28"/>
                    <a:pt x="123" y="24"/>
                    <a:pt x="119" y="27"/>
                  </a:cubicBezTo>
                  <a:cubicBezTo>
                    <a:pt x="113" y="30"/>
                    <a:pt x="113" y="25"/>
                    <a:pt x="108" y="27"/>
                  </a:cubicBezTo>
                  <a:cubicBezTo>
                    <a:pt x="105" y="28"/>
                    <a:pt x="108" y="22"/>
                    <a:pt x="105" y="19"/>
                  </a:cubicBezTo>
                  <a:cubicBezTo>
                    <a:pt x="102" y="14"/>
                    <a:pt x="102" y="17"/>
                    <a:pt x="99" y="16"/>
                  </a:cubicBezTo>
                  <a:cubicBezTo>
                    <a:pt x="96" y="16"/>
                    <a:pt x="99" y="16"/>
                    <a:pt x="96" y="13"/>
                  </a:cubicBezTo>
                  <a:cubicBezTo>
                    <a:pt x="94" y="11"/>
                    <a:pt x="100" y="10"/>
                    <a:pt x="97" y="8"/>
                  </a:cubicBezTo>
                  <a:cubicBezTo>
                    <a:pt x="93" y="7"/>
                    <a:pt x="96" y="0"/>
                    <a:pt x="93" y="3"/>
                  </a:cubicBezTo>
                  <a:cubicBezTo>
                    <a:pt x="90" y="5"/>
                    <a:pt x="91" y="0"/>
                    <a:pt x="88" y="3"/>
                  </a:cubicBezTo>
                  <a:cubicBezTo>
                    <a:pt x="85" y="5"/>
                    <a:pt x="82" y="2"/>
                    <a:pt x="82" y="5"/>
                  </a:cubicBezTo>
                  <a:cubicBezTo>
                    <a:pt x="81" y="8"/>
                    <a:pt x="78" y="7"/>
                    <a:pt x="76" y="5"/>
                  </a:cubicBezTo>
                  <a:cubicBezTo>
                    <a:pt x="70" y="5"/>
                    <a:pt x="68" y="8"/>
                    <a:pt x="68" y="13"/>
                  </a:cubicBezTo>
                  <a:cubicBezTo>
                    <a:pt x="68" y="17"/>
                    <a:pt x="67" y="17"/>
                    <a:pt x="65" y="14"/>
                  </a:cubicBezTo>
                  <a:cubicBezTo>
                    <a:pt x="64" y="14"/>
                    <a:pt x="61" y="14"/>
                    <a:pt x="59" y="14"/>
                  </a:cubicBezTo>
                  <a:cubicBezTo>
                    <a:pt x="56" y="16"/>
                    <a:pt x="58" y="10"/>
                    <a:pt x="53" y="13"/>
                  </a:cubicBezTo>
                  <a:cubicBezTo>
                    <a:pt x="50" y="16"/>
                    <a:pt x="55" y="11"/>
                    <a:pt x="46" y="11"/>
                  </a:cubicBezTo>
                  <a:cubicBezTo>
                    <a:pt x="40" y="11"/>
                    <a:pt x="43" y="10"/>
                    <a:pt x="38" y="10"/>
                  </a:cubicBezTo>
                  <a:cubicBezTo>
                    <a:pt x="35" y="11"/>
                    <a:pt x="34" y="7"/>
                    <a:pt x="23" y="8"/>
                  </a:cubicBezTo>
                  <a:cubicBezTo>
                    <a:pt x="14" y="10"/>
                    <a:pt x="18" y="13"/>
                    <a:pt x="15" y="11"/>
                  </a:cubicBezTo>
                  <a:cubicBezTo>
                    <a:pt x="14" y="11"/>
                    <a:pt x="12" y="13"/>
                    <a:pt x="12" y="13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88725" y="3025444"/>
              <a:ext cx="114081" cy="159069"/>
            </a:xfrm>
            <a:custGeom>
              <a:avLst/>
              <a:gdLst/>
              <a:ahLst/>
              <a:cxnLst>
                <a:cxn ang="0">
                  <a:pos x="24" y="9"/>
                </a:cxn>
                <a:cxn ang="0">
                  <a:pos x="22" y="12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1" y="17"/>
                </a:cxn>
                <a:cxn ang="0">
                  <a:pos x="34" y="17"/>
                </a:cxn>
                <a:cxn ang="0">
                  <a:pos x="34" y="19"/>
                </a:cxn>
                <a:cxn ang="0">
                  <a:pos x="36" y="23"/>
                </a:cxn>
                <a:cxn ang="0">
                  <a:pos x="36" y="36"/>
                </a:cxn>
                <a:cxn ang="0">
                  <a:pos x="33" y="40"/>
                </a:cxn>
                <a:cxn ang="0">
                  <a:pos x="28" y="40"/>
                </a:cxn>
                <a:cxn ang="0">
                  <a:pos x="19" y="45"/>
                </a:cxn>
                <a:cxn ang="0">
                  <a:pos x="18" y="47"/>
                </a:cxn>
                <a:cxn ang="0">
                  <a:pos x="7" y="48"/>
                </a:cxn>
                <a:cxn ang="0">
                  <a:pos x="6" y="47"/>
                </a:cxn>
                <a:cxn ang="0">
                  <a:pos x="4" y="44"/>
                </a:cxn>
                <a:cxn ang="0">
                  <a:pos x="3" y="40"/>
                </a:cxn>
                <a:cxn ang="0">
                  <a:pos x="7" y="39"/>
                </a:cxn>
                <a:cxn ang="0">
                  <a:pos x="12" y="36"/>
                </a:cxn>
                <a:cxn ang="0">
                  <a:pos x="13" y="34"/>
                </a:cxn>
                <a:cxn ang="0">
                  <a:pos x="7" y="34"/>
                </a:cxn>
                <a:cxn ang="0">
                  <a:pos x="12" y="30"/>
                </a:cxn>
                <a:cxn ang="0">
                  <a:pos x="10" y="28"/>
                </a:cxn>
                <a:cxn ang="0">
                  <a:pos x="6" y="23"/>
                </a:cxn>
                <a:cxn ang="0">
                  <a:pos x="9" y="20"/>
                </a:cxn>
                <a:cxn ang="0">
                  <a:pos x="6" y="17"/>
                </a:cxn>
                <a:cxn ang="0">
                  <a:pos x="4" y="16"/>
                </a:cxn>
                <a:cxn ang="0">
                  <a:pos x="12" y="16"/>
                </a:cxn>
                <a:cxn ang="0">
                  <a:pos x="15" y="16"/>
                </a:cxn>
                <a:cxn ang="0">
                  <a:pos x="19" y="12"/>
                </a:cxn>
                <a:cxn ang="0">
                  <a:pos x="15" y="11"/>
                </a:cxn>
                <a:cxn ang="0">
                  <a:pos x="18" y="6"/>
                </a:cxn>
                <a:cxn ang="0">
                  <a:pos x="24" y="3"/>
                </a:cxn>
                <a:cxn ang="0">
                  <a:pos x="28" y="1"/>
                </a:cxn>
                <a:cxn ang="0">
                  <a:pos x="28" y="5"/>
                </a:cxn>
                <a:cxn ang="0">
                  <a:pos x="24" y="9"/>
                </a:cxn>
              </a:cxnLst>
              <a:rect l="0" t="0" r="r" b="b"/>
              <a:pathLst>
                <a:path w="37" h="51">
                  <a:moveTo>
                    <a:pt x="24" y="9"/>
                  </a:moveTo>
                  <a:cubicBezTo>
                    <a:pt x="21" y="9"/>
                    <a:pt x="25" y="11"/>
                    <a:pt x="22" y="12"/>
                  </a:cubicBezTo>
                  <a:cubicBezTo>
                    <a:pt x="18" y="14"/>
                    <a:pt x="28" y="19"/>
                    <a:pt x="28" y="16"/>
                  </a:cubicBezTo>
                  <a:cubicBezTo>
                    <a:pt x="28" y="14"/>
                    <a:pt x="30" y="12"/>
                    <a:pt x="30" y="14"/>
                  </a:cubicBezTo>
                  <a:cubicBezTo>
                    <a:pt x="31" y="17"/>
                    <a:pt x="31" y="16"/>
                    <a:pt x="31" y="17"/>
                  </a:cubicBezTo>
                  <a:cubicBezTo>
                    <a:pt x="33" y="19"/>
                    <a:pt x="33" y="17"/>
                    <a:pt x="34" y="17"/>
                  </a:cubicBezTo>
                  <a:cubicBezTo>
                    <a:pt x="36" y="17"/>
                    <a:pt x="36" y="19"/>
                    <a:pt x="34" y="19"/>
                  </a:cubicBezTo>
                  <a:cubicBezTo>
                    <a:pt x="34" y="19"/>
                    <a:pt x="34" y="20"/>
                    <a:pt x="36" y="23"/>
                  </a:cubicBezTo>
                  <a:cubicBezTo>
                    <a:pt x="37" y="26"/>
                    <a:pt x="37" y="31"/>
                    <a:pt x="36" y="36"/>
                  </a:cubicBezTo>
                  <a:cubicBezTo>
                    <a:pt x="33" y="40"/>
                    <a:pt x="36" y="40"/>
                    <a:pt x="33" y="40"/>
                  </a:cubicBezTo>
                  <a:cubicBezTo>
                    <a:pt x="30" y="40"/>
                    <a:pt x="31" y="40"/>
                    <a:pt x="28" y="40"/>
                  </a:cubicBezTo>
                  <a:cubicBezTo>
                    <a:pt x="24" y="42"/>
                    <a:pt x="21" y="47"/>
                    <a:pt x="19" y="45"/>
                  </a:cubicBezTo>
                  <a:cubicBezTo>
                    <a:pt x="19" y="42"/>
                    <a:pt x="19" y="45"/>
                    <a:pt x="18" y="47"/>
                  </a:cubicBezTo>
                  <a:cubicBezTo>
                    <a:pt x="18" y="48"/>
                    <a:pt x="4" y="51"/>
                    <a:pt x="7" y="48"/>
                  </a:cubicBezTo>
                  <a:cubicBezTo>
                    <a:pt x="12" y="44"/>
                    <a:pt x="3" y="50"/>
                    <a:pt x="6" y="47"/>
                  </a:cubicBezTo>
                  <a:cubicBezTo>
                    <a:pt x="7" y="44"/>
                    <a:pt x="0" y="47"/>
                    <a:pt x="4" y="44"/>
                  </a:cubicBezTo>
                  <a:cubicBezTo>
                    <a:pt x="7" y="39"/>
                    <a:pt x="0" y="44"/>
                    <a:pt x="3" y="40"/>
                  </a:cubicBezTo>
                  <a:cubicBezTo>
                    <a:pt x="6" y="37"/>
                    <a:pt x="9" y="40"/>
                    <a:pt x="7" y="39"/>
                  </a:cubicBezTo>
                  <a:cubicBezTo>
                    <a:pt x="6" y="37"/>
                    <a:pt x="7" y="36"/>
                    <a:pt x="12" y="36"/>
                  </a:cubicBezTo>
                  <a:cubicBezTo>
                    <a:pt x="16" y="36"/>
                    <a:pt x="15" y="34"/>
                    <a:pt x="13" y="34"/>
                  </a:cubicBezTo>
                  <a:cubicBezTo>
                    <a:pt x="12" y="34"/>
                    <a:pt x="3" y="37"/>
                    <a:pt x="7" y="34"/>
                  </a:cubicBezTo>
                  <a:cubicBezTo>
                    <a:pt x="12" y="31"/>
                    <a:pt x="7" y="30"/>
                    <a:pt x="12" y="30"/>
                  </a:cubicBezTo>
                  <a:cubicBezTo>
                    <a:pt x="16" y="28"/>
                    <a:pt x="12" y="26"/>
                    <a:pt x="10" y="28"/>
                  </a:cubicBezTo>
                  <a:cubicBezTo>
                    <a:pt x="9" y="28"/>
                    <a:pt x="3" y="25"/>
                    <a:pt x="6" y="23"/>
                  </a:cubicBezTo>
                  <a:cubicBezTo>
                    <a:pt x="7" y="22"/>
                    <a:pt x="6" y="22"/>
                    <a:pt x="9" y="20"/>
                  </a:cubicBezTo>
                  <a:cubicBezTo>
                    <a:pt x="12" y="19"/>
                    <a:pt x="3" y="20"/>
                    <a:pt x="6" y="17"/>
                  </a:cubicBezTo>
                  <a:cubicBezTo>
                    <a:pt x="7" y="16"/>
                    <a:pt x="4" y="17"/>
                    <a:pt x="4" y="16"/>
                  </a:cubicBezTo>
                  <a:cubicBezTo>
                    <a:pt x="6" y="14"/>
                    <a:pt x="9" y="14"/>
                    <a:pt x="12" y="16"/>
                  </a:cubicBezTo>
                  <a:cubicBezTo>
                    <a:pt x="13" y="16"/>
                    <a:pt x="13" y="14"/>
                    <a:pt x="15" y="16"/>
                  </a:cubicBezTo>
                  <a:cubicBezTo>
                    <a:pt x="18" y="16"/>
                    <a:pt x="16" y="14"/>
                    <a:pt x="19" y="12"/>
                  </a:cubicBezTo>
                  <a:cubicBezTo>
                    <a:pt x="22" y="9"/>
                    <a:pt x="16" y="11"/>
                    <a:pt x="15" y="11"/>
                  </a:cubicBezTo>
                  <a:cubicBezTo>
                    <a:pt x="15" y="9"/>
                    <a:pt x="19" y="9"/>
                    <a:pt x="18" y="6"/>
                  </a:cubicBezTo>
                  <a:cubicBezTo>
                    <a:pt x="18" y="5"/>
                    <a:pt x="22" y="3"/>
                    <a:pt x="24" y="3"/>
                  </a:cubicBezTo>
                  <a:cubicBezTo>
                    <a:pt x="27" y="3"/>
                    <a:pt x="25" y="0"/>
                    <a:pt x="28" y="1"/>
                  </a:cubicBezTo>
                  <a:cubicBezTo>
                    <a:pt x="31" y="3"/>
                    <a:pt x="28" y="3"/>
                    <a:pt x="28" y="5"/>
                  </a:cubicBezTo>
                  <a:cubicBezTo>
                    <a:pt x="25" y="6"/>
                    <a:pt x="27" y="9"/>
                    <a:pt x="24" y="9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022998" y="3150770"/>
              <a:ext cx="800177" cy="385621"/>
            </a:xfrm>
            <a:custGeom>
              <a:avLst/>
              <a:gdLst/>
              <a:ahLst/>
              <a:cxnLst>
                <a:cxn ang="0">
                  <a:pos x="230" y="28"/>
                </a:cxn>
                <a:cxn ang="0">
                  <a:pos x="222" y="48"/>
                </a:cxn>
                <a:cxn ang="0">
                  <a:pos x="225" y="53"/>
                </a:cxn>
                <a:cxn ang="0">
                  <a:pos x="234" y="53"/>
                </a:cxn>
                <a:cxn ang="0">
                  <a:pos x="240" y="50"/>
                </a:cxn>
                <a:cxn ang="0">
                  <a:pos x="251" y="56"/>
                </a:cxn>
                <a:cxn ang="0">
                  <a:pos x="255" y="65"/>
                </a:cxn>
                <a:cxn ang="0">
                  <a:pos x="246" y="65"/>
                </a:cxn>
                <a:cxn ang="0">
                  <a:pos x="239" y="65"/>
                </a:cxn>
                <a:cxn ang="0">
                  <a:pos x="228" y="70"/>
                </a:cxn>
                <a:cxn ang="0">
                  <a:pos x="225" y="76"/>
                </a:cxn>
                <a:cxn ang="0">
                  <a:pos x="216" y="80"/>
                </a:cxn>
                <a:cxn ang="0">
                  <a:pos x="207" y="87"/>
                </a:cxn>
                <a:cxn ang="0">
                  <a:pos x="192" y="84"/>
                </a:cxn>
                <a:cxn ang="0">
                  <a:pos x="189" y="92"/>
                </a:cxn>
                <a:cxn ang="0">
                  <a:pos x="192" y="100"/>
                </a:cxn>
                <a:cxn ang="0">
                  <a:pos x="181" y="107"/>
                </a:cxn>
                <a:cxn ang="0">
                  <a:pos x="173" y="114"/>
                </a:cxn>
                <a:cxn ang="0">
                  <a:pos x="169" y="114"/>
                </a:cxn>
                <a:cxn ang="0">
                  <a:pos x="160" y="114"/>
                </a:cxn>
                <a:cxn ang="0">
                  <a:pos x="154" y="115"/>
                </a:cxn>
                <a:cxn ang="0">
                  <a:pos x="138" y="123"/>
                </a:cxn>
                <a:cxn ang="0">
                  <a:pos x="134" y="123"/>
                </a:cxn>
                <a:cxn ang="0">
                  <a:pos x="131" y="120"/>
                </a:cxn>
                <a:cxn ang="0">
                  <a:pos x="117" y="117"/>
                </a:cxn>
                <a:cxn ang="0">
                  <a:pos x="100" y="111"/>
                </a:cxn>
                <a:cxn ang="0">
                  <a:pos x="75" y="111"/>
                </a:cxn>
                <a:cxn ang="0">
                  <a:pos x="69" y="109"/>
                </a:cxn>
                <a:cxn ang="0">
                  <a:pos x="64" y="100"/>
                </a:cxn>
                <a:cxn ang="0">
                  <a:pos x="55" y="92"/>
                </a:cxn>
                <a:cxn ang="0">
                  <a:pos x="38" y="84"/>
                </a:cxn>
                <a:cxn ang="0">
                  <a:pos x="27" y="83"/>
                </a:cxn>
                <a:cxn ang="0">
                  <a:pos x="24" y="76"/>
                </a:cxn>
                <a:cxn ang="0">
                  <a:pos x="26" y="67"/>
                </a:cxn>
                <a:cxn ang="0">
                  <a:pos x="18" y="52"/>
                </a:cxn>
                <a:cxn ang="0">
                  <a:pos x="15" y="50"/>
                </a:cxn>
                <a:cxn ang="0">
                  <a:pos x="9" y="48"/>
                </a:cxn>
                <a:cxn ang="0">
                  <a:pos x="2" y="36"/>
                </a:cxn>
                <a:cxn ang="0">
                  <a:pos x="12" y="31"/>
                </a:cxn>
                <a:cxn ang="0">
                  <a:pos x="21" y="24"/>
                </a:cxn>
                <a:cxn ang="0">
                  <a:pos x="41" y="19"/>
                </a:cxn>
                <a:cxn ang="0">
                  <a:pos x="53" y="22"/>
                </a:cxn>
                <a:cxn ang="0">
                  <a:pos x="84" y="24"/>
                </a:cxn>
                <a:cxn ang="0">
                  <a:pos x="82" y="10"/>
                </a:cxn>
                <a:cxn ang="0">
                  <a:pos x="99" y="5"/>
                </a:cxn>
                <a:cxn ang="0">
                  <a:pos x="116" y="13"/>
                </a:cxn>
                <a:cxn ang="0">
                  <a:pos x="131" y="24"/>
                </a:cxn>
                <a:cxn ang="0">
                  <a:pos x="152" y="25"/>
                </a:cxn>
                <a:cxn ang="0">
                  <a:pos x="170" y="35"/>
                </a:cxn>
                <a:cxn ang="0">
                  <a:pos x="195" y="33"/>
                </a:cxn>
                <a:cxn ang="0">
                  <a:pos x="214" y="24"/>
                </a:cxn>
                <a:cxn ang="0">
                  <a:pos x="230" y="28"/>
                </a:cxn>
              </a:cxnLst>
              <a:rect l="0" t="0" r="r" b="b"/>
              <a:pathLst>
                <a:path w="257" h="124">
                  <a:moveTo>
                    <a:pt x="230" y="28"/>
                  </a:moveTo>
                  <a:cubicBezTo>
                    <a:pt x="219" y="50"/>
                    <a:pt x="225" y="45"/>
                    <a:pt x="222" y="48"/>
                  </a:cubicBezTo>
                  <a:cubicBezTo>
                    <a:pt x="219" y="50"/>
                    <a:pt x="223" y="55"/>
                    <a:pt x="225" y="53"/>
                  </a:cubicBezTo>
                  <a:cubicBezTo>
                    <a:pt x="227" y="52"/>
                    <a:pt x="231" y="52"/>
                    <a:pt x="234" y="53"/>
                  </a:cubicBezTo>
                  <a:cubicBezTo>
                    <a:pt x="237" y="56"/>
                    <a:pt x="234" y="50"/>
                    <a:pt x="240" y="50"/>
                  </a:cubicBezTo>
                  <a:cubicBezTo>
                    <a:pt x="246" y="50"/>
                    <a:pt x="248" y="53"/>
                    <a:pt x="251" y="56"/>
                  </a:cubicBezTo>
                  <a:cubicBezTo>
                    <a:pt x="254" y="59"/>
                    <a:pt x="257" y="64"/>
                    <a:pt x="255" y="65"/>
                  </a:cubicBezTo>
                  <a:cubicBezTo>
                    <a:pt x="252" y="67"/>
                    <a:pt x="248" y="64"/>
                    <a:pt x="246" y="65"/>
                  </a:cubicBezTo>
                  <a:cubicBezTo>
                    <a:pt x="245" y="67"/>
                    <a:pt x="243" y="64"/>
                    <a:pt x="239" y="65"/>
                  </a:cubicBezTo>
                  <a:cubicBezTo>
                    <a:pt x="236" y="69"/>
                    <a:pt x="231" y="67"/>
                    <a:pt x="228" y="70"/>
                  </a:cubicBezTo>
                  <a:cubicBezTo>
                    <a:pt x="225" y="75"/>
                    <a:pt x="228" y="75"/>
                    <a:pt x="225" y="76"/>
                  </a:cubicBezTo>
                  <a:cubicBezTo>
                    <a:pt x="222" y="80"/>
                    <a:pt x="219" y="81"/>
                    <a:pt x="216" y="80"/>
                  </a:cubicBezTo>
                  <a:cubicBezTo>
                    <a:pt x="211" y="80"/>
                    <a:pt x="213" y="84"/>
                    <a:pt x="207" y="87"/>
                  </a:cubicBezTo>
                  <a:cubicBezTo>
                    <a:pt x="199" y="90"/>
                    <a:pt x="196" y="83"/>
                    <a:pt x="192" y="84"/>
                  </a:cubicBezTo>
                  <a:cubicBezTo>
                    <a:pt x="189" y="84"/>
                    <a:pt x="189" y="87"/>
                    <a:pt x="189" y="92"/>
                  </a:cubicBezTo>
                  <a:cubicBezTo>
                    <a:pt x="189" y="95"/>
                    <a:pt x="195" y="98"/>
                    <a:pt x="192" y="100"/>
                  </a:cubicBezTo>
                  <a:cubicBezTo>
                    <a:pt x="187" y="103"/>
                    <a:pt x="185" y="103"/>
                    <a:pt x="181" y="107"/>
                  </a:cubicBezTo>
                  <a:cubicBezTo>
                    <a:pt x="178" y="112"/>
                    <a:pt x="175" y="111"/>
                    <a:pt x="173" y="114"/>
                  </a:cubicBezTo>
                  <a:cubicBezTo>
                    <a:pt x="172" y="115"/>
                    <a:pt x="170" y="112"/>
                    <a:pt x="169" y="114"/>
                  </a:cubicBezTo>
                  <a:cubicBezTo>
                    <a:pt x="166" y="115"/>
                    <a:pt x="166" y="114"/>
                    <a:pt x="160" y="114"/>
                  </a:cubicBezTo>
                  <a:cubicBezTo>
                    <a:pt x="155" y="114"/>
                    <a:pt x="158" y="112"/>
                    <a:pt x="154" y="115"/>
                  </a:cubicBezTo>
                  <a:cubicBezTo>
                    <a:pt x="151" y="118"/>
                    <a:pt x="151" y="115"/>
                    <a:pt x="138" y="123"/>
                  </a:cubicBezTo>
                  <a:cubicBezTo>
                    <a:pt x="137" y="124"/>
                    <a:pt x="137" y="121"/>
                    <a:pt x="134" y="123"/>
                  </a:cubicBezTo>
                  <a:cubicBezTo>
                    <a:pt x="132" y="123"/>
                    <a:pt x="135" y="118"/>
                    <a:pt x="131" y="120"/>
                  </a:cubicBezTo>
                  <a:cubicBezTo>
                    <a:pt x="126" y="123"/>
                    <a:pt x="120" y="117"/>
                    <a:pt x="117" y="117"/>
                  </a:cubicBezTo>
                  <a:cubicBezTo>
                    <a:pt x="114" y="117"/>
                    <a:pt x="111" y="111"/>
                    <a:pt x="100" y="111"/>
                  </a:cubicBezTo>
                  <a:cubicBezTo>
                    <a:pt x="90" y="112"/>
                    <a:pt x="88" y="112"/>
                    <a:pt x="75" y="111"/>
                  </a:cubicBezTo>
                  <a:cubicBezTo>
                    <a:pt x="72" y="109"/>
                    <a:pt x="69" y="112"/>
                    <a:pt x="69" y="109"/>
                  </a:cubicBezTo>
                  <a:cubicBezTo>
                    <a:pt x="67" y="104"/>
                    <a:pt x="65" y="107"/>
                    <a:pt x="64" y="100"/>
                  </a:cubicBezTo>
                  <a:cubicBezTo>
                    <a:pt x="62" y="93"/>
                    <a:pt x="64" y="100"/>
                    <a:pt x="55" y="92"/>
                  </a:cubicBezTo>
                  <a:cubicBezTo>
                    <a:pt x="47" y="84"/>
                    <a:pt x="43" y="84"/>
                    <a:pt x="38" y="84"/>
                  </a:cubicBezTo>
                  <a:cubicBezTo>
                    <a:pt x="34" y="84"/>
                    <a:pt x="31" y="83"/>
                    <a:pt x="27" y="83"/>
                  </a:cubicBezTo>
                  <a:cubicBezTo>
                    <a:pt x="23" y="83"/>
                    <a:pt x="23" y="78"/>
                    <a:pt x="24" y="76"/>
                  </a:cubicBezTo>
                  <a:cubicBezTo>
                    <a:pt x="27" y="72"/>
                    <a:pt x="24" y="73"/>
                    <a:pt x="26" y="67"/>
                  </a:cubicBezTo>
                  <a:cubicBezTo>
                    <a:pt x="27" y="61"/>
                    <a:pt x="20" y="55"/>
                    <a:pt x="18" y="52"/>
                  </a:cubicBezTo>
                  <a:cubicBezTo>
                    <a:pt x="18" y="50"/>
                    <a:pt x="17" y="53"/>
                    <a:pt x="15" y="50"/>
                  </a:cubicBezTo>
                  <a:cubicBezTo>
                    <a:pt x="14" y="47"/>
                    <a:pt x="12" y="52"/>
                    <a:pt x="9" y="48"/>
                  </a:cubicBezTo>
                  <a:cubicBezTo>
                    <a:pt x="5" y="47"/>
                    <a:pt x="0" y="41"/>
                    <a:pt x="2" y="36"/>
                  </a:cubicBezTo>
                  <a:cubicBezTo>
                    <a:pt x="6" y="30"/>
                    <a:pt x="5" y="35"/>
                    <a:pt x="12" y="31"/>
                  </a:cubicBezTo>
                  <a:cubicBezTo>
                    <a:pt x="18" y="30"/>
                    <a:pt x="12" y="28"/>
                    <a:pt x="21" y="24"/>
                  </a:cubicBezTo>
                  <a:cubicBezTo>
                    <a:pt x="31" y="19"/>
                    <a:pt x="37" y="16"/>
                    <a:pt x="41" y="19"/>
                  </a:cubicBezTo>
                  <a:cubicBezTo>
                    <a:pt x="46" y="22"/>
                    <a:pt x="52" y="16"/>
                    <a:pt x="53" y="22"/>
                  </a:cubicBezTo>
                  <a:cubicBezTo>
                    <a:pt x="55" y="27"/>
                    <a:pt x="81" y="31"/>
                    <a:pt x="84" y="24"/>
                  </a:cubicBezTo>
                  <a:cubicBezTo>
                    <a:pt x="85" y="17"/>
                    <a:pt x="76" y="17"/>
                    <a:pt x="82" y="10"/>
                  </a:cubicBezTo>
                  <a:cubicBezTo>
                    <a:pt x="88" y="0"/>
                    <a:pt x="85" y="0"/>
                    <a:pt x="99" y="5"/>
                  </a:cubicBezTo>
                  <a:cubicBezTo>
                    <a:pt x="111" y="11"/>
                    <a:pt x="116" y="5"/>
                    <a:pt x="116" y="13"/>
                  </a:cubicBezTo>
                  <a:cubicBezTo>
                    <a:pt x="116" y="21"/>
                    <a:pt x="123" y="27"/>
                    <a:pt x="131" y="24"/>
                  </a:cubicBezTo>
                  <a:cubicBezTo>
                    <a:pt x="140" y="21"/>
                    <a:pt x="141" y="21"/>
                    <a:pt x="152" y="25"/>
                  </a:cubicBezTo>
                  <a:cubicBezTo>
                    <a:pt x="163" y="28"/>
                    <a:pt x="157" y="31"/>
                    <a:pt x="170" y="35"/>
                  </a:cubicBezTo>
                  <a:cubicBezTo>
                    <a:pt x="190" y="39"/>
                    <a:pt x="182" y="31"/>
                    <a:pt x="195" y="33"/>
                  </a:cubicBezTo>
                  <a:cubicBezTo>
                    <a:pt x="207" y="33"/>
                    <a:pt x="204" y="17"/>
                    <a:pt x="214" y="24"/>
                  </a:cubicBezTo>
                  <a:cubicBezTo>
                    <a:pt x="223" y="30"/>
                    <a:pt x="223" y="24"/>
                    <a:pt x="230" y="28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666292" y="3097748"/>
              <a:ext cx="1528049" cy="1142400"/>
            </a:xfrm>
            <a:custGeom>
              <a:avLst/>
              <a:gdLst/>
              <a:ahLst/>
              <a:cxnLst>
                <a:cxn ang="0">
                  <a:pos x="441" y="136"/>
                </a:cxn>
                <a:cxn ang="0">
                  <a:pos x="427" y="142"/>
                </a:cxn>
                <a:cxn ang="0">
                  <a:pos x="414" y="150"/>
                </a:cxn>
                <a:cxn ang="0">
                  <a:pos x="398" y="160"/>
                </a:cxn>
                <a:cxn ang="0">
                  <a:pos x="383" y="171"/>
                </a:cxn>
                <a:cxn ang="0">
                  <a:pos x="382" y="160"/>
                </a:cxn>
                <a:cxn ang="0">
                  <a:pos x="376" y="151"/>
                </a:cxn>
                <a:cxn ang="0">
                  <a:pos x="351" y="168"/>
                </a:cxn>
                <a:cxn ang="0">
                  <a:pos x="365" y="190"/>
                </a:cxn>
                <a:cxn ang="0">
                  <a:pos x="383" y="187"/>
                </a:cxn>
                <a:cxn ang="0">
                  <a:pos x="385" y="193"/>
                </a:cxn>
                <a:cxn ang="0">
                  <a:pos x="371" y="204"/>
                </a:cxn>
                <a:cxn ang="0">
                  <a:pos x="379" y="240"/>
                </a:cxn>
                <a:cxn ang="0">
                  <a:pos x="371" y="246"/>
                </a:cxn>
                <a:cxn ang="0">
                  <a:pos x="383" y="257"/>
                </a:cxn>
                <a:cxn ang="0">
                  <a:pos x="386" y="268"/>
                </a:cxn>
                <a:cxn ang="0">
                  <a:pos x="380" y="285"/>
                </a:cxn>
                <a:cxn ang="0">
                  <a:pos x="368" y="300"/>
                </a:cxn>
                <a:cxn ang="0">
                  <a:pos x="365" y="313"/>
                </a:cxn>
                <a:cxn ang="0">
                  <a:pos x="357" y="322"/>
                </a:cxn>
                <a:cxn ang="0">
                  <a:pos x="345" y="333"/>
                </a:cxn>
                <a:cxn ang="0">
                  <a:pos x="335" y="342"/>
                </a:cxn>
                <a:cxn ang="0">
                  <a:pos x="325" y="345"/>
                </a:cxn>
                <a:cxn ang="0">
                  <a:pos x="316" y="347"/>
                </a:cxn>
                <a:cxn ang="0">
                  <a:pos x="303" y="353"/>
                </a:cxn>
                <a:cxn ang="0">
                  <a:pos x="290" y="364"/>
                </a:cxn>
                <a:cxn ang="0">
                  <a:pos x="287" y="353"/>
                </a:cxn>
                <a:cxn ang="0">
                  <a:pos x="277" y="353"/>
                </a:cxn>
                <a:cxn ang="0">
                  <a:pos x="265" y="342"/>
                </a:cxn>
                <a:cxn ang="0">
                  <a:pos x="245" y="341"/>
                </a:cxn>
                <a:cxn ang="0">
                  <a:pos x="233" y="341"/>
                </a:cxn>
                <a:cxn ang="0">
                  <a:pos x="220" y="353"/>
                </a:cxn>
                <a:cxn ang="0">
                  <a:pos x="205" y="345"/>
                </a:cxn>
                <a:cxn ang="0">
                  <a:pos x="195" y="328"/>
                </a:cxn>
                <a:cxn ang="0">
                  <a:pos x="201" y="310"/>
                </a:cxn>
                <a:cxn ang="0">
                  <a:pos x="190" y="285"/>
                </a:cxn>
                <a:cxn ang="0">
                  <a:pos x="176" y="274"/>
                </a:cxn>
                <a:cxn ang="0">
                  <a:pos x="144" y="289"/>
                </a:cxn>
                <a:cxn ang="0">
                  <a:pos x="126" y="289"/>
                </a:cxn>
                <a:cxn ang="0">
                  <a:pos x="105" y="286"/>
                </a:cxn>
                <a:cxn ang="0">
                  <a:pos x="93" y="280"/>
                </a:cxn>
                <a:cxn ang="0">
                  <a:pos x="67" y="261"/>
                </a:cxn>
                <a:cxn ang="0">
                  <a:pos x="41" y="241"/>
                </a:cxn>
                <a:cxn ang="0">
                  <a:pos x="47" y="223"/>
                </a:cxn>
                <a:cxn ang="0">
                  <a:pos x="45" y="202"/>
                </a:cxn>
                <a:cxn ang="0">
                  <a:pos x="21" y="196"/>
                </a:cxn>
                <a:cxn ang="0">
                  <a:pos x="12" y="179"/>
                </a:cxn>
                <a:cxn ang="0">
                  <a:pos x="7" y="157"/>
                </a:cxn>
                <a:cxn ang="0">
                  <a:pos x="39" y="143"/>
                </a:cxn>
                <a:cxn ang="0">
                  <a:pos x="56" y="106"/>
                </a:cxn>
                <a:cxn ang="0">
                  <a:pos x="76" y="78"/>
                </a:cxn>
                <a:cxn ang="0">
                  <a:pos x="111" y="55"/>
                </a:cxn>
                <a:cxn ang="0">
                  <a:pos x="140" y="84"/>
                </a:cxn>
                <a:cxn ang="0">
                  <a:pos x="178" y="117"/>
                </a:cxn>
                <a:cxn ang="0">
                  <a:pos x="245" y="137"/>
                </a:cxn>
                <a:cxn ang="0">
                  <a:pos x="283" y="131"/>
                </a:cxn>
                <a:cxn ang="0">
                  <a:pos x="306" y="101"/>
                </a:cxn>
                <a:cxn ang="0">
                  <a:pos x="353" y="83"/>
                </a:cxn>
                <a:cxn ang="0">
                  <a:pos x="348" y="70"/>
                </a:cxn>
                <a:cxn ang="0">
                  <a:pos x="373" y="24"/>
                </a:cxn>
                <a:cxn ang="0">
                  <a:pos x="441" y="50"/>
                </a:cxn>
                <a:cxn ang="0">
                  <a:pos x="481" y="64"/>
                </a:cxn>
                <a:cxn ang="0">
                  <a:pos x="458" y="123"/>
                </a:cxn>
              </a:cxnLst>
              <a:rect l="0" t="0" r="r" b="b"/>
              <a:pathLst>
                <a:path w="490" h="367">
                  <a:moveTo>
                    <a:pt x="453" y="131"/>
                  </a:moveTo>
                  <a:cubicBezTo>
                    <a:pt x="453" y="128"/>
                    <a:pt x="453" y="131"/>
                    <a:pt x="452" y="129"/>
                  </a:cubicBezTo>
                  <a:cubicBezTo>
                    <a:pt x="450" y="128"/>
                    <a:pt x="452" y="126"/>
                    <a:pt x="449" y="125"/>
                  </a:cubicBezTo>
                  <a:cubicBezTo>
                    <a:pt x="446" y="125"/>
                    <a:pt x="449" y="132"/>
                    <a:pt x="446" y="131"/>
                  </a:cubicBezTo>
                  <a:cubicBezTo>
                    <a:pt x="443" y="131"/>
                    <a:pt x="444" y="134"/>
                    <a:pt x="441" y="136"/>
                  </a:cubicBezTo>
                  <a:cubicBezTo>
                    <a:pt x="440" y="137"/>
                    <a:pt x="441" y="136"/>
                    <a:pt x="438" y="136"/>
                  </a:cubicBezTo>
                  <a:cubicBezTo>
                    <a:pt x="436" y="137"/>
                    <a:pt x="433" y="134"/>
                    <a:pt x="433" y="137"/>
                  </a:cubicBezTo>
                  <a:cubicBezTo>
                    <a:pt x="433" y="140"/>
                    <a:pt x="436" y="140"/>
                    <a:pt x="435" y="142"/>
                  </a:cubicBezTo>
                  <a:cubicBezTo>
                    <a:pt x="433" y="143"/>
                    <a:pt x="433" y="142"/>
                    <a:pt x="432" y="142"/>
                  </a:cubicBezTo>
                  <a:cubicBezTo>
                    <a:pt x="430" y="143"/>
                    <a:pt x="429" y="142"/>
                    <a:pt x="427" y="142"/>
                  </a:cubicBezTo>
                  <a:cubicBezTo>
                    <a:pt x="426" y="142"/>
                    <a:pt x="426" y="137"/>
                    <a:pt x="424" y="139"/>
                  </a:cubicBezTo>
                  <a:cubicBezTo>
                    <a:pt x="423" y="140"/>
                    <a:pt x="424" y="139"/>
                    <a:pt x="423" y="140"/>
                  </a:cubicBezTo>
                  <a:cubicBezTo>
                    <a:pt x="421" y="142"/>
                    <a:pt x="423" y="142"/>
                    <a:pt x="421" y="143"/>
                  </a:cubicBezTo>
                  <a:cubicBezTo>
                    <a:pt x="420" y="145"/>
                    <a:pt x="418" y="148"/>
                    <a:pt x="417" y="148"/>
                  </a:cubicBezTo>
                  <a:cubicBezTo>
                    <a:pt x="414" y="148"/>
                    <a:pt x="415" y="150"/>
                    <a:pt x="414" y="150"/>
                  </a:cubicBezTo>
                  <a:cubicBezTo>
                    <a:pt x="412" y="150"/>
                    <a:pt x="414" y="151"/>
                    <a:pt x="412" y="151"/>
                  </a:cubicBezTo>
                  <a:cubicBezTo>
                    <a:pt x="409" y="153"/>
                    <a:pt x="411" y="153"/>
                    <a:pt x="409" y="153"/>
                  </a:cubicBezTo>
                  <a:cubicBezTo>
                    <a:pt x="408" y="153"/>
                    <a:pt x="406" y="156"/>
                    <a:pt x="405" y="157"/>
                  </a:cubicBezTo>
                  <a:cubicBezTo>
                    <a:pt x="405" y="159"/>
                    <a:pt x="405" y="159"/>
                    <a:pt x="405" y="159"/>
                  </a:cubicBezTo>
                  <a:cubicBezTo>
                    <a:pt x="401" y="162"/>
                    <a:pt x="400" y="159"/>
                    <a:pt x="398" y="160"/>
                  </a:cubicBezTo>
                  <a:cubicBezTo>
                    <a:pt x="397" y="162"/>
                    <a:pt x="397" y="159"/>
                    <a:pt x="395" y="162"/>
                  </a:cubicBezTo>
                  <a:cubicBezTo>
                    <a:pt x="395" y="164"/>
                    <a:pt x="392" y="162"/>
                    <a:pt x="391" y="164"/>
                  </a:cubicBezTo>
                  <a:cubicBezTo>
                    <a:pt x="389" y="165"/>
                    <a:pt x="388" y="165"/>
                    <a:pt x="386" y="168"/>
                  </a:cubicBezTo>
                  <a:cubicBezTo>
                    <a:pt x="386" y="171"/>
                    <a:pt x="383" y="170"/>
                    <a:pt x="383" y="170"/>
                  </a:cubicBezTo>
                  <a:cubicBezTo>
                    <a:pt x="383" y="170"/>
                    <a:pt x="385" y="171"/>
                    <a:pt x="383" y="171"/>
                  </a:cubicBezTo>
                  <a:cubicBezTo>
                    <a:pt x="380" y="171"/>
                    <a:pt x="379" y="174"/>
                    <a:pt x="379" y="171"/>
                  </a:cubicBezTo>
                  <a:cubicBezTo>
                    <a:pt x="379" y="168"/>
                    <a:pt x="379" y="171"/>
                    <a:pt x="380" y="170"/>
                  </a:cubicBezTo>
                  <a:cubicBezTo>
                    <a:pt x="382" y="167"/>
                    <a:pt x="382" y="170"/>
                    <a:pt x="383" y="168"/>
                  </a:cubicBezTo>
                  <a:cubicBezTo>
                    <a:pt x="383" y="165"/>
                    <a:pt x="380" y="164"/>
                    <a:pt x="380" y="164"/>
                  </a:cubicBezTo>
                  <a:cubicBezTo>
                    <a:pt x="379" y="164"/>
                    <a:pt x="382" y="162"/>
                    <a:pt x="382" y="160"/>
                  </a:cubicBezTo>
                  <a:cubicBezTo>
                    <a:pt x="380" y="160"/>
                    <a:pt x="383" y="160"/>
                    <a:pt x="386" y="156"/>
                  </a:cubicBezTo>
                  <a:cubicBezTo>
                    <a:pt x="388" y="153"/>
                    <a:pt x="388" y="153"/>
                    <a:pt x="386" y="151"/>
                  </a:cubicBezTo>
                  <a:cubicBezTo>
                    <a:pt x="383" y="148"/>
                    <a:pt x="385" y="148"/>
                    <a:pt x="383" y="148"/>
                  </a:cubicBezTo>
                  <a:cubicBezTo>
                    <a:pt x="382" y="150"/>
                    <a:pt x="380" y="146"/>
                    <a:pt x="379" y="148"/>
                  </a:cubicBezTo>
                  <a:cubicBezTo>
                    <a:pt x="376" y="150"/>
                    <a:pt x="379" y="150"/>
                    <a:pt x="376" y="151"/>
                  </a:cubicBezTo>
                  <a:cubicBezTo>
                    <a:pt x="374" y="154"/>
                    <a:pt x="376" y="156"/>
                    <a:pt x="373" y="156"/>
                  </a:cubicBezTo>
                  <a:cubicBezTo>
                    <a:pt x="371" y="157"/>
                    <a:pt x="363" y="160"/>
                    <a:pt x="363" y="164"/>
                  </a:cubicBezTo>
                  <a:cubicBezTo>
                    <a:pt x="363" y="167"/>
                    <a:pt x="362" y="168"/>
                    <a:pt x="359" y="168"/>
                  </a:cubicBezTo>
                  <a:cubicBezTo>
                    <a:pt x="357" y="167"/>
                    <a:pt x="357" y="171"/>
                    <a:pt x="356" y="168"/>
                  </a:cubicBezTo>
                  <a:cubicBezTo>
                    <a:pt x="354" y="167"/>
                    <a:pt x="351" y="167"/>
                    <a:pt x="351" y="168"/>
                  </a:cubicBezTo>
                  <a:cubicBezTo>
                    <a:pt x="351" y="170"/>
                    <a:pt x="350" y="171"/>
                    <a:pt x="351" y="174"/>
                  </a:cubicBezTo>
                  <a:cubicBezTo>
                    <a:pt x="351" y="178"/>
                    <a:pt x="353" y="178"/>
                    <a:pt x="354" y="178"/>
                  </a:cubicBezTo>
                  <a:cubicBezTo>
                    <a:pt x="354" y="179"/>
                    <a:pt x="357" y="179"/>
                    <a:pt x="359" y="179"/>
                  </a:cubicBezTo>
                  <a:cubicBezTo>
                    <a:pt x="360" y="178"/>
                    <a:pt x="363" y="182"/>
                    <a:pt x="362" y="184"/>
                  </a:cubicBezTo>
                  <a:cubicBezTo>
                    <a:pt x="360" y="185"/>
                    <a:pt x="362" y="190"/>
                    <a:pt x="365" y="190"/>
                  </a:cubicBezTo>
                  <a:cubicBezTo>
                    <a:pt x="370" y="190"/>
                    <a:pt x="370" y="190"/>
                    <a:pt x="370" y="188"/>
                  </a:cubicBezTo>
                  <a:cubicBezTo>
                    <a:pt x="368" y="187"/>
                    <a:pt x="371" y="187"/>
                    <a:pt x="373" y="185"/>
                  </a:cubicBezTo>
                  <a:cubicBezTo>
                    <a:pt x="373" y="182"/>
                    <a:pt x="377" y="182"/>
                    <a:pt x="379" y="184"/>
                  </a:cubicBezTo>
                  <a:cubicBezTo>
                    <a:pt x="379" y="184"/>
                    <a:pt x="379" y="185"/>
                    <a:pt x="380" y="185"/>
                  </a:cubicBezTo>
                  <a:cubicBezTo>
                    <a:pt x="382" y="184"/>
                    <a:pt x="380" y="185"/>
                    <a:pt x="383" y="187"/>
                  </a:cubicBezTo>
                  <a:cubicBezTo>
                    <a:pt x="388" y="187"/>
                    <a:pt x="385" y="184"/>
                    <a:pt x="388" y="185"/>
                  </a:cubicBezTo>
                  <a:cubicBezTo>
                    <a:pt x="388" y="187"/>
                    <a:pt x="392" y="187"/>
                    <a:pt x="391" y="188"/>
                  </a:cubicBezTo>
                  <a:cubicBezTo>
                    <a:pt x="388" y="192"/>
                    <a:pt x="392" y="192"/>
                    <a:pt x="389" y="193"/>
                  </a:cubicBezTo>
                  <a:cubicBezTo>
                    <a:pt x="386" y="195"/>
                    <a:pt x="388" y="192"/>
                    <a:pt x="386" y="192"/>
                  </a:cubicBezTo>
                  <a:cubicBezTo>
                    <a:pt x="385" y="193"/>
                    <a:pt x="386" y="190"/>
                    <a:pt x="385" y="193"/>
                  </a:cubicBezTo>
                  <a:cubicBezTo>
                    <a:pt x="382" y="195"/>
                    <a:pt x="382" y="193"/>
                    <a:pt x="380" y="195"/>
                  </a:cubicBezTo>
                  <a:cubicBezTo>
                    <a:pt x="377" y="196"/>
                    <a:pt x="377" y="198"/>
                    <a:pt x="377" y="198"/>
                  </a:cubicBezTo>
                  <a:cubicBezTo>
                    <a:pt x="376" y="198"/>
                    <a:pt x="376" y="201"/>
                    <a:pt x="374" y="201"/>
                  </a:cubicBezTo>
                  <a:cubicBezTo>
                    <a:pt x="371" y="202"/>
                    <a:pt x="373" y="199"/>
                    <a:pt x="371" y="199"/>
                  </a:cubicBezTo>
                  <a:cubicBezTo>
                    <a:pt x="370" y="201"/>
                    <a:pt x="373" y="202"/>
                    <a:pt x="371" y="204"/>
                  </a:cubicBezTo>
                  <a:cubicBezTo>
                    <a:pt x="370" y="204"/>
                    <a:pt x="371" y="206"/>
                    <a:pt x="368" y="206"/>
                  </a:cubicBezTo>
                  <a:cubicBezTo>
                    <a:pt x="366" y="207"/>
                    <a:pt x="360" y="216"/>
                    <a:pt x="363" y="215"/>
                  </a:cubicBezTo>
                  <a:cubicBezTo>
                    <a:pt x="368" y="215"/>
                    <a:pt x="365" y="218"/>
                    <a:pt x="370" y="220"/>
                  </a:cubicBezTo>
                  <a:cubicBezTo>
                    <a:pt x="374" y="221"/>
                    <a:pt x="373" y="227"/>
                    <a:pt x="376" y="232"/>
                  </a:cubicBezTo>
                  <a:cubicBezTo>
                    <a:pt x="379" y="237"/>
                    <a:pt x="376" y="237"/>
                    <a:pt x="379" y="240"/>
                  </a:cubicBezTo>
                  <a:cubicBezTo>
                    <a:pt x="382" y="241"/>
                    <a:pt x="380" y="241"/>
                    <a:pt x="382" y="244"/>
                  </a:cubicBezTo>
                  <a:cubicBezTo>
                    <a:pt x="385" y="246"/>
                    <a:pt x="386" y="249"/>
                    <a:pt x="383" y="247"/>
                  </a:cubicBezTo>
                  <a:cubicBezTo>
                    <a:pt x="379" y="246"/>
                    <a:pt x="379" y="247"/>
                    <a:pt x="377" y="246"/>
                  </a:cubicBezTo>
                  <a:cubicBezTo>
                    <a:pt x="376" y="246"/>
                    <a:pt x="377" y="244"/>
                    <a:pt x="376" y="244"/>
                  </a:cubicBezTo>
                  <a:cubicBezTo>
                    <a:pt x="374" y="243"/>
                    <a:pt x="373" y="246"/>
                    <a:pt x="371" y="246"/>
                  </a:cubicBezTo>
                  <a:cubicBezTo>
                    <a:pt x="370" y="244"/>
                    <a:pt x="368" y="240"/>
                    <a:pt x="368" y="241"/>
                  </a:cubicBezTo>
                  <a:cubicBezTo>
                    <a:pt x="366" y="243"/>
                    <a:pt x="371" y="247"/>
                    <a:pt x="374" y="244"/>
                  </a:cubicBezTo>
                  <a:cubicBezTo>
                    <a:pt x="374" y="244"/>
                    <a:pt x="377" y="246"/>
                    <a:pt x="376" y="246"/>
                  </a:cubicBezTo>
                  <a:cubicBezTo>
                    <a:pt x="376" y="247"/>
                    <a:pt x="377" y="247"/>
                    <a:pt x="380" y="251"/>
                  </a:cubicBezTo>
                  <a:cubicBezTo>
                    <a:pt x="383" y="254"/>
                    <a:pt x="386" y="257"/>
                    <a:pt x="383" y="257"/>
                  </a:cubicBezTo>
                  <a:cubicBezTo>
                    <a:pt x="382" y="257"/>
                    <a:pt x="377" y="260"/>
                    <a:pt x="377" y="261"/>
                  </a:cubicBezTo>
                  <a:cubicBezTo>
                    <a:pt x="377" y="263"/>
                    <a:pt x="374" y="260"/>
                    <a:pt x="373" y="263"/>
                  </a:cubicBezTo>
                  <a:cubicBezTo>
                    <a:pt x="373" y="265"/>
                    <a:pt x="374" y="261"/>
                    <a:pt x="374" y="263"/>
                  </a:cubicBezTo>
                  <a:cubicBezTo>
                    <a:pt x="376" y="268"/>
                    <a:pt x="379" y="260"/>
                    <a:pt x="382" y="265"/>
                  </a:cubicBezTo>
                  <a:cubicBezTo>
                    <a:pt x="385" y="268"/>
                    <a:pt x="388" y="266"/>
                    <a:pt x="386" y="268"/>
                  </a:cubicBezTo>
                  <a:cubicBezTo>
                    <a:pt x="382" y="271"/>
                    <a:pt x="385" y="268"/>
                    <a:pt x="385" y="272"/>
                  </a:cubicBezTo>
                  <a:cubicBezTo>
                    <a:pt x="386" y="277"/>
                    <a:pt x="380" y="274"/>
                    <a:pt x="383" y="275"/>
                  </a:cubicBezTo>
                  <a:cubicBezTo>
                    <a:pt x="385" y="277"/>
                    <a:pt x="382" y="277"/>
                    <a:pt x="383" y="279"/>
                  </a:cubicBezTo>
                  <a:cubicBezTo>
                    <a:pt x="383" y="280"/>
                    <a:pt x="380" y="279"/>
                    <a:pt x="382" y="282"/>
                  </a:cubicBezTo>
                  <a:cubicBezTo>
                    <a:pt x="383" y="285"/>
                    <a:pt x="382" y="283"/>
                    <a:pt x="380" y="285"/>
                  </a:cubicBezTo>
                  <a:cubicBezTo>
                    <a:pt x="380" y="286"/>
                    <a:pt x="380" y="280"/>
                    <a:pt x="379" y="285"/>
                  </a:cubicBezTo>
                  <a:cubicBezTo>
                    <a:pt x="377" y="289"/>
                    <a:pt x="374" y="289"/>
                    <a:pt x="374" y="291"/>
                  </a:cubicBezTo>
                  <a:cubicBezTo>
                    <a:pt x="376" y="293"/>
                    <a:pt x="373" y="297"/>
                    <a:pt x="371" y="299"/>
                  </a:cubicBezTo>
                  <a:cubicBezTo>
                    <a:pt x="370" y="299"/>
                    <a:pt x="373" y="300"/>
                    <a:pt x="370" y="302"/>
                  </a:cubicBezTo>
                  <a:cubicBezTo>
                    <a:pt x="368" y="302"/>
                    <a:pt x="370" y="299"/>
                    <a:pt x="368" y="300"/>
                  </a:cubicBezTo>
                  <a:cubicBezTo>
                    <a:pt x="365" y="300"/>
                    <a:pt x="368" y="300"/>
                    <a:pt x="368" y="302"/>
                  </a:cubicBezTo>
                  <a:cubicBezTo>
                    <a:pt x="370" y="305"/>
                    <a:pt x="371" y="303"/>
                    <a:pt x="368" y="303"/>
                  </a:cubicBezTo>
                  <a:cubicBezTo>
                    <a:pt x="366" y="305"/>
                    <a:pt x="365" y="308"/>
                    <a:pt x="366" y="307"/>
                  </a:cubicBezTo>
                  <a:cubicBezTo>
                    <a:pt x="370" y="307"/>
                    <a:pt x="365" y="310"/>
                    <a:pt x="366" y="313"/>
                  </a:cubicBezTo>
                  <a:cubicBezTo>
                    <a:pt x="368" y="314"/>
                    <a:pt x="366" y="316"/>
                    <a:pt x="365" y="313"/>
                  </a:cubicBezTo>
                  <a:cubicBezTo>
                    <a:pt x="363" y="311"/>
                    <a:pt x="362" y="313"/>
                    <a:pt x="363" y="314"/>
                  </a:cubicBezTo>
                  <a:cubicBezTo>
                    <a:pt x="363" y="314"/>
                    <a:pt x="366" y="314"/>
                    <a:pt x="363" y="316"/>
                  </a:cubicBezTo>
                  <a:cubicBezTo>
                    <a:pt x="362" y="317"/>
                    <a:pt x="362" y="314"/>
                    <a:pt x="360" y="316"/>
                  </a:cubicBezTo>
                  <a:cubicBezTo>
                    <a:pt x="360" y="317"/>
                    <a:pt x="363" y="317"/>
                    <a:pt x="362" y="319"/>
                  </a:cubicBezTo>
                  <a:cubicBezTo>
                    <a:pt x="359" y="320"/>
                    <a:pt x="359" y="324"/>
                    <a:pt x="357" y="322"/>
                  </a:cubicBezTo>
                  <a:cubicBezTo>
                    <a:pt x="356" y="320"/>
                    <a:pt x="356" y="324"/>
                    <a:pt x="356" y="322"/>
                  </a:cubicBezTo>
                  <a:cubicBezTo>
                    <a:pt x="354" y="320"/>
                    <a:pt x="354" y="324"/>
                    <a:pt x="354" y="324"/>
                  </a:cubicBezTo>
                  <a:cubicBezTo>
                    <a:pt x="356" y="325"/>
                    <a:pt x="353" y="328"/>
                    <a:pt x="351" y="330"/>
                  </a:cubicBezTo>
                  <a:cubicBezTo>
                    <a:pt x="350" y="331"/>
                    <a:pt x="351" y="328"/>
                    <a:pt x="348" y="330"/>
                  </a:cubicBezTo>
                  <a:cubicBezTo>
                    <a:pt x="347" y="333"/>
                    <a:pt x="347" y="330"/>
                    <a:pt x="345" y="333"/>
                  </a:cubicBezTo>
                  <a:cubicBezTo>
                    <a:pt x="344" y="335"/>
                    <a:pt x="342" y="335"/>
                    <a:pt x="344" y="335"/>
                  </a:cubicBezTo>
                  <a:cubicBezTo>
                    <a:pt x="345" y="336"/>
                    <a:pt x="342" y="336"/>
                    <a:pt x="342" y="338"/>
                  </a:cubicBezTo>
                  <a:cubicBezTo>
                    <a:pt x="342" y="339"/>
                    <a:pt x="341" y="339"/>
                    <a:pt x="338" y="341"/>
                  </a:cubicBezTo>
                  <a:cubicBezTo>
                    <a:pt x="336" y="342"/>
                    <a:pt x="336" y="339"/>
                    <a:pt x="335" y="339"/>
                  </a:cubicBezTo>
                  <a:cubicBezTo>
                    <a:pt x="335" y="339"/>
                    <a:pt x="336" y="342"/>
                    <a:pt x="335" y="342"/>
                  </a:cubicBezTo>
                  <a:cubicBezTo>
                    <a:pt x="333" y="341"/>
                    <a:pt x="331" y="339"/>
                    <a:pt x="330" y="342"/>
                  </a:cubicBezTo>
                  <a:cubicBezTo>
                    <a:pt x="328" y="344"/>
                    <a:pt x="328" y="339"/>
                    <a:pt x="327" y="341"/>
                  </a:cubicBezTo>
                  <a:cubicBezTo>
                    <a:pt x="325" y="341"/>
                    <a:pt x="328" y="342"/>
                    <a:pt x="327" y="344"/>
                  </a:cubicBezTo>
                  <a:cubicBezTo>
                    <a:pt x="325" y="344"/>
                    <a:pt x="325" y="341"/>
                    <a:pt x="325" y="342"/>
                  </a:cubicBezTo>
                  <a:cubicBezTo>
                    <a:pt x="324" y="344"/>
                    <a:pt x="325" y="344"/>
                    <a:pt x="325" y="345"/>
                  </a:cubicBezTo>
                  <a:cubicBezTo>
                    <a:pt x="324" y="345"/>
                    <a:pt x="324" y="345"/>
                    <a:pt x="322" y="345"/>
                  </a:cubicBezTo>
                  <a:cubicBezTo>
                    <a:pt x="321" y="344"/>
                    <a:pt x="322" y="344"/>
                    <a:pt x="321" y="342"/>
                  </a:cubicBezTo>
                  <a:cubicBezTo>
                    <a:pt x="319" y="341"/>
                    <a:pt x="319" y="338"/>
                    <a:pt x="318" y="339"/>
                  </a:cubicBezTo>
                  <a:cubicBezTo>
                    <a:pt x="318" y="339"/>
                    <a:pt x="319" y="344"/>
                    <a:pt x="319" y="345"/>
                  </a:cubicBezTo>
                  <a:cubicBezTo>
                    <a:pt x="318" y="348"/>
                    <a:pt x="318" y="345"/>
                    <a:pt x="316" y="347"/>
                  </a:cubicBezTo>
                  <a:cubicBezTo>
                    <a:pt x="316" y="348"/>
                    <a:pt x="315" y="345"/>
                    <a:pt x="315" y="348"/>
                  </a:cubicBezTo>
                  <a:cubicBezTo>
                    <a:pt x="315" y="352"/>
                    <a:pt x="313" y="347"/>
                    <a:pt x="312" y="350"/>
                  </a:cubicBezTo>
                  <a:cubicBezTo>
                    <a:pt x="310" y="352"/>
                    <a:pt x="310" y="348"/>
                    <a:pt x="309" y="350"/>
                  </a:cubicBezTo>
                  <a:cubicBezTo>
                    <a:pt x="307" y="353"/>
                    <a:pt x="309" y="352"/>
                    <a:pt x="307" y="350"/>
                  </a:cubicBezTo>
                  <a:cubicBezTo>
                    <a:pt x="304" y="350"/>
                    <a:pt x="307" y="352"/>
                    <a:pt x="303" y="353"/>
                  </a:cubicBezTo>
                  <a:cubicBezTo>
                    <a:pt x="298" y="355"/>
                    <a:pt x="300" y="353"/>
                    <a:pt x="296" y="355"/>
                  </a:cubicBezTo>
                  <a:cubicBezTo>
                    <a:pt x="293" y="356"/>
                    <a:pt x="292" y="358"/>
                    <a:pt x="292" y="359"/>
                  </a:cubicBezTo>
                  <a:cubicBezTo>
                    <a:pt x="292" y="361"/>
                    <a:pt x="293" y="358"/>
                    <a:pt x="293" y="361"/>
                  </a:cubicBezTo>
                  <a:cubicBezTo>
                    <a:pt x="293" y="364"/>
                    <a:pt x="296" y="364"/>
                    <a:pt x="292" y="366"/>
                  </a:cubicBezTo>
                  <a:cubicBezTo>
                    <a:pt x="289" y="367"/>
                    <a:pt x="290" y="366"/>
                    <a:pt x="290" y="364"/>
                  </a:cubicBezTo>
                  <a:cubicBezTo>
                    <a:pt x="289" y="363"/>
                    <a:pt x="287" y="363"/>
                    <a:pt x="289" y="361"/>
                  </a:cubicBezTo>
                  <a:cubicBezTo>
                    <a:pt x="289" y="359"/>
                    <a:pt x="287" y="361"/>
                    <a:pt x="287" y="358"/>
                  </a:cubicBezTo>
                  <a:cubicBezTo>
                    <a:pt x="289" y="355"/>
                    <a:pt x="290" y="355"/>
                    <a:pt x="289" y="353"/>
                  </a:cubicBezTo>
                  <a:cubicBezTo>
                    <a:pt x="289" y="353"/>
                    <a:pt x="289" y="355"/>
                    <a:pt x="287" y="353"/>
                  </a:cubicBezTo>
                  <a:cubicBezTo>
                    <a:pt x="286" y="350"/>
                    <a:pt x="286" y="352"/>
                    <a:pt x="287" y="353"/>
                  </a:cubicBezTo>
                  <a:cubicBezTo>
                    <a:pt x="287" y="355"/>
                    <a:pt x="286" y="353"/>
                    <a:pt x="284" y="355"/>
                  </a:cubicBezTo>
                  <a:cubicBezTo>
                    <a:pt x="281" y="355"/>
                    <a:pt x="286" y="352"/>
                    <a:pt x="283" y="352"/>
                  </a:cubicBezTo>
                  <a:cubicBezTo>
                    <a:pt x="280" y="352"/>
                    <a:pt x="280" y="348"/>
                    <a:pt x="278" y="350"/>
                  </a:cubicBezTo>
                  <a:cubicBezTo>
                    <a:pt x="278" y="352"/>
                    <a:pt x="280" y="352"/>
                    <a:pt x="278" y="353"/>
                  </a:cubicBezTo>
                  <a:cubicBezTo>
                    <a:pt x="278" y="353"/>
                    <a:pt x="277" y="350"/>
                    <a:pt x="277" y="353"/>
                  </a:cubicBezTo>
                  <a:cubicBezTo>
                    <a:pt x="277" y="355"/>
                    <a:pt x="275" y="353"/>
                    <a:pt x="275" y="353"/>
                  </a:cubicBezTo>
                  <a:cubicBezTo>
                    <a:pt x="272" y="352"/>
                    <a:pt x="271" y="353"/>
                    <a:pt x="269" y="352"/>
                  </a:cubicBezTo>
                  <a:cubicBezTo>
                    <a:pt x="269" y="350"/>
                    <a:pt x="268" y="352"/>
                    <a:pt x="268" y="350"/>
                  </a:cubicBezTo>
                  <a:cubicBezTo>
                    <a:pt x="266" y="347"/>
                    <a:pt x="265" y="348"/>
                    <a:pt x="265" y="347"/>
                  </a:cubicBezTo>
                  <a:cubicBezTo>
                    <a:pt x="265" y="344"/>
                    <a:pt x="262" y="345"/>
                    <a:pt x="265" y="342"/>
                  </a:cubicBezTo>
                  <a:cubicBezTo>
                    <a:pt x="266" y="339"/>
                    <a:pt x="265" y="339"/>
                    <a:pt x="263" y="339"/>
                  </a:cubicBezTo>
                  <a:cubicBezTo>
                    <a:pt x="260" y="341"/>
                    <a:pt x="262" y="338"/>
                    <a:pt x="258" y="339"/>
                  </a:cubicBezTo>
                  <a:cubicBezTo>
                    <a:pt x="255" y="339"/>
                    <a:pt x="254" y="333"/>
                    <a:pt x="252" y="335"/>
                  </a:cubicBezTo>
                  <a:cubicBezTo>
                    <a:pt x="251" y="338"/>
                    <a:pt x="249" y="336"/>
                    <a:pt x="249" y="338"/>
                  </a:cubicBezTo>
                  <a:cubicBezTo>
                    <a:pt x="251" y="339"/>
                    <a:pt x="246" y="342"/>
                    <a:pt x="245" y="341"/>
                  </a:cubicBezTo>
                  <a:cubicBezTo>
                    <a:pt x="245" y="339"/>
                    <a:pt x="243" y="339"/>
                    <a:pt x="243" y="342"/>
                  </a:cubicBezTo>
                  <a:cubicBezTo>
                    <a:pt x="243" y="345"/>
                    <a:pt x="242" y="342"/>
                    <a:pt x="240" y="341"/>
                  </a:cubicBezTo>
                  <a:cubicBezTo>
                    <a:pt x="240" y="341"/>
                    <a:pt x="240" y="342"/>
                    <a:pt x="239" y="341"/>
                  </a:cubicBezTo>
                  <a:cubicBezTo>
                    <a:pt x="237" y="338"/>
                    <a:pt x="237" y="344"/>
                    <a:pt x="236" y="344"/>
                  </a:cubicBezTo>
                  <a:cubicBezTo>
                    <a:pt x="234" y="344"/>
                    <a:pt x="236" y="342"/>
                    <a:pt x="233" y="341"/>
                  </a:cubicBezTo>
                  <a:cubicBezTo>
                    <a:pt x="230" y="339"/>
                    <a:pt x="231" y="344"/>
                    <a:pt x="228" y="344"/>
                  </a:cubicBezTo>
                  <a:cubicBezTo>
                    <a:pt x="227" y="344"/>
                    <a:pt x="222" y="344"/>
                    <a:pt x="225" y="348"/>
                  </a:cubicBezTo>
                  <a:cubicBezTo>
                    <a:pt x="227" y="355"/>
                    <a:pt x="225" y="353"/>
                    <a:pt x="225" y="355"/>
                  </a:cubicBezTo>
                  <a:cubicBezTo>
                    <a:pt x="227" y="356"/>
                    <a:pt x="225" y="358"/>
                    <a:pt x="225" y="356"/>
                  </a:cubicBezTo>
                  <a:cubicBezTo>
                    <a:pt x="223" y="355"/>
                    <a:pt x="222" y="359"/>
                    <a:pt x="220" y="353"/>
                  </a:cubicBezTo>
                  <a:cubicBezTo>
                    <a:pt x="220" y="352"/>
                    <a:pt x="220" y="348"/>
                    <a:pt x="217" y="352"/>
                  </a:cubicBezTo>
                  <a:cubicBezTo>
                    <a:pt x="214" y="356"/>
                    <a:pt x="214" y="353"/>
                    <a:pt x="213" y="353"/>
                  </a:cubicBezTo>
                  <a:cubicBezTo>
                    <a:pt x="211" y="355"/>
                    <a:pt x="213" y="352"/>
                    <a:pt x="211" y="352"/>
                  </a:cubicBezTo>
                  <a:cubicBezTo>
                    <a:pt x="210" y="350"/>
                    <a:pt x="211" y="348"/>
                    <a:pt x="210" y="347"/>
                  </a:cubicBezTo>
                  <a:cubicBezTo>
                    <a:pt x="208" y="347"/>
                    <a:pt x="204" y="348"/>
                    <a:pt x="205" y="345"/>
                  </a:cubicBezTo>
                  <a:cubicBezTo>
                    <a:pt x="207" y="341"/>
                    <a:pt x="205" y="342"/>
                    <a:pt x="205" y="339"/>
                  </a:cubicBezTo>
                  <a:cubicBezTo>
                    <a:pt x="207" y="338"/>
                    <a:pt x="210" y="338"/>
                    <a:pt x="205" y="338"/>
                  </a:cubicBezTo>
                  <a:cubicBezTo>
                    <a:pt x="201" y="338"/>
                    <a:pt x="202" y="335"/>
                    <a:pt x="201" y="331"/>
                  </a:cubicBezTo>
                  <a:cubicBezTo>
                    <a:pt x="199" y="328"/>
                    <a:pt x="204" y="325"/>
                    <a:pt x="201" y="327"/>
                  </a:cubicBezTo>
                  <a:cubicBezTo>
                    <a:pt x="199" y="328"/>
                    <a:pt x="198" y="325"/>
                    <a:pt x="195" y="328"/>
                  </a:cubicBezTo>
                  <a:cubicBezTo>
                    <a:pt x="192" y="330"/>
                    <a:pt x="192" y="328"/>
                    <a:pt x="193" y="327"/>
                  </a:cubicBezTo>
                  <a:cubicBezTo>
                    <a:pt x="195" y="325"/>
                    <a:pt x="188" y="322"/>
                    <a:pt x="193" y="320"/>
                  </a:cubicBezTo>
                  <a:cubicBezTo>
                    <a:pt x="195" y="319"/>
                    <a:pt x="192" y="316"/>
                    <a:pt x="195" y="314"/>
                  </a:cubicBezTo>
                  <a:cubicBezTo>
                    <a:pt x="198" y="314"/>
                    <a:pt x="196" y="311"/>
                    <a:pt x="198" y="311"/>
                  </a:cubicBezTo>
                  <a:cubicBezTo>
                    <a:pt x="199" y="313"/>
                    <a:pt x="198" y="310"/>
                    <a:pt x="201" y="310"/>
                  </a:cubicBezTo>
                  <a:cubicBezTo>
                    <a:pt x="202" y="310"/>
                    <a:pt x="199" y="307"/>
                    <a:pt x="201" y="302"/>
                  </a:cubicBezTo>
                  <a:cubicBezTo>
                    <a:pt x="202" y="297"/>
                    <a:pt x="199" y="296"/>
                    <a:pt x="201" y="294"/>
                  </a:cubicBezTo>
                  <a:cubicBezTo>
                    <a:pt x="202" y="293"/>
                    <a:pt x="201" y="289"/>
                    <a:pt x="199" y="291"/>
                  </a:cubicBezTo>
                  <a:cubicBezTo>
                    <a:pt x="196" y="293"/>
                    <a:pt x="199" y="286"/>
                    <a:pt x="195" y="283"/>
                  </a:cubicBezTo>
                  <a:cubicBezTo>
                    <a:pt x="190" y="279"/>
                    <a:pt x="192" y="283"/>
                    <a:pt x="190" y="285"/>
                  </a:cubicBezTo>
                  <a:cubicBezTo>
                    <a:pt x="188" y="283"/>
                    <a:pt x="188" y="282"/>
                    <a:pt x="184" y="283"/>
                  </a:cubicBezTo>
                  <a:cubicBezTo>
                    <a:pt x="178" y="283"/>
                    <a:pt x="185" y="282"/>
                    <a:pt x="184" y="277"/>
                  </a:cubicBezTo>
                  <a:cubicBezTo>
                    <a:pt x="184" y="274"/>
                    <a:pt x="179" y="279"/>
                    <a:pt x="182" y="275"/>
                  </a:cubicBezTo>
                  <a:cubicBezTo>
                    <a:pt x="184" y="272"/>
                    <a:pt x="182" y="275"/>
                    <a:pt x="181" y="272"/>
                  </a:cubicBezTo>
                  <a:cubicBezTo>
                    <a:pt x="181" y="271"/>
                    <a:pt x="176" y="272"/>
                    <a:pt x="176" y="274"/>
                  </a:cubicBezTo>
                  <a:cubicBezTo>
                    <a:pt x="175" y="275"/>
                    <a:pt x="173" y="275"/>
                    <a:pt x="170" y="274"/>
                  </a:cubicBezTo>
                  <a:cubicBezTo>
                    <a:pt x="169" y="272"/>
                    <a:pt x="167" y="274"/>
                    <a:pt x="164" y="277"/>
                  </a:cubicBezTo>
                  <a:cubicBezTo>
                    <a:pt x="161" y="280"/>
                    <a:pt x="158" y="279"/>
                    <a:pt x="157" y="282"/>
                  </a:cubicBezTo>
                  <a:cubicBezTo>
                    <a:pt x="157" y="285"/>
                    <a:pt x="153" y="283"/>
                    <a:pt x="153" y="286"/>
                  </a:cubicBezTo>
                  <a:cubicBezTo>
                    <a:pt x="153" y="288"/>
                    <a:pt x="150" y="289"/>
                    <a:pt x="144" y="289"/>
                  </a:cubicBezTo>
                  <a:cubicBezTo>
                    <a:pt x="146" y="286"/>
                    <a:pt x="144" y="286"/>
                    <a:pt x="143" y="286"/>
                  </a:cubicBezTo>
                  <a:cubicBezTo>
                    <a:pt x="141" y="285"/>
                    <a:pt x="141" y="288"/>
                    <a:pt x="140" y="286"/>
                  </a:cubicBezTo>
                  <a:cubicBezTo>
                    <a:pt x="138" y="285"/>
                    <a:pt x="134" y="286"/>
                    <a:pt x="135" y="285"/>
                  </a:cubicBezTo>
                  <a:cubicBezTo>
                    <a:pt x="137" y="283"/>
                    <a:pt x="131" y="282"/>
                    <a:pt x="129" y="286"/>
                  </a:cubicBezTo>
                  <a:cubicBezTo>
                    <a:pt x="128" y="289"/>
                    <a:pt x="126" y="286"/>
                    <a:pt x="126" y="289"/>
                  </a:cubicBezTo>
                  <a:cubicBezTo>
                    <a:pt x="125" y="293"/>
                    <a:pt x="125" y="291"/>
                    <a:pt x="123" y="294"/>
                  </a:cubicBezTo>
                  <a:cubicBezTo>
                    <a:pt x="122" y="289"/>
                    <a:pt x="128" y="282"/>
                    <a:pt x="117" y="288"/>
                  </a:cubicBezTo>
                  <a:cubicBezTo>
                    <a:pt x="117" y="288"/>
                    <a:pt x="115" y="288"/>
                    <a:pt x="114" y="288"/>
                  </a:cubicBezTo>
                  <a:cubicBezTo>
                    <a:pt x="114" y="289"/>
                    <a:pt x="114" y="288"/>
                    <a:pt x="111" y="288"/>
                  </a:cubicBezTo>
                  <a:cubicBezTo>
                    <a:pt x="109" y="289"/>
                    <a:pt x="106" y="283"/>
                    <a:pt x="105" y="286"/>
                  </a:cubicBezTo>
                  <a:cubicBezTo>
                    <a:pt x="105" y="288"/>
                    <a:pt x="103" y="288"/>
                    <a:pt x="102" y="286"/>
                  </a:cubicBezTo>
                  <a:cubicBezTo>
                    <a:pt x="100" y="283"/>
                    <a:pt x="102" y="288"/>
                    <a:pt x="100" y="288"/>
                  </a:cubicBezTo>
                  <a:cubicBezTo>
                    <a:pt x="99" y="288"/>
                    <a:pt x="99" y="283"/>
                    <a:pt x="97" y="283"/>
                  </a:cubicBezTo>
                  <a:cubicBezTo>
                    <a:pt x="94" y="283"/>
                    <a:pt x="93" y="285"/>
                    <a:pt x="94" y="282"/>
                  </a:cubicBezTo>
                  <a:cubicBezTo>
                    <a:pt x="94" y="280"/>
                    <a:pt x="94" y="280"/>
                    <a:pt x="93" y="280"/>
                  </a:cubicBezTo>
                  <a:cubicBezTo>
                    <a:pt x="91" y="282"/>
                    <a:pt x="87" y="279"/>
                    <a:pt x="87" y="275"/>
                  </a:cubicBezTo>
                  <a:cubicBezTo>
                    <a:pt x="87" y="272"/>
                    <a:pt x="85" y="274"/>
                    <a:pt x="82" y="274"/>
                  </a:cubicBezTo>
                  <a:cubicBezTo>
                    <a:pt x="80" y="275"/>
                    <a:pt x="79" y="269"/>
                    <a:pt x="77" y="269"/>
                  </a:cubicBezTo>
                  <a:cubicBezTo>
                    <a:pt x="74" y="269"/>
                    <a:pt x="74" y="266"/>
                    <a:pt x="71" y="266"/>
                  </a:cubicBezTo>
                  <a:cubicBezTo>
                    <a:pt x="68" y="265"/>
                    <a:pt x="73" y="263"/>
                    <a:pt x="67" y="261"/>
                  </a:cubicBezTo>
                  <a:cubicBezTo>
                    <a:pt x="62" y="260"/>
                    <a:pt x="64" y="269"/>
                    <a:pt x="61" y="263"/>
                  </a:cubicBezTo>
                  <a:cubicBezTo>
                    <a:pt x="61" y="261"/>
                    <a:pt x="56" y="260"/>
                    <a:pt x="53" y="257"/>
                  </a:cubicBezTo>
                  <a:cubicBezTo>
                    <a:pt x="50" y="254"/>
                    <a:pt x="50" y="258"/>
                    <a:pt x="47" y="252"/>
                  </a:cubicBezTo>
                  <a:cubicBezTo>
                    <a:pt x="45" y="249"/>
                    <a:pt x="42" y="255"/>
                    <a:pt x="42" y="251"/>
                  </a:cubicBezTo>
                  <a:cubicBezTo>
                    <a:pt x="44" y="246"/>
                    <a:pt x="42" y="243"/>
                    <a:pt x="41" y="241"/>
                  </a:cubicBezTo>
                  <a:cubicBezTo>
                    <a:pt x="39" y="238"/>
                    <a:pt x="42" y="238"/>
                    <a:pt x="44" y="240"/>
                  </a:cubicBezTo>
                  <a:cubicBezTo>
                    <a:pt x="45" y="243"/>
                    <a:pt x="45" y="240"/>
                    <a:pt x="47" y="240"/>
                  </a:cubicBezTo>
                  <a:cubicBezTo>
                    <a:pt x="52" y="238"/>
                    <a:pt x="47" y="235"/>
                    <a:pt x="48" y="234"/>
                  </a:cubicBezTo>
                  <a:cubicBezTo>
                    <a:pt x="48" y="232"/>
                    <a:pt x="42" y="232"/>
                    <a:pt x="44" y="227"/>
                  </a:cubicBezTo>
                  <a:cubicBezTo>
                    <a:pt x="45" y="226"/>
                    <a:pt x="41" y="224"/>
                    <a:pt x="47" y="223"/>
                  </a:cubicBezTo>
                  <a:cubicBezTo>
                    <a:pt x="52" y="223"/>
                    <a:pt x="47" y="221"/>
                    <a:pt x="53" y="216"/>
                  </a:cubicBezTo>
                  <a:cubicBezTo>
                    <a:pt x="56" y="213"/>
                    <a:pt x="53" y="213"/>
                    <a:pt x="55" y="210"/>
                  </a:cubicBezTo>
                  <a:cubicBezTo>
                    <a:pt x="58" y="207"/>
                    <a:pt x="55" y="206"/>
                    <a:pt x="55" y="207"/>
                  </a:cubicBezTo>
                  <a:cubicBezTo>
                    <a:pt x="53" y="210"/>
                    <a:pt x="53" y="206"/>
                    <a:pt x="52" y="207"/>
                  </a:cubicBezTo>
                  <a:cubicBezTo>
                    <a:pt x="50" y="207"/>
                    <a:pt x="52" y="202"/>
                    <a:pt x="45" y="202"/>
                  </a:cubicBezTo>
                  <a:cubicBezTo>
                    <a:pt x="39" y="204"/>
                    <a:pt x="41" y="206"/>
                    <a:pt x="3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2" y="207"/>
                    <a:pt x="27" y="206"/>
                    <a:pt x="26" y="204"/>
                  </a:cubicBezTo>
                  <a:cubicBezTo>
                    <a:pt x="26" y="202"/>
                    <a:pt x="24" y="206"/>
                    <a:pt x="21" y="202"/>
                  </a:cubicBezTo>
                  <a:cubicBezTo>
                    <a:pt x="20" y="199"/>
                    <a:pt x="23" y="201"/>
                    <a:pt x="21" y="196"/>
                  </a:cubicBezTo>
                  <a:cubicBezTo>
                    <a:pt x="18" y="192"/>
                    <a:pt x="17" y="196"/>
                    <a:pt x="17" y="193"/>
                  </a:cubicBezTo>
                  <a:cubicBezTo>
                    <a:pt x="15" y="190"/>
                    <a:pt x="12" y="193"/>
                    <a:pt x="9" y="190"/>
                  </a:cubicBezTo>
                  <a:cubicBezTo>
                    <a:pt x="7" y="190"/>
                    <a:pt x="7" y="188"/>
                    <a:pt x="10" y="188"/>
                  </a:cubicBezTo>
                  <a:cubicBezTo>
                    <a:pt x="13" y="188"/>
                    <a:pt x="15" y="187"/>
                    <a:pt x="13" y="185"/>
                  </a:cubicBezTo>
                  <a:cubicBezTo>
                    <a:pt x="10" y="184"/>
                    <a:pt x="13" y="181"/>
                    <a:pt x="12" y="179"/>
                  </a:cubicBezTo>
                  <a:cubicBezTo>
                    <a:pt x="10" y="178"/>
                    <a:pt x="12" y="176"/>
                    <a:pt x="12" y="174"/>
                  </a:cubicBezTo>
                  <a:cubicBezTo>
                    <a:pt x="10" y="173"/>
                    <a:pt x="6" y="171"/>
                    <a:pt x="6" y="174"/>
                  </a:cubicBezTo>
                  <a:cubicBezTo>
                    <a:pt x="6" y="176"/>
                    <a:pt x="3" y="173"/>
                    <a:pt x="4" y="170"/>
                  </a:cubicBezTo>
                  <a:cubicBezTo>
                    <a:pt x="4" y="168"/>
                    <a:pt x="1" y="168"/>
                    <a:pt x="3" y="165"/>
                  </a:cubicBezTo>
                  <a:cubicBezTo>
                    <a:pt x="9" y="164"/>
                    <a:pt x="0" y="159"/>
                    <a:pt x="7" y="157"/>
                  </a:cubicBezTo>
                  <a:cubicBezTo>
                    <a:pt x="13" y="156"/>
                    <a:pt x="10" y="153"/>
                    <a:pt x="13" y="153"/>
                  </a:cubicBezTo>
                  <a:cubicBezTo>
                    <a:pt x="18" y="154"/>
                    <a:pt x="17" y="148"/>
                    <a:pt x="18" y="153"/>
                  </a:cubicBezTo>
                  <a:cubicBezTo>
                    <a:pt x="20" y="157"/>
                    <a:pt x="21" y="153"/>
                    <a:pt x="23" y="154"/>
                  </a:cubicBezTo>
                  <a:cubicBezTo>
                    <a:pt x="26" y="156"/>
                    <a:pt x="26" y="153"/>
                    <a:pt x="27" y="148"/>
                  </a:cubicBezTo>
                  <a:cubicBezTo>
                    <a:pt x="29" y="145"/>
                    <a:pt x="38" y="150"/>
                    <a:pt x="39" y="143"/>
                  </a:cubicBezTo>
                  <a:cubicBezTo>
                    <a:pt x="41" y="140"/>
                    <a:pt x="48" y="139"/>
                    <a:pt x="52" y="137"/>
                  </a:cubicBezTo>
                  <a:cubicBezTo>
                    <a:pt x="53" y="136"/>
                    <a:pt x="53" y="137"/>
                    <a:pt x="56" y="134"/>
                  </a:cubicBezTo>
                  <a:cubicBezTo>
                    <a:pt x="56" y="132"/>
                    <a:pt x="53" y="128"/>
                    <a:pt x="56" y="126"/>
                  </a:cubicBezTo>
                  <a:cubicBezTo>
                    <a:pt x="59" y="126"/>
                    <a:pt x="55" y="125"/>
                    <a:pt x="58" y="123"/>
                  </a:cubicBezTo>
                  <a:cubicBezTo>
                    <a:pt x="62" y="122"/>
                    <a:pt x="55" y="109"/>
                    <a:pt x="56" y="106"/>
                  </a:cubicBezTo>
                  <a:cubicBezTo>
                    <a:pt x="58" y="103"/>
                    <a:pt x="47" y="103"/>
                    <a:pt x="55" y="101"/>
                  </a:cubicBezTo>
                  <a:cubicBezTo>
                    <a:pt x="59" y="100"/>
                    <a:pt x="65" y="98"/>
                    <a:pt x="67" y="98"/>
                  </a:cubicBezTo>
                  <a:cubicBezTo>
                    <a:pt x="70" y="100"/>
                    <a:pt x="73" y="101"/>
                    <a:pt x="74" y="98"/>
                  </a:cubicBezTo>
                  <a:cubicBezTo>
                    <a:pt x="74" y="95"/>
                    <a:pt x="70" y="97"/>
                    <a:pt x="71" y="94"/>
                  </a:cubicBezTo>
                  <a:cubicBezTo>
                    <a:pt x="74" y="91"/>
                    <a:pt x="76" y="81"/>
                    <a:pt x="76" y="78"/>
                  </a:cubicBezTo>
                  <a:cubicBezTo>
                    <a:pt x="77" y="73"/>
                    <a:pt x="82" y="80"/>
                    <a:pt x="87" y="80"/>
                  </a:cubicBezTo>
                  <a:cubicBezTo>
                    <a:pt x="91" y="78"/>
                    <a:pt x="90" y="81"/>
                    <a:pt x="93" y="80"/>
                  </a:cubicBezTo>
                  <a:cubicBezTo>
                    <a:pt x="97" y="78"/>
                    <a:pt x="99" y="76"/>
                    <a:pt x="97" y="73"/>
                  </a:cubicBezTo>
                  <a:cubicBezTo>
                    <a:pt x="96" y="70"/>
                    <a:pt x="94" y="64"/>
                    <a:pt x="103" y="61"/>
                  </a:cubicBezTo>
                  <a:cubicBezTo>
                    <a:pt x="111" y="59"/>
                    <a:pt x="102" y="53"/>
                    <a:pt x="111" y="55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4" y="58"/>
                    <a:pt x="118" y="64"/>
                    <a:pt x="123" y="66"/>
                  </a:cubicBezTo>
                  <a:cubicBezTo>
                    <a:pt x="126" y="69"/>
                    <a:pt x="128" y="64"/>
                    <a:pt x="129" y="67"/>
                  </a:cubicBezTo>
                  <a:cubicBezTo>
                    <a:pt x="131" y="70"/>
                    <a:pt x="132" y="67"/>
                    <a:pt x="132" y="69"/>
                  </a:cubicBezTo>
                  <a:cubicBezTo>
                    <a:pt x="134" y="72"/>
                    <a:pt x="141" y="78"/>
                    <a:pt x="140" y="84"/>
                  </a:cubicBezTo>
                  <a:cubicBezTo>
                    <a:pt x="138" y="91"/>
                    <a:pt x="141" y="89"/>
                    <a:pt x="138" y="94"/>
                  </a:cubicBezTo>
                  <a:cubicBezTo>
                    <a:pt x="137" y="95"/>
                    <a:pt x="137" y="100"/>
                    <a:pt x="141" y="100"/>
                  </a:cubicBezTo>
                  <a:cubicBezTo>
                    <a:pt x="144" y="100"/>
                    <a:pt x="147" y="101"/>
                    <a:pt x="152" y="101"/>
                  </a:cubicBezTo>
                  <a:cubicBezTo>
                    <a:pt x="157" y="101"/>
                    <a:pt x="161" y="101"/>
                    <a:pt x="169" y="109"/>
                  </a:cubicBezTo>
                  <a:cubicBezTo>
                    <a:pt x="178" y="117"/>
                    <a:pt x="176" y="111"/>
                    <a:pt x="178" y="117"/>
                  </a:cubicBezTo>
                  <a:cubicBezTo>
                    <a:pt x="179" y="125"/>
                    <a:pt x="181" y="122"/>
                    <a:pt x="182" y="126"/>
                  </a:cubicBezTo>
                  <a:cubicBezTo>
                    <a:pt x="182" y="129"/>
                    <a:pt x="185" y="126"/>
                    <a:pt x="188" y="128"/>
                  </a:cubicBezTo>
                  <a:cubicBezTo>
                    <a:pt x="202" y="129"/>
                    <a:pt x="204" y="129"/>
                    <a:pt x="214" y="128"/>
                  </a:cubicBezTo>
                  <a:cubicBezTo>
                    <a:pt x="225" y="128"/>
                    <a:pt x="228" y="134"/>
                    <a:pt x="231" y="134"/>
                  </a:cubicBezTo>
                  <a:cubicBezTo>
                    <a:pt x="234" y="134"/>
                    <a:pt x="240" y="140"/>
                    <a:pt x="245" y="137"/>
                  </a:cubicBezTo>
                  <a:cubicBezTo>
                    <a:pt x="249" y="136"/>
                    <a:pt x="246" y="140"/>
                    <a:pt x="248" y="140"/>
                  </a:cubicBezTo>
                  <a:cubicBezTo>
                    <a:pt x="251" y="139"/>
                    <a:pt x="251" y="142"/>
                    <a:pt x="252" y="140"/>
                  </a:cubicBezTo>
                  <a:cubicBezTo>
                    <a:pt x="265" y="132"/>
                    <a:pt x="265" y="136"/>
                    <a:pt x="268" y="132"/>
                  </a:cubicBezTo>
                  <a:cubicBezTo>
                    <a:pt x="272" y="129"/>
                    <a:pt x="269" y="131"/>
                    <a:pt x="274" y="131"/>
                  </a:cubicBezTo>
                  <a:cubicBezTo>
                    <a:pt x="280" y="131"/>
                    <a:pt x="280" y="132"/>
                    <a:pt x="283" y="131"/>
                  </a:cubicBezTo>
                  <a:cubicBezTo>
                    <a:pt x="284" y="129"/>
                    <a:pt x="286" y="132"/>
                    <a:pt x="287" y="131"/>
                  </a:cubicBezTo>
                  <a:cubicBezTo>
                    <a:pt x="289" y="128"/>
                    <a:pt x="292" y="129"/>
                    <a:pt x="295" y="125"/>
                  </a:cubicBezTo>
                  <a:cubicBezTo>
                    <a:pt x="300" y="120"/>
                    <a:pt x="301" y="120"/>
                    <a:pt x="306" y="117"/>
                  </a:cubicBezTo>
                  <a:cubicBezTo>
                    <a:pt x="309" y="115"/>
                    <a:pt x="303" y="112"/>
                    <a:pt x="303" y="109"/>
                  </a:cubicBezTo>
                  <a:cubicBezTo>
                    <a:pt x="303" y="104"/>
                    <a:pt x="303" y="101"/>
                    <a:pt x="306" y="101"/>
                  </a:cubicBezTo>
                  <a:cubicBezTo>
                    <a:pt x="310" y="100"/>
                    <a:pt x="313" y="108"/>
                    <a:pt x="321" y="104"/>
                  </a:cubicBezTo>
                  <a:cubicBezTo>
                    <a:pt x="327" y="101"/>
                    <a:pt x="325" y="97"/>
                    <a:pt x="330" y="97"/>
                  </a:cubicBezTo>
                  <a:cubicBezTo>
                    <a:pt x="333" y="98"/>
                    <a:pt x="336" y="97"/>
                    <a:pt x="339" y="94"/>
                  </a:cubicBezTo>
                  <a:cubicBezTo>
                    <a:pt x="342" y="92"/>
                    <a:pt x="339" y="92"/>
                    <a:pt x="342" y="87"/>
                  </a:cubicBezTo>
                  <a:cubicBezTo>
                    <a:pt x="345" y="84"/>
                    <a:pt x="350" y="86"/>
                    <a:pt x="353" y="83"/>
                  </a:cubicBezTo>
                  <a:cubicBezTo>
                    <a:pt x="357" y="81"/>
                    <a:pt x="359" y="84"/>
                    <a:pt x="360" y="83"/>
                  </a:cubicBezTo>
                  <a:cubicBezTo>
                    <a:pt x="362" y="81"/>
                    <a:pt x="366" y="84"/>
                    <a:pt x="370" y="83"/>
                  </a:cubicBezTo>
                  <a:cubicBezTo>
                    <a:pt x="371" y="81"/>
                    <a:pt x="368" y="76"/>
                    <a:pt x="365" y="73"/>
                  </a:cubicBezTo>
                  <a:cubicBezTo>
                    <a:pt x="362" y="70"/>
                    <a:pt x="360" y="67"/>
                    <a:pt x="354" y="67"/>
                  </a:cubicBezTo>
                  <a:cubicBezTo>
                    <a:pt x="348" y="67"/>
                    <a:pt x="351" y="73"/>
                    <a:pt x="348" y="70"/>
                  </a:cubicBezTo>
                  <a:cubicBezTo>
                    <a:pt x="345" y="69"/>
                    <a:pt x="341" y="69"/>
                    <a:pt x="339" y="70"/>
                  </a:cubicBezTo>
                  <a:cubicBezTo>
                    <a:pt x="338" y="72"/>
                    <a:pt x="333" y="67"/>
                    <a:pt x="336" y="66"/>
                  </a:cubicBezTo>
                  <a:cubicBezTo>
                    <a:pt x="339" y="63"/>
                    <a:pt x="333" y="67"/>
                    <a:pt x="344" y="46"/>
                  </a:cubicBezTo>
                  <a:cubicBezTo>
                    <a:pt x="351" y="50"/>
                    <a:pt x="354" y="50"/>
                    <a:pt x="360" y="44"/>
                  </a:cubicBezTo>
                  <a:cubicBezTo>
                    <a:pt x="366" y="38"/>
                    <a:pt x="365" y="33"/>
                    <a:pt x="373" y="24"/>
                  </a:cubicBezTo>
                  <a:cubicBezTo>
                    <a:pt x="379" y="16"/>
                    <a:pt x="376" y="13"/>
                    <a:pt x="371" y="13"/>
                  </a:cubicBezTo>
                  <a:cubicBezTo>
                    <a:pt x="366" y="13"/>
                    <a:pt x="373" y="3"/>
                    <a:pt x="388" y="2"/>
                  </a:cubicBezTo>
                  <a:cubicBezTo>
                    <a:pt x="401" y="0"/>
                    <a:pt x="406" y="5"/>
                    <a:pt x="411" y="5"/>
                  </a:cubicBezTo>
                  <a:cubicBezTo>
                    <a:pt x="415" y="5"/>
                    <a:pt x="424" y="18"/>
                    <a:pt x="427" y="33"/>
                  </a:cubicBezTo>
                  <a:cubicBezTo>
                    <a:pt x="429" y="50"/>
                    <a:pt x="432" y="49"/>
                    <a:pt x="441" y="50"/>
                  </a:cubicBezTo>
                  <a:cubicBezTo>
                    <a:pt x="450" y="52"/>
                    <a:pt x="447" y="56"/>
                    <a:pt x="452" y="56"/>
                  </a:cubicBezTo>
                  <a:cubicBezTo>
                    <a:pt x="456" y="58"/>
                    <a:pt x="452" y="61"/>
                    <a:pt x="455" y="63"/>
                  </a:cubicBezTo>
                  <a:cubicBezTo>
                    <a:pt x="458" y="64"/>
                    <a:pt x="452" y="66"/>
                    <a:pt x="456" y="69"/>
                  </a:cubicBezTo>
                  <a:cubicBezTo>
                    <a:pt x="461" y="73"/>
                    <a:pt x="467" y="72"/>
                    <a:pt x="471" y="67"/>
                  </a:cubicBezTo>
                  <a:cubicBezTo>
                    <a:pt x="476" y="64"/>
                    <a:pt x="476" y="69"/>
                    <a:pt x="481" y="64"/>
                  </a:cubicBezTo>
                  <a:cubicBezTo>
                    <a:pt x="485" y="59"/>
                    <a:pt x="490" y="67"/>
                    <a:pt x="485" y="73"/>
                  </a:cubicBezTo>
                  <a:cubicBezTo>
                    <a:pt x="481" y="81"/>
                    <a:pt x="478" y="104"/>
                    <a:pt x="471" y="101"/>
                  </a:cubicBezTo>
                  <a:cubicBezTo>
                    <a:pt x="465" y="98"/>
                    <a:pt x="464" y="97"/>
                    <a:pt x="462" y="100"/>
                  </a:cubicBezTo>
                  <a:cubicBezTo>
                    <a:pt x="461" y="104"/>
                    <a:pt x="455" y="100"/>
                    <a:pt x="458" y="106"/>
                  </a:cubicBezTo>
                  <a:cubicBezTo>
                    <a:pt x="459" y="112"/>
                    <a:pt x="461" y="119"/>
                    <a:pt x="458" y="123"/>
                  </a:cubicBezTo>
                  <a:cubicBezTo>
                    <a:pt x="456" y="129"/>
                    <a:pt x="455" y="123"/>
                    <a:pt x="453" y="129"/>
                  </a:cubicBezTo>
                  <a:cubicBezTo>
                    <a:pt x="453" y="131"/>
                    <a:pt x="453" y="131"/>
                    <a:pt x="453" y="131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5825365" y="3907551"/>
              <a:ext cx="212095" cy="139788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3" y="11"/>
                </a:cxn>
                <a:cxn ang="0">
                  <a:pos x="3" y="16"/>
                </a:cxn>
                <a:cxn ang="0">
                  <a:pos x="6" y="20"/>
                </a:cxn>
                <a:cxn ang="0">
                  <a:pos x="14" y="27"/>
                </a:cxn>
                <a:cxn ang="0">
                  <a:pos x="20" y="30"/>
                </a:cxn>
                <a:cxn ang="0">
                  <a:pos x="23" y="31"/>
                </a:cxn>
                <a:cxn ang="0">
                  <a:pos x="32" y="33"/>
                </a:cxn>
                <a:cxn ang="0">
                  <a:pos x="37" y="33"/>
                </a:cxn>
                <a:cxn ang="0">
                  <a:pos x="40" y="37"/>
                </a:cxn>
                <a:cxn ang="0">
                  <a:pos x="45" y="39"/>
                </a:cxn>
                <a:cxn ang="0">
                  <a:pos x="49" y="40"/>
                </a:cxn>
                <a:cxn ang="0">
                  <a:pos x="57" y="42"/>
                </a:cxn>
                <a:cxn ang="0">
                  <a:pos x="62" y="44"/>
                </a:cxn>
                <a:cxn ang="0">
                  <a:pos x="66" y="42"/>
                </a:cxn>
                <a:cxn ang="0">
                  <a:pos x="66" y="33"/>
                </a:cxn>
                <a:cxn ang="0">
                  <a:pos x="66" y="28"/>
                </a:cxn>
                <a:cxn ang="0">
                  <a:pos x="63" y="28"/>
                </a:cxn>
                <a:cxn ang="0">
                  <a:pos x="60" y="28"/>
                </a:cxn>
                <a:cxn ang="0">
                  <a:pos x="54" y="27"/>
                </a:cxn>
                <a:cxn ang="0">
                  <a:pos x="51" y="27"/>
                </a:cxn>
                <a:cxn ang="0">
                  <a:pos x="49" y="28"/>
                </a:cxn>
                <a:cxn ang="0">
                  <a:pos x="46" y="23"/>
                </a:cxn>
                <a:cxn ang="0">
                  <a:pos x="43" y="22"/>
                </a:cxn>
                <a:cxn ang="0">
                  <a:pos x="42" y="20"/>
                </a:cxn>
                <a:cxn ang="0">
                  <a:pos x="35" y="16"/>
                </a:cxn>
                <a:cxn ang="0">
                  <a:pos x="31" y="14"/>
                </a:cxn>
                <a:cxn ang="0">
                  <a:pos x="26" y="9"/>
                </a:cxn>
                <a:cxn ang="0">
                  <a:pos x="20" y="6"/>
                </a:cxn>
                <a:cxn ang="0">
                  <a:pos x="15" y="2"/>
                </a:cxn>
                <a:cxn ang="0">
                  <a:pos x="9" y="3"/>
                </a:cxn>
              </a:cxnLst>
              <a:rect l="0" t="0" r="r" b="b"/>
              <a:pathLst>
                <a:path w="68" h="45">
                  <a:moveTo>
                    <a:pt x="9" y="3"/>
                  </a:moveTo>
                  <a:cubicBezTo>
                    <a:pt x="2" y="8"/>
                    <a:pt x="6" y="9"/>
                    <a:pt x="3" y="11"/>
                  </a:cubicBezTo>
                  <a:cubicBezTo>
                    <a:pt x="2" y="14"/>
                    <a:pt x="5" y="14"/>
                    <a:pt x="3" y="16"/>
                  </a:cubicBezTo>
                  <a:cubicBezTo>
                    <a:pt x="0" y="17"/>
                    <a:pt x="5" y="22"/>
                    <a:pt x="6" y="20"/>
                  </a:cubicBezTo>
                  <a:cubicBezTo>
                    <a:pt x="6" y="17"/>
                    <a:pt x="11" y="23"/>
                    <a:pt x="14" y="27"/>
                  </a:cubicBezTo>
                  <a:cubicBezTo>
                    <a:pt x="19" y="30"/>
                    <a:pt x="15" y="25"/>
                    <a:pt x="20" y="30"/>
                  </a:cubicBezTo>
                  <a:cubicBezTo>
                    <a:pt x="23" y="33"/>
                    <a:pt x="22" y="28"/>
                    <a:pt x="23" y="31"/>
                  </a:cubicBezTo>
                  <a:cubicBezTo>
                    <a:pt x="25" y="34"/>
                    <a:pt x="29" y="31"/>
                    <a:pt x="32" y="33"/>
                  </a:cubicBezTo>
                  <a:cubicBezTo>
                    <a:pt x="34" y="34"/>
                    <a:pt x="32" y="31"/>
                    <a:pt x="37" y="33"/>
                  </a:cubicBezTo>
                  <a:cubicBezTo>
                    <a:pt x="42" y="36"/>
                    <a:pt x="37" y="37"/>
                    <a:pt x="40" y="37"/>
                  </a:cubicBezTo>
                  <a:cubicBezTo>
                    <a:pt x="45" y="39"/>
                    <a:pt x="42" y="40"/>
                    <a:pt x="45" y="39"/>
                  </a:cubicBezTo>
                  <a:cubicBezTo>
                    <a:pt x="48" y="37"/>
                    <a:pt x="46" y="42"/>
                    <a:pt x="49" y="40"/>
                  </a:cubicBezTo>
                  <a:cubicBezTo>
                    <a:pt x="52" y="39"/>
                    <a:pt x="54" y="45"/>
                    <a:pt x="57" y="42"/>
                  </a:cubicBezTo>
                  <a:cubicBezTo>
                    <a:pt x="60" y="40"/>
                    <a:pt x="57" y="45"/>
                    <a:pt x="62" y="44"/>
                  </a:cubicBezTo>
                  <a:cubicBezTo>
                    <a:pt x="66" y="42"/>
                    <a:pt x="65" y="45"/>
                    <a:pt x="66" y="42"/>
                  </a:cubicBezTo>
                  <a:cubicBezTo>
                    <a:pt x="68" y="37"/>
                    <a:pt x="65" y="37"/>
                    <a:pt x="66" y="33"/>
                  </a:cubicBezTo>
                  <a:cubicBezTo>
                    <a:pt x="68" y="28"/>
                    <a:pt x="68" y="30"/>
                    <a:pt x="66" y="28"/>
                  </a:cubicBezTo>
                  <a:cubicBezTo>
                    <a:pt x="66" y="28"/>
                    <a:pt x="65" y="28"/>
                    <a:pt x="63" y="28"/>
                  </a:cubicBezTo>
                  <a:cubicBezTo>
                    <a:pt x="63" y="30"/>
                    <a:pt x="63" y="28"/>
                    <a:pt x="60" y="28"/>
                  </a:cubicBezTo>
                  <a:cubicBezTo>
                    <a:pt x="58" y="30"/>
                    <a:pt x="55" y="23"/>
                    <a:pt x="54" y="27"/>
                  </a:cubicBezTo>
                  <a:cubicBezTo>
                    <a:pt x="54" y="28"/>
                    <a:pt x="52" y="28"/>
                    <a:pt x="51" y="27"/>
                  </a:cubicBezTo>
                  <a:cubicBezTo>
                    <a:pt x="49" y="23"/>
                    <a:pt x="51" y="28"/>
                    <a:pt x="49" y="28"/>
                  </a:cubicBezTo>
                  <a:cubicBezTo>
                    <a:pt x="48" y="28"/>
                    <a:pt x="48" y="23"/>
                    <a:pt x="46" y="23"/>
                  </a:cubicBezTo>
                  <a:cubicBezTo>
                    <a:pt x="43" y="23"/>
                    <a:pt x="42" y="25"/>
                    <a:pt x="43" y="22"/>
                  </a:cubicBezTo>
                  <a:cubicBezTo>
                    <a:pt x="43" y="20"/>
                    <a:pt x="43" y="20"/>
                    <a:pt x="42" y="20"/>
                  </a:cubicBezTo>
                  <a:cubicBezTo>
                    <a:pt x="40" y="22"/>
                    <a:pt x="35" y="19"/>
                    <a:pt x="35" y="16"/>
                  </a:cubicBezTo>
                  <a:cubicBezTo>
                    <a:pt x="35" y="12"/>
                    <a:pt x="34" y="14"/>
                    <a:pt x="31" y="14"/>
                  </a:cubicBezTo>
                  <a:cubicBezTo>
                    <a:pt x="29" y="16"/>
                    <a:pt x="28" y="9"/>
                    <a:pt x="26" y="9"/>
                  </a:cubicBezTo>
                  <a:cubicBezTo>
                    <a:pt x="23" y="9"/>
                    <a:pt x="23" y="6"/>
                    <a:pt x="20" y="6"/>
                  </a:cubicBezTo>
                  <a:cubicBezTo>
                    <a:pt x="17" y="5"/>
                    <a:pt x="22" y="3"/>
                    <a:pt x="15" y="2"/>
                  </a:cubicBezTo>
                  <a:cubicBezTo>
                    <a:pt x="11" y="0"/>
                    <a:pt x="12" y="9"/>
                    <a:pt x="9" y="3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8" name="Freeform 43"/>
            <p:cNvSpPr>
              <a:spLocks/>
            </p:cNvSpPr>
            <p:nvPr/>
          </p:nvSpPr>
          <p:spPr bwMode="auto">
            <a:xfrm>
              <a:off x="6040673" y="3976641"/>
              <a:ext cx="93193" cy="61056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6" y="17"/>
                </a:cxn>
                <a:cxn ang="0">
                  <a:pos x="14" y="17"/>
                </a:cxn>
                <a:cxn ang="0">
                  <a:pos x="21" y="17"/>
                </a:cxn>
                <a:cxn ang="0">
                  <a:pos x="26" y="17"/>
                </a:cxn>
                <a:cxn ang="0">
                  <a:pos x="29" y="15"/>
                </a:cxn>
                <a:cxn ang="0">
                  <a:pos x="27" y="11"/>
                </a:cxn>
                <a:cxn ang="0">
                  <a:pos x="24" y="8"/>
                </a:cxn>
                <a:cxn ang="0">
                  <a:pos x="23" y="4"/>
                </a:cxn>
                <a:cxn ang="0">
                  <a:pos x="20" y="4"/>
                </a:cxn>
                <a:cxn ang="0">
                  <a:pos x="15" y="3"/>
                </a:cxn>
                <a:cxn ang="0">
                  <a:pos x="9" y="4"/>
                </a:cxn>
                <a:cxn ang="0">
                  <a:pos x="6" y="8"/>
                </a:cxn>
                <a:cxn ang="0">
                  <a:pos x="3" y="12"/>
                </a:cxn>
              </a:cxnLst>
              <a:rect l="0" t="0" r="r" b="b"/>
              <a:pathLst>
                <a:path w="30" h="20">
                  <a:moveTo>
                    <a:pt x="3" y="12"/>
                  </a:moveTo>
                  <a:cubicBezTo>
                    <a:pt x="0" y="14"/>
                    <a:pt x="5" y="17"/>
                    <a:pt x="6" y="17"/>
                  </a:cubicBezTo>
                  <a:cubicBezTo>
                    <a:pt x="9" y="15"/>
                    <a:pt x="9" y="20"/>
                    <a:pt x="14" y="17"/>
                  </a:cubicBezTo>
                  <a:cubicBezTo>
                    <a:pt x="18" y="15"/>
                    <a:pt x="17" y="20"/>
                    <a:pt x="21" y="17"/>
                  </a:cubicBezTo>
                  <a:cubicBezTo>
                    <a:pt x="26" y="15"/>
                    <a:pt x="24" y="19"/>
                    <a:pt x="26" y="17"/>
                  </a:cubicBezTo>
                  <a:cubicBezTo>
                    <a:pt x="27" y="15"/>
                    <a:pt x="29" y="19"/>
                    <a:pt x="29" y="15"/>
                  </a:cubicBezTo>
                  <a:cubicBezTo>
                    <a:pt x="27" y="12"/>
                    <a:pt x="30" y="9"/>
                    <a:pt x="27" y="11"/>
                  </a:cubicBezTo>
                  <a:cubicBezTo>
                    <a:pt x="24" y="11"/>
                    <a:pt x="24" y="8"/>
                    <a:pt x="24" y="8"/>
                  </a:cubicBezTo>
                  <a:cubicBezTo>
                    <a:pt x="26" y="4"/>
                    <a:pt x="24" y="4"/>
                    <a:pt x="23" y="4"/>
                  </a:cubicBezTo>
                  <a:cubicBezTo>
                    <a:pt x="21" y="3"/>
                    <a:pt x="21" y="6"/>
                    <a:pt x="20" y="4"/>
                  </a:cubicBezTo>
                  <a:cubicBezTo>
                    <a:pt x="18" y="3"/>
                    <a:pt x="14" y="4"/>
                    <a:pt x="15" y="3"/>
                  </a:cubicBezTo>
                  <a:cubicBezTo>
                    <a:pt x="17" y="1"/>
                    <a:pt x="11" y="0"/>
                    <a:pt x="9" y="4"/>
                  </a:cubicBezTo>
                  <a:cubicBezTo>
                    <a:pt x="8" y="8"/>
                    <a:pt x="6" y="4"/>
                    <a:pt x="6" y="8"/>
                  </a:cubicBezTo>
                  <a:cubicBezTo>
                    <a:pt x="5" y="11"/>
                    <a:pt x="5" y="9"/>
                    <a:pt x="3" y="12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022998" y="4034484"/>
              <a:ext cx="120509" cy="197631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9" y="35"/>
                </a:cxn>
                <a:cxn ang="0">
                  <a:pos x="8" y="31"/>
                </a:cxn>
                <a:cxn ang="0">
                  <a:pos x="8" y="26"/>
                </a:cxn>
                <a:cxn ang="0">
                  <a:pos x="3" y="20"/>
                </a:cxn>
                <a:cxn ang="0">
                  <a:pos x="6" y="15"/>
                </a:cxn>
                <a:cxn ang="0">
                  <a:pos x="9" y="13"/>
                </a:cxn>
                <a:cxn ang="0">
                  <a:pos x="8" y="12"/>
                </a:cxn>
                <a:cxn ang="0">
                  <a:pos x="3" y="9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11" y="3"/>
                </a:cxn>
                <a:cxn ang="0">
                  <a:pos x="15" y="6"/>
                </a:cxn>
                <a:cxn ang="0">
                  <a:pos x="17" y="13"/>
                </a:cxn>
                <a:cxn ang="0">
                  <a:pos x="38" y="17"/>
                </a:cxn>
                <a:cxn ang="0">
                  <a:pos x="35" y="20"/>
                </a:cxn>
                <a:cxn ang="0">
                  <a:pos x="27" y="31"/>
                </a:cxn>
                <a:cxn ang="0">
                  <a:pos x="33" y="32"/>
                </a:cxn>
                <a:cxn ang="0">
                  <a:pos x="36" y="32"/>
                </a:cxn>
                <a:cxn ang="0">
                  <a:pos x="38" y="48"/>
                </a:cxn>
                <a:cxn ang="0">
                  <a:pos x="35" y="57"/>
                </a:cxn>
                <a:cxn ang="0">
                  <a:pos x="35" y="57"/>
                </a:cxn>
                <a:cxn ang="0">
                  <a:pos x="33" y="52"/>
                </a:cxn>
                <a:cxn ang="0">
                  <a:pos x="33" y="48"/>
                </a:cxn>
                <a:cxn ang="0">
                  <a:pos x="29" y="40"/>
                </a:cxn>
                <a:cxn ang="0">
                  <a:pos x="24" y="38"/>
                </a:cxn>
                <a:cxn ang="0">
                  <a:pos x="23" y="32"/>
                </a:cxn>
                <a:cxn ang="0">
                  <a:pos x="21" y="34"/>
                </a:cxn>
                <a:cxn ang="0">
                  <a:pos x="23" y="41"/>
                </a:cxn>
                <a:cxn ang="0">
                  <a:pos x="18" y="49"/>
                </a:cxn>
                <a:cxn ang="0">
                  <a:pos x="15" y="49"/>
                </a:cxn>
                <a:cxn ang="0">
                  <a:pos x="11" y="48"/>
                </a:cxn>
                <a:cxn ang="0">
                  <a:pos x="9" y="41"/>
                </a:cxn>
              </a:cxnLst>
              <a:rect l="0" t="0" r="r" b="b"/>
              <a:pathLst>
                <a:path w="39" h="63">
                  <a:moveTo>
                    <a:pt x="9" y="41"/>
                  </a:moveTo>
                  <a:cubicBezTo>
                    <a:pt x="9" y="35"/>
                    <a:pt x="11" y="35"/>
                    <a:pt x="9" y="35"/>
                  </a:cubicBezTo>
                  <a:cubicBezTo>
                    <a:pt x="6" y="35"/>
                    <a:pt x="9" y="34"/>
                    <a:pt x="8" y="31"/>
                  </a:cubicBezTo>
                  <a:cubicBezTo>
                    <a:pt x="5" y="29"/>
                    <a:pt x="9" y="31"/>
                    <a:pt x="8" y="26"/>
                  </a:cubicBezTo>
                  <a:cubicBezTo>
                    <a:pt x="8" y="21"/>
                    <a:pt x="2" y="24"/>
                    <a:pt x="3" y="20"/>
                  </a:cubicBezTo>
                  <a:cubicBezTo>
                    <a:pt x="3" y="15"/>
                    <a:pt x="6" y="20"/>
                    <a:pt x="6" y="15"/>
                  </a:cubicBezTo>
                  <a:cubicBezTo>
                    <a:pt x="5" y="12"/>
                    <a:pt x="12" y="17"/>
                    <a:pt x="9" y="13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6" y="9"/>
                    <a:pt x="3" y="9"/>
                  </a:cubicBezTo>
                  <a:cubicBezTo>
                    <a:pt x="0" y="7"/>
                    <a:pt x="8" y="3"/>
                    <a:pt x="6" y="3"/>
                  </a:cubicBezTo>
                  <a:cubicBezTo>
                    <a:pt x="5" y="1"/>
                    <a:pt x="5" y="0"/>
                    <a:pt x="6" y="1"/>
                  </a:cubicBezTo>
                  <a:cubicBezTo>
                    <a:pt x="8" y="1"/>
                    <a:pt x="6" y="6"/>
                    <a:pt x="11" y="3"/>
                  </a:cubicBezTo>
                  <a:cubicBezTo>
                    <a:pt x="12" y="3"/>
                    <a:pt x="14" y="10"/>
                    <a:pt x="15" y="6"/>
                  </a:cubicBezTo>
                  <a:cubicBezTo>
                    <a:pt x="17" y="3"/>
                    <a:pt x="17" y="9"/>
                    <a:pt x="17" y="13"/>
                  </a:cubicBezTo>
                  <a:cubicBezTo>
                    <a:pt x="17" y="17"/>
                    <a:pt x="35" y="13"/>
                    <a:pt x="38" y="17"/>
                  </a:cubicBezTo>
                  <a:cubicBezTo>
                    <a:pt x="39" y="20"/>
                    <a:pt x="35" y="15"/>
                    <a:pt x="35" y="20"/>
                  </a:cubicBezTo>
                  <a:cubicBezTo>
                    <a:pt x="35" y="26"/>
                    <a:pt x="26" y="24"/>
                    <a:pt x="27" y="31"/>
                  </a:cubicBezTo>
                  <a:cubicBezTo>
                    <a:pt x="29" y="38"/>
                    <a:pt x="32" y="40"/>
                    <a:pt x="33" y="32"/>
                  </a:cubicBezTo>
                  <a:cubicBezTo>
                    <a:pt x="33" y="29"/>
                    <a:pt x="36" y="29"/>
                    <a:pt x="36" y="32"/>
                  </a:cubicBezTo>
                  <a:cubicBezTo>
                    <a:pt x="35" y="38"/>
                    <a:pt x="38" y="38"/>
                    <a:pt x="38" y="48"/>
                  </a:cubicBezTo>
                  <a:cubicBezTo>
                    <a:pt x="39" y="63"/>
                    <a:pt x="35" y="46"/>
                    <a:pt x="35" y="57"/>
                  </a:cubicBezTo>
                  <a:cubicBezTo>
                    <a:pt x="36" y="60"/>
                    <a:pt x="35" y="59"/>
                    <a:pt x="35" y="57"/>
                  </a:cubicBezTo>
                  <a:cubicBezTo>
                    <a:pt x="33" y="55"/>
                    <a:pt x="33" y="54"/>
                    <a:pt x="33" y="52"/>
                  </a:cubicBezTo>
                  <a:cubicBezTo>
                    <a:pt x="35" y="51"/>
                    <a:pt x="33" y="51"/>
                    <a:pt x="33" y="48"/>
                  </a:cubicBezTo>
                  <a:cubicBezTo>
                    <a:pt x="30" y="41"/>
                    <a:pt x="30" y="38"/>
                    <a:pt x="29" y="40"/>
                  </a:cubicBezTo>
                  <a:cubicBezTo>
                    <a:pt x="26" y="43"/>
                    <a:pt x="24" y="41"/>
                    <a:pt x="24" y="38"/>
                  </a:cubicBezTo>
                  <a:cubicBezTo>
                    <a:pt x="23" y="35"/>
                    <a:pt x="23" y="31"/>
                    <a:pt x="23" y="32"/>
                  </a:cubicBezTo>
                  <a:cubicBezTo>
                    <a:pt x="21" y="34"/>
                    <a:pt x="21" y="32"/>
                    <a:pt x="21" y="34"/>
                  </a:cubicBezTo>
                  <a:cubicBezTo>
                    <a:pt x="23" y="37"/>
                    <a:pt x="21" y="38"/>
                    <a:pt x="23" y="41"/>
                  </a:cubicBezTo>
                  <a:cubicBezTo>
                    <a:pt x="23" y="45"/>
                    <a:pt x="20" y="51"/>
                    <a:pt x="18" y="49"/>
                  </a:cubicBezTo>
                  <a:cubicBezTo>
                    <a:pt x="17" y="46"/>
                    <a:pt x="15" y="52"/>
                    <a:pt x="15" y="49"/>
                  </a:cubicBezTo>
                  <a:cubicBezTo>
                    <a:pt x="14" y="48"/>
                    <a:pt x="12" y="52"/>
                    <a:pt x="11" y="48"/>
                  </a:cubicBezTo>
                  <a:cubicBezTo>
                    <a:pt x="11" y="46"/>
                    <a:pt x="11" y="45"/>
                    <a:pt x="9" y="41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5349757" y="3639223"/>
              <a:ext cx="355099" cy="318136"/>
            </a:xfrm>
            <a:custGeom>
              <a:avLst/>
              <a:gdLst/>
              <a:ahLst/>
              <a:cxnLst>
                <a:cxn ang="0">
                  <a:pos x="6" y="33"/>
                </a:cxn>
                <a:cxn ang="0">
                  <a:pos x="0" y="50"/>
                </a:cxn>
                <a:cxn ang="0">
                  <a:pos x="3" y="74"/>
                </a:cxn>
                <a:cxn ang="0">
                  <a:pos x="10" y="80"/>
                </a:cxn>
                <a:cxn ang="0">
                  <a:pos x="3" y="94"/>
                </a:cxn>
                <a:cxn ang="0">
                  <a:pos x="29" y="97"/>
                </a:cxn>
                <a:cxn ang="0">
                  <a:pos x="47" y="88"/>
                </a:cxn>
                <a:cxn ang="0">
                  <a:pos x="59" y="75"/>
                </a:cxn>
                <a:cxn ang="0">
                  <a:pos x="69" y="74"/>
                </a:cxn>
                <a:cxn ang="0">
                  <a:pos x="70" y="64"/>
                </a:cxn>
                <a:cxn ang="0">
                  <a:pos x="76" y="53"/>
                </a:cxn>
                <a:cxn ang="0">
                  <a:pos x="85" y="46"/>
                </a:cxn>
                <a:cxn ang="0">
                  <a:pos x="87" y="33"/>
                </a:cxn>
                <a:cxn ang="0">
                  <a:pos x="96" y="21"/>
                </a:cxn>
                <a:cxn ang="0">
                  <a:pos x="111" y="16"/>
                </a:cxn>
                <a:cxn ang="0">
                  <a:pos x="113" y="15"/>
                </a:cxn>
                <a:cxn ang="0">
                  <a:pos x="108" y="13"/>
                </a:cxn>
                <a:cxn ang="0">
                  <a:pos x="105" y="13"/>
                </a:cxn>
                <a:cxn ang="0">
                  <a:pos x="101" y="13"/>
                </a:cxn>
                <a:cxn ang="0">
                  <a:pos x="97" y="16"/>
                </a:cxn>
                <a:cxn ang="0">
                  <a:pos x="91" y="19"/>
                </a:cxn>
                <a:cxn ang="0">
                  <a:pos x="88" y="10"/>
                </a:cxn>
                <a:cxn ang="0">
                  <a:pos x="85" y="7"/>
                </a:cxn>
                <a:cxn ang="0">
                  <a:pos x="84" y="2"/>
                </a:cxn>
                <a:cxn ang="0">
                  <a:pos x="78" y="7"/>
                </a:cxn>
                <a:cxn ang="0">
                  <a:pos x="78" y="11"/>
                </a:cxn>
                <a:cxn ang="0">
                  <a:pos x="72" y="11"/>
                </a:cxn>
                <a:cxn ang="0">
                  <a:pos x="70" y="16"/>
                </a:cxn>
                <a:cxn ang="0">
                  <a:pos x="67" y="15"/>
                </a:cxn>
                <a:cxn ang="0">
                  <a:pos x="61" y="16"/>
                </a:cxn>
                <a:cxn ang="0">
                  <a:pos x="58" y="16"/>
                </a:cxn>
                <a:cxn ang="0">
                  <a:pos x="55" y="15"/>
                </a:cxn>
                <a:cxn ang="0">
                  <a:pos x="49" y="13"/>
                </a:cxn>
                <a:cxn ang="0">
                  <a:pos x="41" y="13"/>
                </a:cxn>
                <a:cxn ang="0">
                  <a:pos x="33" y="21"/>
                </a:cxn>
                <a:cxn ang="0">
                  <a:pos x="24" y="28"/>
                </a:cxn>
                <a:cxn ang="0">
                  <a:pos x="17" y="36"/>
                </a:cxn>
                <a:cxn ang="0">
                  <a:pos x="10" y="35"/>
                </a:cxn>
                <a:cxn ang="0">
                  <a:pos x="6" y="33"/>
                </a:cxn>
              </a:cxnLst>
              <a:rect l="0" t="0" r="r" b="b"/>
              <a:pathLst>
                <a:path w="114" h="102">
                  <a:moveTo>
                    <a:pt x="6" y="33"/>
                  </a:moveTo>
                  <a:cubicBezTo>
                    <a:pt x="4" y="47"/>
                    <a:pt x="0" y="43"/>
                    <a:pt x="0" y="50"/>
                  </a:cubicBezTo>
                  <a:cubicBezTo>
                    <a:pt x="1" y="58"/>
                    <a:pt x="3" y="66"/>
                    <a:pt x="3" y="74"/>
                  </a:cubicBezTo>
                  <a:cubicBezTo>
                    <a:pt x="1" y="81"/>
                    <a:pt x="10" y="74"/>
                    <a:pt x="10" y="80"/>
                  </a:cubicBezTo>
                  <a:cubicBezTo>
                    <a:pt x="12" y="86"/>
                    <a:pt x="3" y="89"/>
                    <a:pt x="3" y="94"/>
                  </a:cubicBezTo>
                  <a:cubicBezTo>
                    <a:pt x="7" y="92"/>
                    <a:pt x="14" y="102"/>
                    <a:pt x="29" y="97"/>
                  </a:cubicBezTo>
                  <a:cubicBezTo>
                    <a:pt x="46" y="94"/>
                    <a:pt x="47" y="94"/>
                    <a:pt x="47" y="88"/>
                  </a:cubicBezTo>
                  <a:cubicBezTo>
                    <a:pt x="46" y="80"/>
                    <a:pt x="55" y="78"/>
                    <a:pt x="59" y="75"/>
                  </a:cubicBezTo>
                  <a:cubicBezTo>
                    <a:pt x="64" y="70"/>
                    <a:pt x="67" y="77"/>
                    <a:pt x="69" y="74"/>
                  </a:cubicBezTo>
                  <a:cubicBezTo>
                    <a:pt x="70" y="72"/>
                    <a:pt x="69" y="70"/>
                    <a:pt x="70" y="64"/>
                  </a:cubicBezTo>
                  <a:cubicBezTo>
                    <a:pt x="73" y="56"/>
                    <a:pt x="81" y="61"/>
                    <a:pt x="76" y="53"/>
                  </a:cubicBezTo>
                  <a:cubicBezTo>
                    <a:pt x="70" y="44"/>
                    <a:pt x="85" y="55"/>
                    <a:pt x="85" y="46"/>
                  </a:cubicBezTo>
                  <a:cubicBezTo>
                    <a:pt x="85" y="41"/>
                    <a:pt x="90" y="39"/>
                    <a:pt x="87" y="33"/>
                  </a:cubicBezTo>
                  <a:cubicBezTo>
                    <a:pt x="84" y="27"/>
                    <a:pt x="85" y="24"/>
                    <a:pt x="96" y="21"/>
                  </a:cubicBezTo>
                  <a:cubicBezTo>
                    <a:pt x="105" y="16"/>
                    <a:pt x="108" y="22"/>
                    <a:pt x="111" y="16"/>
                  </a:cubicBezTo>
                  <a:cubicBezTo>
                    <a:pt x="110" y="16"/>
                    <a:pt x="110" y="15"/>
                    <a:pt x="113" y="15"/>
                  </a:cubicBezTo>
                  <a:cubicBezTo>
                    <a:pt x="114" y="13"/>
                    <a:pt x="111" y="11"/>
                    <a:pt x="108" y="13"/>
                  </a:cubicBezTo>
                  <a:cubicBezTo>
                    <a:pt x="105" y="16"/>
                    <a:pt x="104" y="16"/>
                    <a:pt x="105" y="13"/>
                  </a:cubicBezTo>
                  <a:cubicBezTo>
                    <a:pt x="107" y="11"/>
                    <a:pt x="102" y="11"/>
                    <a:pt x="101" y="13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7" y="18"/>
                    <a:pt x="94" y="18"/>
                    <a:pt x="91" y="19"/>
                  </a:cubicBezTo>
                  <a:cubicBezTo>
                    <a:pt x="88" y="22"/>
                    <a:pt x="87" y="19"/>
                    <a:pt x="88" y="10"/>
                  </a:cubicBezTo>
                  <a:cubicBezTo>
                    <a:pt x="88" y="4"/>
                    <a:pt x="87" y="8"/>
                    <a:pt x="85" y="7"/>
                  </a:cubicBezTo>
                  <a:cubicBezTo>
                    <a:pt x="85" y="5"/>
                    <a:pt x="88" y="4"/>
                    <a:pt x="84" y="2"/>
                  </a:cubicBezTo>
                  <a:cubicBezTo>
                    <a:pt x="79" y="0"/>
                    <a:pt x="81" y="5"/>
                    <a:pt x="78" y="7"/>
                  </a:cubicBezTo>
                  <a:cubicBezTo>
                    <a:pt x="76" y="8"/>
                    <a:pt x="79" y="10"/>
                    <a:pt x="78" y="11"/>
                  </a:cubicBezTo>
                  <a:cubicBezTo>
                    <a:pt x="76" y="13"/>
                    <a:pt x="75" y="10"/>
                    <a:pt x="72" y="11"/>
                  </a:cubicBezTo>
                  <a:cubicBezTo>
                    <a:pt x="70" y="13"/>
                    <a:pt x="72" y="16"/>
                    <a:pt x="70" y="16"/>
                  </a:cubicBezTo>
                  <a:cubicBezTo>
                    <a:pt x="70" y="16"/>
                    <a:pt x="69" y="13"/>
                    <a:pt x="67" y="15"/>
                  </a:cubicBezTo>
                  <a:cubicBezTo>
                    <a:pt x="64" y="15"/>
                    <a:pt x="62" y="15"/>
                    <a:pt x="61" y="16"/>
                  </a:cubicBezTo>
                  <a:cubicBezTo>
                    <a:pt x="61" y="19"/>
                    <a:pt x="59" y="19"/>
                    <a:pt x="58" y="16"/>
                  </a:cubicBezTo>
                  <a:cubicBezTo>
                    <a:pt x="56" y="15"/>
                    <a:pt x="56" y="15"/>
                    <a:pt x="55" y="15"/>
                  </a:cubicBezTo>
                  <a:cubicBezTo>
                    <a:pt x="53" y="16"/>
                    <a:pt x="53" y="11"/>
                    <a:pt x="49" y="13"/>
                  </a:cubicBezTo>
                  <a:cubicBezTo>
                    <a:pt x="44" y="15"/>
                    <a:pt x="43" y="10"/>
                    <a:pt x="41" y="13"/>
                  </a:cubicBezTo>
                  <a:cubicBezTo>
                    <a:pt x="38" y="16"/>
                    <a:pt x="35" y="13"/>
                    <a:pt x="33" y="21"/>
                  </a:cubicBezTo>
                  <a:cubicBezTo>
                    <a:pt x="32" y="28"/>
                    <a:pt x="27" y="27"/>
                    <a:pt x="24" y="28"/>
                  </a:cubicBezTo>
                  <a:cubicBezTo>
                    <a:pt x="21" y="30"/>
                    <a:pt x="21" y="35"/>
                    <a:pt x="17" y="36"/>
                  </a:cubicBezTo>
                  <a:cubicBezTo>
                    <a:pt x="12" y="38"/>
                    <a:pt x="15" y="33"/>
                    <a:pt x="10" y="35"/>
                  </a:cubicBezTo>
                  <a:cubicBezTo>
                    <a:pt x="7" y="35"/>
                    <a:pt x="9" y="33"/>
                    <a:pt x="6" y="33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5357790" y="3689032"/>
              <a:ext cx="417763" cy="441857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16" y="3"/>
                </a:cxn>
                <a:cxn ang="0">
                  <a:pos x="120" y="6"/>
                </a:cxn>
                <a:cxn ang="0">
                  <a:pos x="120" y="12"/>
                </a:cxn>
                <a:cxn ang="0">
                  <a:pos x="125" y="14"/>
                </a:cxn>
                <a:cxn ang="0">
                  <a:pos x="134" y="17"/>
                </a:cxn>
                <a:cxn ang="0">
                  <a:pos x="125" y="25"/>
                </a:cxn>
                <a:cxn ang="0">
                  <a:pos x="114" y="28"/>
                </a:cxn>
                <a:cxn ang="0">
                  <a:pos x="103" y="30"/>
                </a:cxn>
                <a:cxn ang="0">
                  <a:pos x="105" y="33"/>
                </a:cxn>
                <a:cxn ang="0">
                  <a:pos x="105" y="37"/>
                </a:cxn>
                <a:cxn ang="0">
                  <a:pos x="105" y="44"/>
                </a:cxn>
                <a:cxn ang="0">
                  <a:pos x="108" y="47"/>
                </a:cxn>
                <a:cxn ang="0">
                  <a:pos x="111" y="50"/>
                </a:cxn>
                <a:cxn ang="0">
                  <a:pos x="111" y="54"/>
                </a:cxn>
                <a:cxn ang="0">
                  <a:pos x="105" y="69"/>
                </a:cxn>
                <a:cxn ang="0">
                  <a:pos x="102" y="75"/>
                </a:cxn>
                <a:cxn ang="0">
                  <a:pos x="94" y="87"/>
                </a:cxn>
                <a:cxn ang="0">
                  <a:pos x="90" y="93"/>
                </a:cxn>
                <a:cxn ang="0">
                  <a:pos x="86" y="98"/>
                </a:cxn>
                <a:cxn ang="0">
                  <a:pos x="77" y="98"/>
                </a:cxn>
                <a:cxn ang="0">
                  <a:pos x="71" y="103"/>
                </a:cxn>
                <a:cxn ang="0">
                  <a:pos x="71" y="110"/>
                </a:cxn>
                <a:cxn ang="0">
                  <a:pos x="76" y="120"/>
                </a:cxn>
                <a:cxn ang="0">
                  <a:pos x="81" y="129"/>
                </a:cxn>
                <a:cxn ang="0">
                  <a:pos x="81" y="134"/>
                </a:cxn>
                <a:cxn ang="0">
                  <a:pos x="77" y="135"/>
                </a:cxn>
                <a:cxn ang="0">
                  <a:pos x="73" y="135"/>
                </a:cxn>
                <a:cxn ang="0">
                  <a:pos x="67" y="135"/>
                </a:cxn>
                <a:cxn ang="0">
                  <a:pos x="62" y="137"/>
                </a:cxn>
                <a:cxn ang="0">
                  <a:pos x="58" y="142"/>
                </a:cxn>
                <a:cxn ang="0">
                  <a:pos x="53" y="140"/>
                </a:cxn>
                <a:cxn ang="0">
                  <a:pos x="52" y="137"/>
                </a:cxn>
                <a:cxn ang="0">
                  <a:pos x="50" y="134"/>
                </a:cxn>
                <a:cxn ang="0">
                  <a:pos x="48" y="129"/>
                </a:cxn>
                <a:cxn ang="0">
                  <a:pos x="45" y="124"/>
                </a:cxn>
                <a:cxn ang="0">
                  <a:pos x="30" y="124"/>
                </a:cxn>
                <a:cxn ang="0">
                  <a:pos x="24" y="124"/>
                </a:cxn>
                <a:cxn ang="0">
                  <a:pos x="18" y="126"/>
                </a:cxn>
                <a:cxn ang="0">
                  <a:pos x="12" y="126"/>
                </a:cxn>
                <a:cxn ang="0">
                  <a:pos x="6" y="126"/>
                </a:cxn>
                <a:cxn ang="0">
                  <a:pos x="7" y="117"/>
                </a:cxn>
                <a:cxn ang="0">
                  <a:pos x="12" y="112"/>
                </a:cxn>
                <a:cxn ang="0">
                  <a:pos x="18" y="110"/>
                </a:cxn>
                <a:cxn ang="0">
                  <a:pos x="20" y="104"/>
                </a:cxn>
                <a:cxn ang="0">
                  <a:pos x="15" y="103"/>
                </a:cxn>
                <a:cxn ang="0">
                  <a:pos x="15" y="95"/>
                </a:cxn>
                <a:cxn ang="0">
                  <a:pos x="13" y="93"/>
                </a:cxn>
                <a:cxn ang="0">
                  <a:pos x="6" y="87"/>
                </a:cxn>
                <a:cxn ang="0">
                  <a:pos x="0" y="78"/>
                </a:cxn>
                <a:cxn ang="0">
                  <a:pos x="26" y="81"/>
                </a:cxn>
                <a:cxn ang="0">
                  <a:pos x="44" y="72"/>
                </a:cxn>
                <a:cxn ang="0">
                  <a:pos x="56" y="59"/>
                </a:cxn>
                <a:cxn ang="0">
                  <a:pos x="65" y="58"/>
                </a:cxn>
                <a:cxn ang="0">
                  <a:pos x="67" y="48"/>
                </a:cxn>
                <a:cxn ang="0">
                  <a:pos x="73" y="37"/>
                </a:cxn>
                <a:cxn ang="0">
                  <a:pos x="82" y="30"/>
                </a:cxn>
                <a:cxn ang="0">
                  <a:pos x="83" y="17"/>
                </a:cxn>
                <a:cxn ang="0">
                  <a:pos x="93" y="5"/>
                </a:cxn>
                <a:cxn ang="0">
                  <a:pos x="108" y="0"/>
                </a:cxn>
              </a:cxnLst>
              <a:rect l="0" t="0" r="r" b="b"/>
              <a:pathLst>
                <a:path w="134" h="142">
                  <a:moveTo>
                    <a:pt x="108" y="0"/>
                  </a:moveTo>
                  <a:cubicBezTo>
                    <a:pt x="111" y="3"/>
                    <a:pt x="114" y="0"/>
                    <a:pt x="116" y="3"/>
                  </a:cubicBezTo>
                  <a:cubicBezTo>
                    <a:pt x="116" y="6"/>
                    <a:pt x="117" y="2"/>
                    <a:pt x="120" y="6"/>
                  </a:cubicBezTo>
                  <a:cubicBezTo>
                    <a:pt x="122" y="11"/>
                    <a:pt x="119" y="9"/>
                    <a:pt x="120" y="12"/>
                  </a:cubicBezTo>
                  <a:cubicBezTo>
                    <a:pt x="123" y="16"/>
                    <a:pt x="125" y="12"/>
                    <a:pt x="125" y="14"/>
                  </a:cubicBezTo>
                  <a:cubicBezTo>
                    <a:pt x="126" y="16"/>
                    <a:pt x="131" y="17"/>
                    <a:pt x="134" y="17"/>
                  </a:cubicBezTo>
                  <a:cubicBezTo>
                    <a:pt x="126" y="22"/>
                    <a:pt x="129" y="27"/>
                    <a:pt x="125" y="25"/>
                  </a:cubicBezTo>
                  <a:cubicBezTo>
                    <a:pt x="122" y="25"/>
                    <a:pt x="120" y="30"/>
                    <a:pt x="114" y="28"/>
                  </a:cubicBezTo>
                  <a:cubicBezTo>
                    <a:pt x="105" y="23"/>
                    <a:pt x="100" y="28"/>
                    <a:pt x="103" y="30"/>
                  </a:cubicBezTo>
                  <a:cubicBezTo>
                    <a:pt x="106" y="33"/>
                    <a:pt x="100" y="33"/>
                    <a:pt x="105" y="33"/>
                  </a:cubicBezTo>
                  <a:cubicBezTo>
                    <a:pt x="111" y="34"/>
                    <a:pt x="100" y="34"/>
                    <a:pt x="105" y="37"/>
                  </a:cubicBezTo>
                  <a:cubicBezTo>
                    <a:pt x="108" y="40"/>
                    <a:pt x="102" y="40"/>
                    <a:pt x="105" y="44"/>
                  </a:cubicBezTo>
                  <a:cubicBezTo>
                    <a:pt x="108" y="45"/>
                    <a:pt x="106" y="47"/>
                    <a:pt x="108" y="47"/>
                  </a:cubicBezTo>
                  <a:cubicBezTo>
                    <a:pt x="112" y="45"/>
                    <a:pt x="108" y="50"/>
                    <a:pt x="111" y="50"/>
                  </a:cubicBezTo>
                  <a:cubicBezTo>
                    <a:pt x="116" y="51"/>
                    <a:pt x="117" y="51"/>
                    <a:pt x="111" y="54"/>
                  </a:cubicBezTo>
                  <a:cubicBezTo>
                    <a:pt x="103" y="58"/>
                    <a:pt x="112" y="58"/>
                    <a:pt x="105" y="69"/>
                  </a:cubicBezTo>
                  <a:cubicBezTo>
                    <a:pt x="102" y="75"/>
                    <a:pt x="108" y="73"/>
                    <a:pt x="102" y="75"/>
                  </a:cubicBezTo>
                  <a:cubicBezTo>
                    <a:pt x="96" y="78"/>
                    <a:pt x="99" y="86"/>
                    <a:pt x="94" y="87"/>
                  </a:cubicBezTo>
                  <a:cubicBezTo>
                    <a:pt x="90" y="89"/>
                    <a:pt x="91" y="92"/>
                    <a:pt x="90" y="93"/>
                  </a:cubicBezTo>
                  <a:cubicBezTo>
                    <a:pt x="86" y="95"/>
                    <a:pt x="90" y="98"/>
                    <a:pt x="86" y="98"/>
                  </a:cubicBezTo>
                  <a:cubicBezTo>
                    <a:pt x="81" y="98"/>
                    <a:pt x="79" y="101"/>
                    <a:pt x="77" y="98"/>
                  </a:cubicBezTo>
                  <a:cubicBezTo>
                    <a:pt x="74" y="93"/>
                    <a:pt x="74" y="100"/>
                    <a:pt x="71" y="103"/>
                  </a:cubicBezTo>
                  <a:cubicBezTo>
                    <a:pt x="68" y="106"/>
                    <a:pt x="65" y="110"/>
                    <a:pt x="71" y="110"/>
                  </a:cubicBezTo>
                  <a:cubicBezTo>
                    <a:pt x="77" y="112"/>
                    <a:pt x="70" y="120"/>
                    <a:pt x="76" y="120"/>
                  </a:cubicBezTo>
                  <a:cubicBezTo>
                    <a:pt x="81" y="121"/>
                    <a:pt x="74" y="121"/>
                    <a:pt x="81" y="129"/>
                  </a:cubicBezTo>
                  <a:cubicBezTo>
                    <a:pt x="82" y="131"/>
                    <a:pt x="79" y="132"/>
                    <a:pt x="81" y="134"/>
                  </a:cubicBezTo>
                  <a:cubicBezTo>
                    <a:pt x="82" y="134"/>
                    <a:pt x="77" y="137"/>
                    <a:pt x="77" y="135"/>
                  </a:cubicBezTo>
                  <a:cubicBezTo>
                    <a:pt x="76" y="132"/>
                    <a:pt x="74" y="134"/>
                    <a:pt x="73" y="135"/>
                  </a:cubicBezTo>
                  <a:cubicBezTo>
                    <a:pt x="71" y="139"/>
                    <a:pt x="71" y="134"/>
                    <a:pt x="67" y="135"/>
                  </a:cubicBezTo>
                  <a:cubicBezTo>
                    <a:pt x="65" y="135"/>
                    <a:pt x="62" y="134"/>
                    <a:pt x="62" y="137"/>
                  </a:cubicBezTo>
                  <a:cubicBezTo>
                    <a:pt x="64" y="140"/>
                    <a:pt x="58" y="137"/>
                    <a:pt x="58" y="142"/>
                  </a:cubicBezTo>
                  <a:cubicBezTo>
                    <a:pt x="55" y="139"/>
                    <a:pt x="55" y="142"/>
                    <a:pt x="53" y="140"/>
                  </a:cubicBezTo>
                  <a:cubicBezTo>
                    <a:pt x="52" y="139"/>
                    <a:pt x="53" y="139"/>
                    <a:pt x="52" y="137"/>
                  </a:cubicBezTo>
                  <a:cubicBezTo>
                    <a:pt x="50" y="135"/>
                    <a:pt x="52" y="135"/>
                    <a:pt x="50" y="134"/>
                  </a:cubicBezTo>
                  <a:cubicBezTo>
                    <a:pt x="48" y="132"/>
                    <a:pt x="52" y="129"/>
                    <a:pt x="48" y="129"/>
                  </a:cubicBezTo>
                  <a:cubicBezTo>
                    <a:pt x="44" y="129"/>
                    <a:pt x="47" y="128"/>
                    <a:pt x="45" y="124"/>
                  </a:cubicBezTo>
                  <a:cubicBezTo>
                    <a:pt x="45" y="123"/>
                    <a:pt x="32" y="124"/>
                    <a:pt x="30" y="124"/>
                  </a:cubicBezTo>
                  <a:cubicBezTo>
                    <a:pt x="30" y="128"/>
                    <a:pt x="30" y="126"/>
                    <a:pt x="24" y="124"/>
                  </a:cubicBezTo>
                  <a:cubicBezTo>
                    <a:pt x="18" y="123"/>
                    <a:pt x="23" y="128"/>
                    <a:pt x="18" y="126"/>
                  </a:cubicBezTo>
                  <a:cubicBezTo>
                    <a:pt x="12" y="123"/>
                    <a:pt x="13" y="128"/>
                    <a:pt x="12" y="126"/>
                  </a:cubicBezTo>
                  <a:cubicBezTo>
                    <a:pt x="10" y="124"/>
                    <a:pt x="7" y="131"/>
                    <a:pt x="6" y="126"/>
                  </a:cubicBezTo>
                  <a:cubicBezTo>
                    <a:pt x="6" y="123"/>
                    <a:pt x="6" y="120"/>
                    <a:pt x="7" y="117"/>
                  </a:cubicBezTo>
                  <a:cubicBezTo>
                    <a:pt x="9" y="114"/>
                    <a:pt x="12" y="115"/>
                    <a:pt x="12" y="112"/>
                  </a:cubicBezTo>
                  <a:cubicBezTo>
                    <a:pt x="12" y="110"/>
                    <a:pt x="18" y="112"/>
                    <a:pt x="18" y="110"/>
                  </a:cubicBezTo>
                  <a:cubicBezTo>
                    <a:pt x="18" y="107"/>
                    <a:pt x="20" y="106"/>
                    <a:pt x="20" y="104"/>
                  </a:cubicBezTo>
                  <a:cubicBezTo>
                    <a:pt x="18" y="104"/>
                    <a:pt x="13" y="106"/>
                    <a:pt x="15" y="103"/>
                  </a:cubicBezTo>
                  <a:cubicBezTo>
                    <a:pt x="17" y="101"/>
                    <a:pt x="15" y="98"/>
                    <a:pt x="15" y="95"/>
                  </a:cubicBezTo>
                  <a:cubicBezTo>
                    <a:pt x="15" y="92"/>
                    <a:pt x="15" y="97"/>
                    <a:pt x="13" y="93"/>
                  </a:cubicBezTo>
                  <a:cubicBezTo>
                    <a:pt x="12" y="90"/>
                    <a:pt x="7" y="93"/>
                    <a:pt x="6" y="87"/>
                  </a:cubicBezTo>
                  <a:cubicBezTo>
                    <a:pt x="4" y="82"/>
                    <a:pt x="3" y="81"/>
                    <a:pt x="0" y="78"/>
                  </a:cubicBezTo>
                  <a:cubicBezTo>
                    <a:pt x="4" y="76"/>
                    <a:pt x="10" y="86"/>
                    <a:pt x="26" y="81"/>
                  </a:cubicBezTo>
                  <a:cubicBezTo>
                    <a:pt x="42" y="78"/>
                    <a:pt x="44" y="78"/>
                    <a:pt x="44" y="72"/>
                  </a:cubicBezTo>
                  <a:cubicBezTo>
                    <a:pt x="42" y="64"/>
                    <a:pt x="52" y="62"/>
                    <a:pt x="56" y="59"/>
                  </a:cubicBezTo>
                  <a:cubicBezTo>
                    <a:pt x="61" y="54"/>
                    <a:pt x="64" y="61"/>
                    <a:pt x="65" y="58"/>
                  </a:cubicBezTo>
                  <a:cubicBezTo>
                    <a:pt x="67" y="56"/>
                    <a:pt x="65" y="54"/>
                    <a:pt x="67" y="48"/>
                  </a:cubicBezTo>
                  <a:cubicBezTo>
                    <a:pt x="70" y="40"/>
                    <a:pt x="77" y="45"/>
                    <a:pt x="73" y="37"/>
                  </a:cubicBezTo>
                  <a:cubicBezTo>
                    <a:pt x="67" y="28"/>
                    <a:pt x="82" y="39"/>
                    <a:pt x="82" y="30"/>
                  </a:cubicBezTo>
                  <a:cubicBezTo>
                    <a:pt x="82" y="25"/>
                    <a:pt x="86" y="23"/>
                    <a:pt x="83" y="17"/>
                  </a:cubicBezTo>
                  <a:cubicBezTo>
                    <a:pt x="81" y="11"/>
                    <a:pt x="82" y="8"/>
                    <a:pt x="93" y="5"/>
                  </a:cubicBezTo>
                  <a:cubicBezTo>
                    <a:pt x="102" y="0"/>
                    <a:pt x="105" y="6"/>
                    <a:pt x="108" y="0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4940028" y="3592628"/>
              <a:ext cx="477214" cy="491666"/>
            </a:xfrm>
            <a:custGeom>
              <a:avLst/>
              <a:gdLst/>
              <a:ahLst/>
              <a:cxnLst>
                <a:cxn ang="0">
                  <a:pos x="50" y="29"/>
                </a:cxn>
                <a:cxn ang="0">
                  <a:pos x="79" y="33"/>
                </a:cxn>
                <a:cxn ang="0">
                  <a:pos x="79" y="28"/>
                </a:cxn>
                <a:cxn ang="0">
                  <a:pos x="99" y="20"/>
                </a:cxn>
                <a:cxn ang="0">
                  <a:pos x="106" y="20"/>
                </a:cxn>
                <a:cxn ang="0">
                  <a:pos x="118" y="25"/>
                </a:cxn>
                <a:cxn ang="0">
                  <a:pos x="131" y="36"/>
                </a:cxn>
                <a:cxn ang="0">
                  <a:pos x="137" y="40"/>
                </a:cxn>
                <a:cxn ang="0">
                  <a:pos x="137" y="48"/>
                </a:cxn>
                <a:cxn ang="0">
                  <a:pos x="134" y="88"/>
                </a:cxn>
                <a:cxn ang="0">
                  <a:pos x="134" y="108"/>
                </a:cxn>
                <a:cxn ang="0">
                  <a:pos x="147" y="124"/>
                </a:cxn>
                <a:cxn ang="0">
                  <a:pos x="149" y="133"/>
                </a:cxn>
                <a:cxn ang="0">
                  <a:pos x="152" y="141"/>
                </a:cxn>
                <a:cxn ang="0">
                  <a:pos x="141" y="147"/>
                </a:cxn>
                <a:cxn ang="0">
                  <a:pos x="137" y="157"/>
                </a:cxn>
                <a:cxn ang="0">
                  <a:pos x="131" y="155"/>
                </a:cxn>
                <a:cxn ang="0">
                  <a:pos x="115" y="152"/>
                </a:cxn>
                <a:cxn ang="0">
                  <a:pos x="105" y="149"/>
                </a:cxn>
                <a:cxn ang="0">
                  <a:pos x="94" y="138"/>
                </a:cxn>
                <a:cxn ang="0">
                  <a:pos x="83" y="143"/>
                </a:cxn>
                <a:cxn ang="0">
                  <a:pos x="68" y="133"/>
                </a:cxn>
                <a:cxn ang="0">
                  <a:pos x="55" y="119"/>
                </a:cxn>
                <a:cxn ang="0">
                  <a:pos x="45" y="105"/>
                </a:cxn>
                <a:cxn ang="0">
                  <a:pos x="36" y="107"/>
                </a:cxn>
                <a:cxn ang="0">
                  <a:pos x="30" y="96"/>
                </a:cxn>
                <a:cxn ang="0">
                  <a:pos x="18" y="73"/>
                </a:cxn>
                <a:cxn ang="0">
                  <a:pos x="17" y="50"/>
                </a:cxn>
                <a:cxn ang="0">
                  <a:pos x="11" y="42"/>
                </a:cxn>
                <a:cxn ang="0">
                  <a:pos x="4" y="25"/>
                </a:cxn>
                <a:cxn ang="0">
                  <a:pos x="4" y="19"/>
                </a:cxn>
                <a:cxn ang="0">
                  <a:pos x="3" y="12"/>
                </a:cxn>
                <a:cxn ang="0">
                  <a:pos x="1" y="9"/>
                </a:cxn>
                <a:cxn ang="0">
                  <a:pos x="3" y="6"/>
                </a:cxn>
                <a:cxn ang="0">
                  <a:pos x="6" y="3"/>
                </a:cxn>
                <a:cxn ang="0">
                  <a:pos x="18" y="12"/>
                </a:cxn>
                <a:cxn ang="0">
                  <a:pos x="20" y="12"/>
                </a:cxn>
                <a:cxn ang="0">
                  <a:pos x="23" y="9"/>
                </a:cxn>
                <a:cxn ang="0">
                  <a:pos x="27" y="6"/>
                </a:cxn>
                <a:cxn ang="0">
                  <a:pos x="35" y="6"/>
                </a:cxn>
                <a:cxn ang="0">
                  <a:pos x="35" y="9"/>
                </a:cxn>
                <a:cxn ang="0">
                  <a:pos x="32" y="12"/>
                </a:cxn>
                <a:cxn ang="0">
                  <a:pos x="35" y="15"/>
                </a:cxn>
                <a:cxn ang="0">
                  <a:pos x="39" y="17"/>
                </a:cxn>
              </a:cxnLst>
              <a:rect l="0" t="0" r="r" b="b"/>
              <a:pathLst>
                <a:path w="153" h="158">
                  <a:moveTo>
                    <a:pt x="39" y="17"/>
                  </a:moveTo>
                  <a:cubicBezTo>
                    <a:pt x="39" y="33"/>
                    <a:pt x="47" y="23"/>
                    <a:pt x="50" y="29"/>
                  </a:cubicBezTo>
                  <a:cubicBezTo>
                    <a:pt x="52" y="34"/>
                    <a:pt x="62" y="37"/>
                    <a:pt x="64" y="37"/>
                  </a:cubicBezTo>
                  <a:cubicBezTo>
                    <a:pt x="67" y="36"/>
                    <a:pt x="77" y="33"/>
                    <a:pt x="79" y="33"/>
                  </a:cubicBezTo>
                  <a:cubicBezTo>
                    <a:pt x="79" y="34"/>
                    <a:pt x="74" y="34"/>
                    <a:pt x="79" y="34"/>
                  </a:cubicBezTo>
                  <a:cubicBezTo>
                    <a:pt x="82" y="34"/>
                    <a:pt x="79" y="31"/>
                    <a:pt x="79" y="28"/>
                  </a:cubicBezTo>
                  <a:cubicBezTo>
                    <a:pt x="90" y="28"/>
                    <a:pt x="82" y="25"/>
                    <a:pt x="90" y="22"/>
                  </a:cubicBezTo>
                  <a:cubicBezTo>
                    <a:pt x="94" y="19"/>
                    <a:pt x="97" y="23"/>
                    <a:pt x="99" y="20"/>
                  </a:cubicBezTo>
                  <a:cubicBezTo>
                    <a:pt x="99" y="19"/>
                    <a:pt x="102" y="17"/>
                    <a:pt x="103" y="19"/>
                  </a:cubicBezTo>
                  <a:cubicBezTo>
                    <a:pt x="103" y="20"/>
                    <a:pt x="105" y="17"/>
                    <a:pt x="106" y="20"/>
                  </a:cubicBezTo>
                  <a:cubicBezTo>
                    <a:pt x="106" y="23"/>
                    <a:pt x="112" y="22"/>
                    <a:pt x="112" y="25"/>
                  </a:cubicBezTo>
                  <a:cubicBezTo>
                    <a:pt x="114" y="26"/>
                    <a:pt x="114" y="23"/>
                    <a:pt x="118" y="25"/>
                  </a:cubicBezTo>
                  <a:cubicBezTo>
                    <a:pt x="124" y="26"/>
                    <a:pt x="120" y="29"/>
                    <a:pt x="124" y="31"/>
                  </a:cubicBezTo>
                  <a:cubicBezTo>
                    <a:pt x="129" y="33"/>
                    <a:pt x="127" y="36"/>
                    <a:pt x="131" y="36"/>
                  </a:cubicBezTo>
                  <a:cubicBezTo>
                    <a:pt x="134" y="36"/>
                    <a:pt x="135" y="36"/>
                    <a:pt x="137" y="37"/>
                  </a:cubicBezTo>
                  <a:cubicBezTo>
                    <a:pt x="137" y="39"/>
                    <a:pt x="135" y="37"/>
                    <a:pt x="137" y="40"/>
                  </a:cubicBezTo>
                  <a:cubicBezTo>
                    <a:pt x="137" y="42"/>
                    <a:pt x="135" y="43"/>
                    <a:pt x="137" y="43"/>
                  </a:cubicBezTo>
                  <a:cubicBezTo>
                    <a:pt x="138" y="45"/>
                    <a:pt x="137" y="46"/>
                    <a:pt x="137" y="48"/>
                  </a:cubicBezTo>
                  <a:cubicBezTo>
                    <a:pt x="135" y="62"/>
                    <a:pt x="131" y="57"/>
                    <a:pt x="131" y="65"/>
                  </a:cubicBezTo>
                  <a:cubicBezTo>
                    <a:pt x="132" y="73"/>
                    <a:pt x="134" y="81"/>
                    <a:pt x="134" y="88"/>
                  </a:cubicBezTo>
                  <a:cubicBezTo>
                    <a:pt x="132" y="96"/>
                    <a:pt x="141" y="88"/>
                    <a:pt x="141" y="95"/>
                  </a:cubicBezTo>
                  <a:cubicBezTo>
                    <a:pt x="143" y="101"/>
                    <a:pt x="134" y="104"/>
                    <a:pt x="134" y="108"/>
                  </a:cubicBezTo>
                  <a:cubicBezTo>
                    <a:pt x="137" y="112"/>
                    <a:pt x="138" y="113"/>
                    <a:pt x="140" y="118"/>
                  </a:cubicBezTo>
                  <a:cubicBezTo>
                    <a:pt x="141" y="124"/>
                    <a:pt x="146" y="121"/>
                    <a:pt x="147" y="124"/>
                  </a:cubicBezTo>
                  <a:cubicBezTo>
                    <a:pt x="149" y="127"/>
                    <a:pt x="149" y="122"/>
                    <a:pt x="149" y="126"/>
                  </a:cubicBezTo>
                  <a:cubicBezTo>
                    <a:pt x="149" y="129"/>
                    <a:pt x="150" y="132"/>
                    <a:pt x="149" y="133"/>
                  </a:cubicBezTo>
                  <a:cubicBezTo>
                    <a:pt x="147" y="136"/>
                    <a:pt x="152" y="135"/>
                    <a:pt x="153" y="135"/>
                  </a:cubicBezTo>
                  <a:cubicBezTo>
                    <a:pt x="153" y="136"/>
                    <a:pt x="152" y="138"/>
                    <a:pt x="152" y="141"/>
                  </a:cubicBezTo>
                  <a:cubicBezTo>
                    <a:pt x="152" y="143"/>
                    <a:pt x="146" y="141"/>
                    <a:pt x="146" y="143"/>
                  </a:cubicBezTo>
                  <a:cubicBezTo>
                    <a:pt x="146" y="146"/>
                    <a:pt x="143" y="144"/>
                    <a:pt x="141" y="147"/>
                  </a:cubicBezTo>
                  <a:cubicBezTo>
                    <a:pt x="140" y="150"/>
                    <a:pt x="140" y="153"/>
                    <a:pt x="140" y="157"/>
                  </a:cubicBezTo>
                  <a:cubicBezTo>
                    <a:pt x="138" y="155"/>
                    <a:pt x="140" y="158"/>
                    <a:pt x="137" y="157"/>
                  </a:cubicBezTo>
                  <a:cubicBezTo>
                    <a:pt x="134" y="155"/>
                    <a:pt x="132" y="157"/>
                    <a:pt x="132" y="155"/>
                  </a:cubicBezTo>
                  <a:cubicBezTo>
                    <a:pt x="131" y="153"/>
                    <a:pt x="131" y="153"/>
                    <a:pt x="131" y="155"/>
                  </a:cubicBezTo>
                  <a:cubicBezTo>
                    <a:pt x="131" y="157"/>
                    <a:pt x="123" y="153"/>
                    <a:pt x="121" y="153"/>
                  </a:cubicBezTo>
                  <a:cubicBezTo>
                    <a:pt x="118" y="155"/>
                    <a:pt x="120" y="153"/>
                    <a:pt x="115" y="152"/>
                  </a:cubicBezTo>
                  <a:cubicBezTo>
                    <a:pt x="112" y="152"/>
                    <a:pt x="114" y="153"/>
                    <a:pt x="111" y="152"/>
                  </a:cubicBezTo>
                  <a:cubicBezTo>
                    <a:pt x="109" y="150"/>
                    <a:pt x="106" y="152"/>
                    <a:pt x="105" y="149"/>
                  </a:cubicBezTo>
                  <a:cubicBezTo>
                    <a:pt x="105" y="147"/>
                    <a:pt x="105" y="138"/>
                    <a:pt x="100" y="136"/>
                  </a:cubicBezTo>
                  <a:cubicBezTo>
                    <a:pt x="96" y="135"/>
                    <a:pt x="96" y="138"/>
                    <a:pt x="94" y="138"/>
                  </a:cubicBezTo>
                  <a:cubicBezTo>
                    <a:pt x="91" y="138"/>
                    <a:pt x="93" y="139"/>
                    <a:pt x="91" y="139"/>
                  </a:cubicBezTo>
                  <a:cubicBezTo>
                    <a:pt x="88" y="139"/>
                    <a:pt x="86" y="144"/>
                    <a:pt x="83" y="143"/>
                  </a:cubicBezTo>
                  <a:cubicBezTo>
                    <a:pt x="80" y="139"/>
                    <a:pt x="79" y="143"/>
                    <a:pt x="74" y="138"/>
                  </a:cubicBezTo>
                  <a:cubicBezTo>
                    <a:pt x="73" y="136"/>
                    <a:pt x="68" y="135"/>
                    <a:pt x="68" y="133"/>
                  </a:cubicBezTo>
                  <a:cubicBezTo>
                    <a:pt x="70" y="130"/>
                    <a:pt x="61" y="130"/>
                    <a:pt x="58" y="127"/>
                  </a:cubicBezTo>
                  <a:cubicBezTo>
                    <a:pt x="55" y="122"/>
                    <a:pt x="58" y="122"/>
                    <a:pt x="55" y="119"/>
                  </a:cubicBezTo>
                  <a:cubicBezTo>
                    <a:pt x="53" y="116"/>
                    <a:pt x="55" y="113"/>
                    <a:pt x="52" y="110"/>
                  </a:cubicBezTo>
                  <a:cubicBezTo>
                    <a:pt x="47" y="107"/>
                    <a:pt x="50" y="102"/>
                    <a:pt x="45" y="105"/>
                  </a:cubicBezTo>
                  <a:cubicBezTo>
                    <a:pt x="42" y="108"/>
                    <a:pt x="39" y="101"/>
                    <a:pt x="39" y="104"/>
                  </a:cubicBezTo>
                  <a:cubicBezTo>
                    <a:pt x="39" y="107"/>
                    <a:pt x="38" y="105"/>
                    <a:pt x="36" y="107"/>
                  </a:cubicBezTo>
                  <a:cubicBezTo>
                    <a:pt x="36" y="104"/>
                    <a:pt x="35" y="104"/>
                    <a:pt x="33" y="102"/>
                  </a:cubicBezTo>
                  <a:cubicBezTo>
                    <a:pt x="32" y="102"/>
                    <a:pt x="32" y="99"/>
                    <a:pt x="30" y="96"/>
                  </a:cubicBezTo>
                  <a:cubicBezTo>
                    <a:pt x="29" y="93"/>
                    <a:pt x="32" y="90"/>
                    <a:pt x="29" y="84"/>
                  </a:cubicBezTo>
                  <a:cubicBezTo>
                    <a:pt x="26" y="79"/>
                    <a:pt x="18" y="77"/>
                    <a:pt x="18" y="73"/>
                  </a:cubicBezTo>
                  <a:cubicBezTo>
                    <a:pt x="17" y="67"/>
                    <a:pt x="11" y="68"/>
                    <a:pt x="12" y="62"/>
                  </a:cubicBezTo>
                  <a:cubicBezTo>
                    <a:pt x="12" y="56"/>
                    <a:pt x="20" y="54"/>
                    <a:pt x="17" y="50"/>
                  </a:cubicBezTo>
                  <a:cubicBezTo>
                    <a:pt x="15" y="45"/>
                    <a:pt x="20" y="46"/>
                    <a:pt x="20" y="45"/>
                  </a:cubicBezTo>
                  <a:cubicBezTo>
                    <a:pt x="18" y="43"/>
                    <a:pt x="11" y="45"/>
                    <a:pt x="11" y="42"/>
                  </a:cubicBezTo>
                  <a:cubicBezTo>
                    <a:pt x="11" y="39"/>
                    <a:pt x="8" y="36"/>
                    <a:pt x="6" y="31"/>
                  </a:cubicBezTo>
                  <a:cubicBezTo>
                    <a:pt x="6" y="28"/>
                    <a:pt x="4" y="28"/>
                    <a:pt x="4" y="25"/>
                  </a:cubicBezTo>
                  <a:cubicBezTo>
                    <a:pt x="6" y="23"/>
                    <a:pt x="1" y="23"/>
                    <a:pt x="1" y="22"/>
                  </a:cubicBezTo>
                  <a:cubicBezTo>
                    <a:pt x="1" y="20"/>
                    <a:pt x="4" y="20"/>
                    <a:pt x="4" y="19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5"/>
                    <a:pt x="3" y="14"/>
                    <a:pt x="3" y="12"/>
                  </a:cubicBezTo>
                  <a:cubicBezTo>
                    <a:pt x="3" y="11"/>
                    <a:pt x="1" y="11"/>
                    <a:pt x="1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0" y="8"/>
                    <a:pt x="0" y="6"/>
                  </a:cubicBezTo>
                  <a:cubicBezTo>
                    <a:pt x="0" y="5"/>
                    <a:pt x="3" y="6"/>
                    <a:pt x="3" y="6"/>
                  </a:cubicBezTo>
                  <a:cubicBezTo>
                    <a:pt x="4" y="5"/>
                    <a:pt x="3" y="0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" y="6"/>
                    <a:pt x="11" y="11"/>
                    <a:pt x="15" y="12"/>
                  </a:cubicBezTo>
                  <a:cubicBezTo>
                    <a:pt x="17" y="12"/>
                    <a:pt x="17" y="12"/>
                    <a:pt x="18" y="12"/>
                  </a:cubicBezTo>
                  <a:cubicBezTo>
                    <a:pt x="18" y="12"/>
                    <a:pt x="18" y="11"/>
                    <a:pt x="20" y="1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6" y="6"/>
                    <a:pt x="27" y="6"/>
                  </a:cubicBezTo>
                  <a:cubicBezTo>
                    <a:pt x="27" y="5"/>
                    <a:pt x="30" y="2"/>
                    <a:pt x="32" y="3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3" y="6"/>
                    <a:pt x="33" y="8"/>
                  </a:cubicBezTo>
                  <a:cubicBezTo>
                    <a:pt x="33" y="9"/>
                    <a:pt x="35" y="9"/>
                    <a:pt x="35" y="9"/>
                  </a:cubicBezTo>
                  <a:cubicBezTo>
                    <a:pt x="35" y="11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4"/>
                  </a:cubicBezTo>
                  <a:cubicBezTo>
                    <a:pt x="33" y="14"/>
                    <a:pt x="33" y="15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5"/>
                    <a:pt x="35" y="19"/>
                    <a:pt x="39" y="17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4498162" y="3509076"/>
              <a:ext cx="461146" cy="223339"/>
            </a:xfrm>
            <a:custGeom>
              <a:avLst/>
              <a:gdLst/>
              <a:ahLst/>
              <a:cxnLst>
                <a:cxn ang="0">
                  <a:pos x="139" y="14"/>
                </a:cxn>
                <a:cxn ang="0">
                  <a:pos x="140" y="19"/>
                </a:cxn>
                <a:cxn ang="0">
                  <a:pos x="140" y="24"/>
                </a:cxn>
                <a:cxn ang="0">
                  <a:pos x="146" y="27"/>
                </a:cxn>
                <a:cxn ang="0">
                  <a:pos x="148" y="30"/>
                </a:cxn>
                <a:cxn ang="0">
                  <a:pos x="142" y="33"/>
                </a:cxn>
                <a:cxn ang="0">
                  <a:pos x="143" y="38"/>
                </a:cxn>
                <a:cxn ang="0">
                  <a:pos x="145" y="44"/>
                </a:cxn>
                <a:cxn ang="0">
                  <a:pos x="143" y="49"/>
                </a:cxn>
                <a:cxn ang="0">
                  <a:pos x="148" y="58"/>
                </a:cxn>
                <a:cxn ang="0">
                  <a:pos x="145" y="60"/>
                </a:cxn>
                <a:cxn ang="0">
                  <a:pos x="139" y="56"/>
                </a:cxn>
                <a:cxn ang="0">
                  <a:pos x="134" y="55"/>
                </a:cxn>
                <a:cxn ang="0">
                  <a:pos x="133" y="55"/>
                </a:cxn>
                <a:cxn ang="0">
                  <a:pos x="133" y="55"/>
                </a:cxn>
                <a:cxn ang="0">
                  <a:pos x="130" y="56"/>
                </a:cxn>
                <a:cxn ang="0">
                  <a:pos x="124" y="58"/>
                </a:cxn>
                <a:cxn ang="0">
                  <a:pos x="104" y="63"/>
                </a:cxn>
                <a:cxn ang="0">
                  <a:pos x="90" y="63"/>
                </a:cxn>
                <a:cxn ang="0">
                  <a:pos x="84" y="61"/>
                </a:cxn>
                <a:cxn ang="0">
                  <a:pos x="84" y="67"/>
                </a:cxn>
                <a:cxn ang="0">
                  <a:pos x="79" y="72"/>
                </a:cxn>
                <a:cxn ang="0">
                  <a:pos x="78" y="67"/>
                </a:cxn>
                <a:cxn ang="0">
                  <a:pos x="75" y="63"/>
                </a:cxn>
                <a:cxn ang="0">
                  <a:pos x="55" y="70"/>
                </a:cxn>
                <a:cxn ang="0">
                  <a:pos x="35" y="67"/>
                </a:cxn>
                <a:cxn ang="0">
                  <a:pos x="24" y="64"/>
                </a:cxn>
                <a:cxn ang="0">
                  <a:pos x="15" y="63"/>
                </a:cxn>
                <a:cxn ang="0">
                  <a:pos x="15" y="60"/>
                </a:cxn>
                <a:cxn ang="0">
                  <a:pos x="11" y="56"/>
                </a:cxn>
                <a:cxn ang="0">
                  <a:pos x="9" y="50"/>
                </a:cxn>
                <a:cxn ang="0">
                  <a:pos x="3" y="46"/>
                </a:cxn>
                <a:cxn ang="0">
                  <a:pos x="6" y="42"/>
                </a:cxn>
                <a:cxn ang="0">
                  <a:pos x="5" y="35"/>
                </a:cxn>
                <a:cxn ang="0">
                  <a:pos x="0" y="28"/>
                </a:cxn>
                <a:cxn ang="0">
                  <a:pos x="11" y="22"/>
                </a:cxn>
                <a:cxn ang="0">
                  <a:pos x="15" y="21"/>
                </a:cxn>
                <a:cxn ang="0">
                  <a:pos x="26" y="19"/>
                </a:cxn>
                <a:cxn ang="0">
                  <a:pos x="24" y="14"/>
                </a:cxn>
                <a:cxn ang="0">
                  <a:pos x="37" y="13"/>
                </a:cxn>
                <a:cxn ang="0">
                  <a:pos x="55" y="5"/>
                </a:cxn>
                <a:cxn ang="0">
                  <a:pos x="76" y="7"/>
                </a:cxn>
                <a:cxn ang="0">
                  <a:pos x="89" y="14"/>
                </a:cxn>
                <a:cxn ang="0">
                  <a:pos x="108" y="14"/>
                </a:cxn>
                <a:cxn ang="0">
                  <a:pos x="127" y="10"/>
                </a:cxn>
                <a:cxn ang="0">
                  <a:pos x="131" y="8"/>
                </a:cxn>
                <a:cxn ang="0">
                  <a:pos x="136" y="11"/>
                </a:cxn>
                <a:cxn ang="0">
                  <a:pos x="139" y="13"/>
                </a:cxn>
              </a:cxnLst>
              <a:rect l="0" t="0" r="r" b="b"/>
              <a:pathLst>
                <a:path w="148" h="72">
                  <a:moveTo>
                    <a:pt x="139" y="14"/>
                  </a:moveTo>
                  <a:cubicBezTo>
                    <a:pt x="139" y="14"/>
                    <a:pt x="139" y="14"/>
                    <a:pt x="139" y="14"/>
                  </a:cubicBezTo>
                  <a:cubicBezTo>
                    <a:pt x="139" y="14"/>
                    <a:pt x="137" y="14"/>
                    <a:pt x="139" y="14"/>
                  </a:cubicBezTo>
                  <a:cubicBezTo>
                    <a:pt x="139" y="16"/>
                    <a:pt x="140" y="18"/>
                    <a:pt x="140" y="19"/>
                  </a:cubicBezTo>
                  <a:cubicBezTo>
                    <a:pt x="140" y="21"/>
                    <a:pt x="139" y="21"/>
                    <a:pt x="139" y="22"/>
                  </a:cubicBezTo>
                  <a:cubicBezTo>
                    <a:pt x="139" y="24"/>
                    <a:pt x="140" y="24"/>
                    <a:pt x="140" y="24"/>
                  </a:cubicBezTo>
                  <a:cubicBezTo>
                    <a:pt x="140" y="25"/>
                    <a:pt x="139" y="25"/>
                    <a:pt x="139" y="25"/>
                  </a:cubicBezTo>
                  <a:cubicBezTo>
                    <a:pt x="142" y="27"/>
                    <a:pt x="145" y="25"/>
                    <a:pt x="146" y="27"/>
                  </a:cubicBezTo>
                  <a:cubicBezTo>
                    <a:pt x="148" y="28"/>
                    <a:pt x="148" y="28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5" y="27"/>
                    <a:pt x="146" y="32"/>
                    <a:pt x="145" y="33"/>
                  </a:cubicBezTo>
                  <a:cubicBezTo>
                    <a:pt x="145" y="33"/>
                    <a:pt x="142" y="32"/>
                    <a:pt x="142" y="33"/>
                  </a:cubicBezTo>
                  <a:cubicBezTo>
                    <a:pt x="142" y="35"/>
                    <a:pt x="143" y="35"/>
                    <a:pt x="143" y="36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5" y="38"/>
                    <a:pt x="145" y="39"/>
                  </a:cubicBezTo>
                  <a:cubicBezTo>
                    <a:pt x="145" y="41"/>
                    <a:pt x="145" y="42"/>
                    <a:pt x="145" y="44"/>
                  </a:cubicBezTo>
                  <a:cubicBezTo>
                    <a:pt x="145" y="44"/>
                    <a:pt x="146" y="44"/>
                    <a:pt x="146" y="46"/>
                  </a:cubicBezTo>
                  <a:cubicBezTo>
                    <a:pt x="146" y="47"/>
                    <a:pt x="143" y="47"/>
                    <a:pt x="143" y="49"/>
                  </a:cubicBezTo>
                  <a:cubicBezTo>
                    <a:pt x="143" y="50"/>
                    <a:pt x="148" y="50"/>
                    <a:pt x="146" y="52"/>
                  </a:cubicBezTo>
                  <a:cubicBezTo>
                    <a:pt x="146" y="55"/>
                    <a:pt x="148" y="55"/>
                    <a:pt x="148" y="58"/>
                  </a:cubicBezTo>
                  <a:cubicBezTo>
                    <a:pt x="148" y="58"/>
                    <a:pt x="148" y="58"/>
                    <a:pt x="146" y="58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43" y="58"/>
                    <a:pt x="145" y="56"/>
                    <a:pt x="143" y="56"/>
                  </a:cubicBezTo>
                  <a:cubicBezTo>
                    <a:pt x="142" y="55"/>
                    <a:pt x="142" y="58"/>
                    <a:pt x="139" y="56"/>
                  </a:cubicBezTo>
                  <a:cubicBezTo>
                    <a:pt x="137" y="56"/>
                    <a:pt x="137" y="55"/>
                    <a:pt x="136" y="55"/>
                  </a:cubicBezTo>
                  <a:cubicBezTo>
                    <a:pt x="136" y="55"/>
                    <a:pt x="136" y="55"/>
                    <a:pt x="134" y="55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34" y="56"/>
                    <a:pt x="134" y="55"/>
                    <a:pt x="133" y="5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1" y="56"/>
                    <a:pt x="131" y="58"/>
                    <a:pt x="130" y="58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30" y="56"/>
                    <a:pt x="128" y="55"/>
                    <a:pt x="128" y="56"/>
                  </a:cubicBezTo>
                  <a:cubicBezTo>
                    <a:pt x="127" y="58"/>
                    <a:pt x="125" y="58"/>
                    <a:pt x="124" y="58"/>
                  </a:cubicBezTo>
                  <a:cubicBezTo>
                    <a:pt x="121" y="58"/>
                    <a:pt x="119" y="58"/>
                    <a:pt x="117" y="58"/>
                  </a:cubicBezTo>
                  <a:cubicBezTo>
                    <a:pt x="113" y="60"/>
                    <a:pt x="110" y="63"/>
                    <a:pt x="104" y="63"/>
                  </a:cubicBezTo>
                  <a:cubicBezTo>
                    <a:pt x="101" y="63"/>
                    <a:pt x="101" y="61"/>
                    <a:pt x="98" y="60"/>
                  </a:cubicBezTo>
                  <a:cubicBezTo>
                    <a:pt x="95" y="60"/>
                    <a:pt x="93" y="63"/>
                    <a:pt x="90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7" y="63"/>
                    <a:pt x="84" y="61"/>
                    <a:pt x="84" y="61"/>
                  </a:cubicBezTo>
                  <a:cubicBezTo>
                    <a:pt x="84" y="61"/>
                    <a:pt x="82" y="64"/>
                    <a:pt x="84" y="66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1" y="67"/>
                    <a:pt x="81" y="72"/>
                    <a:pt x="79" y="72"/>
                  </a:cubicBezTo>
                  <a:cubicBezTo>
                    <a:pt x="79" y="72"/>
                    <a:pt x="79" y="70"/>
                    <a:pt x="78" y="70"/>
                  </a:cubicBezTo>
                  <a:cubicBezTo>
                    <a:pt x="79" y="69"/>
                    <a:pt x="78" y="69"/>
                    <a:pt x="78" y="67"/>
                  </a:cubicBezTo>
                  <a:cubicBezTo>
                    <a:pt x="76" y="66"/>
                    <a:pt x="81" y="64"/>
                    <a:pt x="81" y="61"/>
                  </a:cubicBezTo>
                  <a:cubicBezTo>
                    <a:pt x="79" y="60"/>
                    <a:pt x="79" y="60"/>
                    <a:pt x="75" y="63"/>
                  </a:cubicBezTo>
                  <a:cubicBezTo>
                    <a:pt x="72" y="67"/>
                    <a:pt x="72" y="56"/>
                    <a:pt x="64" y="64"/>
                  </a:cubicBezTo>
                  <a:cubicBezTo>
                    <a:pt x="60" y="70"/>
                    <a:pt x="60" y="67"/>
                    <a:pt x="55" y="70"/>
                  </a:cubicBezTo>
                  <a:cubicBezTo>
                    <a:pt x="50" y="72"/>
                    <a:pt x="50" y="64"/>
                    <a:pt x="41" y="61"/>
                  </a:cubicBezTo>
                  <a:cubicBezTo>
                    <a:pt x="32" y="58"/>
                    <a:pt x="37" y="66"/>
                    <a:pt x="35" y="67"/>
                  </a:cubicBezTo>
                  <a:cubicBezTo>
                    <a:pt x="34" y="69"/>
                    <a:pt x="34" y="66"/>
                    <a:pt x="31" y="69"/>
                  </a:cubicBezTo>
                  <a:cubicBezTo>
                    <a:pt x="29" y="70"/>
                    <a:pt x="24" y="67"/>
                    <a:pt x="24" y="64"/>
                  </a:cubicBezTo>
                  <a:cubicBezTo>
                    <a:pt x="23" y="60"/>
                    <a:pt x="23" y="64"/>
                    <a:pt x="20" y="63"/>
                  </a:cubicBezTo>
                  <a:cubicBezTo>
                    <a:pt x="18" y="60"/>
                    <a:pt x="15" y="66"/>
                    <a:pt x="15" y="63"/>
                  </a:cubicBezTo>
                  <a:cubicBezTo>
                    <a:pt x="15" y="61"/>
                    <a:pt x="11" y="64"/>
                    <a:pt x="11" y="63"/>
                  </a:cubicBezTo>
                  <a:cubicBezTo>
                    <a:pt x="9" y="61"/>
                    <a:pt x="14" y="63"/>
                    <a:pt x="15" y="60"/>
                  </a:cubicBezTo>
                  <a:cubicBezTo>
                    <a:pt x="17" y="58"/>
                    <a:pt x="11" y="61"/>
                    <a:pt x="9" y="60"/>
                  </a:cubicBezTo>
                  <a:cubicBezTo>
                    <a:pt x="8" y="56"/>
                    <a:pt x="12" y="60"/>
                    <a:pt x="11" y="56"/>
                  </a:cubicBezTo>
                  <a:cubicBezTo>
                    <a:pt x="11" y="55"/>
                    <a:pt x="9" y="56"/>
                    <a:pt x="9" y="55"/>
                  </a:cubicBezTo>
                  <a:cubicBezTo>
                    <a:pt x="9" y="52"/>
                    <a:pt x="8" y="53"/>
                    <a:pt x="9" y="50"/>
                  </a:cubicBezTo>
                  <a:cubicBezTo>
                    <a:pt x="11" y="47"/>
                    <a:pt x="8" y="49"/>
                    <a:pt x="6" y="47"/>
                  </a:cubicBezTo>
                  <a:cubicBezTo>
                    <a:pt x="5" y="46"/>
                    <a:pt x="5" y="49"/>
                    <a:pt x="3" y="46"/>
                  </a:cubicBezTo>
                  <a:cubicBezTo>
                    <a:pt x="2" y="44"/>
                    <a:pt x="3" y="39"/>
                    <a:pt x="5" y="42"/>
                  </a:cubicBezTo>
                  <a:cubicBezTo>
                    <a:pt x="5" y="47"/>
                    <a:pt x="9" y="44"/>
                    <a:pt x="6" y="42"/>
                  </a:cubicBezTo>
                  <a:cubicBezTo>
                    <a:pt x="3" y="41"/>
                    <a:pt x="9" y="39"/>
                    <a:pt x="6" y="38"/>
                  </a:cubicBezTo>
                  <a:cubicBezTo>
                    <a:pt x="5" y="38"/>
                    <a:pt x="8" y="36"/>
                    <a:pt x="5" y="35"/>
                  </a:cubicBezTo>
                  <a:cubicBezTo>
                    <a:pt x="3" y="33"/>
                    <a:pt x="9" y="30"/>
                    <a:pt x="5" y="32"/>
                  </a:cubicBezTo>
                  <a:cubicBezTo>
                    <a:pt x="0" y="33"/>
                    <a:pt x="0" y="33"/>
                    <a:pt x="0" y="28"/>
                  </a:cubicBezTo>
                  <a:cubicBezTo>
                    <a:pt x="2" y="25"/>
                    <a:pt x="2" y="27"/>
                    <a:pt x="3" y="25"/>
                  </a:cubicBezTo>
                  <a:cubicBezTo>
                    <a:pt x="6" y="21"/>
                    <a:pt x="9" y="21"/>
                    <a:pt x="11" y="22"/>
                  </a:cubicBezTo>
                  <a:cubicBezTo>
                    <a:pt x="11" y="24"/>
                    <a:pt x="14" y="24"/>
                    <a:pt x="12" y="22"/>
                  </a:cubicBezTo>
                  <a:cubicBezTo>
                    <a:pt x="11" y="21"/>
                    <a:pt x="17" y="19"/>
                    <a:pt x="15" y="21"/>
                  </a:cubicBezTo>
                  <a:cubicBezTo>
                    <a:pt x="15" y="22"/>
                    <a:pt x="23" y="22"/>
                    <a:pt x="23" y="22"/>
                  </a:cubicBezTo>
                  <a:cubicBezTo>
                    <a:pt x="24" y="21"/>
                    <a:pt x="17" y="21"/>
                    <a:pt x="26" y="19"/>
                  </a:cubicBezTo>
                  <a:cubicBezTo>
                    <a:pt x="34" y="18"/>
                    <a:pt x="28" y="19"/>
                    <a:pt x="26" y="18"/>
                  </a:cubicBezTo>
                  <a:cubicBezTo>
                    <a:pt x="24" y="16"/>
                    <a:pt x="23" y="16"/>
                    <a:pt x="24" y="14"/>
                  </a:cubicBezTo>
                  <a:cubicBezTo>
                    <a:pt x="24" y="13"/>
                    <a:pt x="24" y="13"/>
                    <a:pt x="29" y="13"/>
                  </a:cubicBezTo>
                  <a:cubicBezTo>
                    <a:pt x="32" y="14"/>
                    <a:pt x="32" y="11"/>
                    <a:pt x="37" y="13"/>
                  </a:cubicBezTo>
                  <a:cubicBezTo>
                    <a:pt x="40" y="14"/>
                    <a:pt x="41" y="14"/>
                    <a:pt x="43" y="13"/>
                  </a:cubicBezTo>
                  <a:cubicBezTo>
                    <a:pt x="43" y="11"/>
                    <a:pt x="46" y="8"/>
                    <a:pt x="55" y="5"/>
                  </a:cubicBezTo>
                  <a:cubicBezTo>
                    <a:pt x="63" y="2"/>
                    <a:pt x="66" y="7"/>
                    <a:pt x="70" y="4"/>
                  </a:cubicBezTo>
                  <a:cubicBezTo>
                    <a:pt x="75" y="0"/>
                    <a:pt x="70" y="10"/>
                    <a:pt x="76" y="7"/>
                  </a:cubicBezTo>
                  <a:cubicBezTo>
                    <a:pt x="82" y="5"/>
                    <a:pt x="79" y="13"/>
                    <a:pt x="84" y="11"/>
                  </a:cubicBezTo>
                  <a:cubicBezTo>
                    <a:pt x="87" y="10"/>
                    <a:pt x="84" y="11"/>
                    <a:pt x="89" y="14"/>
                  </a:cubicBezTo>
                  <a:cubicBezTo>
                    <a:pt x="93" y="16"/>
                    <a:pt x="90" y="11"/>
                    <a:pt x="95" y="14"/>
                  </a:cubicBezTo>
                  <a:cubicBezTo>
                    <a:pt x="98" y="19"/>
                    <a:pt x="104" y="11"/>
                    <a:pt x="108" y="14"/>
                  </a:cubicBezTo>
                  <a:cubicBezTo>
                    <a:pt x="113" y="19"/>
                    <a:pt x="122" y="11"/>
                    <a:pt x="122" y="10"/>
                  </a:cubicBezTo>
                  <a:cubicBezTo>
                    <a:pt x="125" y="11"/>
                    <a:pt x="124" y="10"/>
                    <a:pt x="127" y="10"/>
                  </a:cubicBezTo>
                  <a:cubicBezTo>
                    <a:pt x="127" y="10"/>
                    <a:pt x="130" y="11"/>
                    <a:pt x="130" y="10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31" y="8"/>
                    <a:pt x="133" y="8"/>
                    <a:pt x="136" y="11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7" y="14"/>
                    <a:pt x="137" y="13"/>
                    <a:pt x="139" y="13"/>
                  </a:cubicBezTo>
                  <a:cubicBezTo>
                    <a:pt x="139" y="14"/>
                    <a:pt x="139" y="14"/>
                    <a:pt x="139" y="14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5145696" y="3489795"/>
              <a:ext cx="359919" cy="268327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5" y="14"/>
                </a:cxn>
                <a:cxn ang="0">
                  <a:pos x="13" y="11"/>
                </a:cxn>
                <a:cxn ang="0">
                  <a:pos x="17" y="24"/>
                </a:cxn>
                <a:cxn ang="0">
                  <a:pos x="11" y="24"/>
                </a:cxn>
                <a:cxn ang="0">
                  <a:pos x="7" y="24"/>
                </a:cxn>
                <a:cxn ang="0">
                  <a:pos x="3" y="30"/>
                </a:cxn>
                <a:cxn ang="0">
                  <a:pos x="7" y="33"/>
                </a:cxn>
                <a:cxn ang="0">
                  <a:pos x="9" y="36"/>
                </a:cxn>
                <a:cxn ang="0">
                  <a:pos x="8" y="36"/>
                </a:cxn>
                <a:cxn ang="0">
                  <a:pos x="8" y="39"/>
                </a:cxn>
                <a:cxn ang="0">
                  <a:pos x="13" y="45"/>
                </a:cxn>
                <a:cxn ang="0">
                  <a:pos x="13" y="61"/>
                </a:cxn>
                <a:cxn ang="0">
                  <a:pos x="32" y="53"/>
                </a:cxn>
                <a:cxn ang="0">
                  <a:pos x="40" y="53"/>
                </a:cxn>
                <a:cxn ang="0">
                  <a:pos x="52" y="58"/>
                </a:cxn>
                <a:cxn ang="0">
                  <a:pos x="64" y="68"/>
                </a:cxn>
                <a:cxn ang="0">
                  <a:pos x="71" y="73"/>
                </a:cxn>
                <a:cxn ang="0">
                  <a:pos x="71" y="81"/>
                </a:cxn>
                <a:cxn ang="0">
                  <a:pos x="81" y="84"/>
                </a:cxn>
                <a:cxn ang="0">
                  <a:pos x="98" y="68"/>
                </a:cxn>
                <a:cxn ang="0">
                  <a:pos x="113" y="61"/>
                </a:cxn>
                <a:cxn ang="0">
                  <a:pos x="107" y="51"/>
                </a:cxn>
                <a:cxn ang="0">
                  <a:pos x="84" y="34"/>
                </a:cxn>
                <a:cxn ang="0">
                  <a:pos x="75" y="19"/>
                </a:cxn>
                <a:cxn ang="0">
                  <a:pos x="63" y="17"/>
                </a:cxn>
                <a:cxn ang="0">
                  <a:pos x="63" y="11"/>
                </a:cxn>
                <a:cxn ang="0">
                  <a:pos x="54" y="5"/>
                </a:cxn>
                <a:cxn ang="0">
                  <a:pos x="46" y="4"/>
                </a:cxn>
                <a:cxn ang="0">
                  <a:pos x="37" y="11"/>
                </a:cxn>
                <a:cxn ang="0">
                  <a:pos x="29" y="17"/>
                </a:cxn>
                <a:cxn ang="0">
                  <a:pos x="19" y="10"/>
                </a:cxn>
                <a:cxn ang="0">
                  <a:pos x="5" y="10"/>
                </a:cxn>
              </a:cxnLst>
              <a:rect l="0" t="0" r="r" b="b"/>
              <a:pathLst>
                <a:path w="115" h="86">
                  <a:moveTo>
                    <a:pt x="0" y="13"/>
                  </a:moveTo>
                  <a:cubicBezTo>
                    <a:pt x="3" y="14"/>
                    <a:pt x="2" y="14"/>
                    <a:pt x="2" y="16"/>
                  </a:cubicBezTo>
                  <a:cubicBezTo>
                    <a:pt x="3" y="17"/>
                    <a:pt x="3" y="21"/>
                    <a:pt x="3" y="17"/>
                  </a:cubicBezTo>
                  <a:cubicBezTo>
                    <a:pt x="3" y="16"/>
                    <a:pt x="5" y="14"/>
                    <a:pt x="5" y="14"/>
                  </a:cubicBezTo>
                  <a:cubicBezTo>
                    <a:pt x="3" y="14"/>
                    <a:pt x="3" y="10"/>
                    <a:pt x="8" y="10"/>
                  </a:cubicBezTo>
                  <a:cubicBezTo>
                    <a:pt x="11" y="8"/>
                    <a:pt x="13" y="8"/>
                    <a:pt x="13" y="11"/>
                  </a:cubicBezTo>
                  <a:cubicBezTo>
                    <a:pt x="13" y="13"/>
                    <a:pt x="13" y="16"/>
                    <a:pt x="17" y="19"/>
                  </a:cubicBezTo>
                  <a:cubicBezTo>
                    <a:pt x="22" y="21"/>
                    <a:pt x="17" y="25"/>
                    <a:pt x="17" y="24"/>
                  </a:cubicBezTo>
                  <a:cubicBezTo>
                    <a:pt x="16" y="22"/>
                    <a:pt x="14" y="22"/>
                    <a:pt x="16" y="24"/>
                  </a:cubicBezTo>
                  <a:cubicBezTo>
                    <a:pt x="16" y="25"/>
                    <a:pt x="11" y="27"/>
                    <a:pt x="11" y="24"/>
                  </a:cubicBezTo>
                  <a:cubicBezTo>
                    <a:pt x="11" y="21"/>
                    <a:pt x="9" y="25"/>
                    <a:pt x="8" y="24"/>
                  </a:cubicBezTo>
                  <a:cubicBezTo>
                    <a:pt x="8" y="22"/>
                    <a:pt x="7" y="25"/>
                    <a:pt x="7" y="24"/>
                  </a:cubicBezTo>
                  <a:cubicBezTo>
                    <a:pt x="7" y="22"/>
                    <a:pt x="3" y="19"/>
                    <a:pt x="5" y="22"/>
                  </a:cubicBezTo>
                  <a:cubicBezTo>
                    <a:pt x="5" y="25"/>
                    <a:pt x="2" y="28"/>
                    <a:pt x="3" y="30"/>
                  </a:cubicBezTo>
                  <a:cubicBezTo>
                    <a:pt x="3" y="31"/>
                    <a:pt x="5" y="36"/>
                    <a:pt x="5" y="34"/>
                  </a:cubicBezTo>
                  <a:cubicBezTo>
                    <a:pt x="7" y="34"/>
                    <a:pt x="5" y="33"/>
                    <a:pt x="7" y="33"/>
                  </a:cubicBezTo>
                  <a:cubicBezTo>
                    <a:pt x="8" y="33"/>
                    <a:pt x="9" y="31"/>
                    <a:pt x="9" y="33"/>
                  </a:cubicBezTo>
                  <a:cubicBezTo>
                    <a:pt x="8" y="36"/>
                    <a:pt x="8" y="36"/>
                    <a:pt x="9" y="36"/>
                  </a:cubicBezTo>
                  <a:cubicBezTo>
                    <a:pt x="11" y="36"/>
                    <a:pt x="11" y="38"/>
                    <a:pt x="9" y="38"/>
                  </a:cubicBezTo>
                  <a:cubicBezTo>
                    <a:pt x="7" y="38"/>
                    <a:pt x="8" y="36"/>
                    <a:pt x="8" y="36"/>
                  </a:cubicBezTo>
                  <a:cubicBezTo>
                    <a:pt x="7" y="36"/>
                    <a:pt x="5" y="41"/>
                    <a:pt x="7" y="41"/>
                  </a:cubicBezTo>
                  <a:cubicBezTo>
                    <a:pt x="8" y="42"/>
                    <a:pt x="7" y="39"/>
                    <a:pt x="8" y="39"/>
                  </a:cubicBezTo>
                  <a:cubicBezTo>
                    <a:pt x="9" y="41"/>
                    <a:pt x="9" y="41"/>
                    <a:pt x="11" y="42"/>
                  </a:cubicBezTo>
                  <a:cubicBezTo>
                    <a:pt x="11" y="44"/>
                    <a:pt x="14" y="44"/>
                    <a:pt x="13" y="45"/>
                  </a:cubicBezTo>
                  <a:cubicBezTo>
                    <a:pt x="11" y="47"/>
                    <a:pt x="11" y="5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23" y="61"/>
                    <a:pt x="16" y="58"/>
                    <a:pt x="23" y="55"/>
                  </a:cubicBezTo>
                  <a:cubicBezTo>
                    <a:pt x="28" y="51"/>
                    <a:pt x="31" y="56"/>
                    <a:pt x="32" y="53"/>
                  </a:cubicBezTo>
                  <a:cubicBezTo>
                    <a:pt x="32" y="51"/>
                    <a:pt x="35" y="50"/>
                    <a:pt x="37" y="51"/>
                  </a:cubicBezTo>
                  <a:cubicBezTo>
                    <a:pt x="37" y="53"/>
                    <a:pt x="39" y="50"/>
                    <a:pt x="40" y="53"/>
                  </a:cubicBezTo>
                  <a:cubicBezTo>
                    <a:pt x="40" y="56"/>
                    <a:pt x="46" y="55"/>
                    <a:pt x="46" y="58"/>
                  </a:cubicBezTo>
                  <a:cubicBezTo>
                    <a:pt x="48" y="59"/>
                    <a:pt x="48" y="56"/>
                    <a:pt x="52" y="58"/>
                  </a:cubicBezTo>
                  <a:cubicBezTo>
                    <a:pt x="58" y="59"/>
                    <a:pt x="54" y="62"/>
                    <a:pt x="58" y="64"/>
                  </a:cubicBezTo>
                  <a:cubicBezTo>
                    <a:pt x="63" y="65"/>
                    <a:pt x="61" y="68"/>
                    <a:pt x="64" y="68"/>
                  </a:cubicBezTo>
                  <a:cubicBezTo>
                    <a:pt x="67" y="68"/>
                    <a:pt x="69" y="68"/>
                    <a:pt x="71" y="70"/>
                  </a:cubicBezTo>
                  <a:cubicBezTo>
                    <a:pt x="71" y="72"/>
                    <a:pt x="69" y="70"/>
                    <a:pt x="71" y="73"/>
                  </a:cubicBezTo>
                  <a:cubicBezTo>
                    <a:pt x="71" y="75"/>
                    <a:pt x="69" y="76"/>
                    <a:pt x="71" y="76"/>
                  </a:cubicBezTo>
                  <a:cubicBezTo>
                    <a:pt x="72" y="78"/>
                    <a:pt x="71" y="79"/>
                    <a:pt x="71" y="81"/>
                  </a:cubicBezTo>
                  <a:cubicBezTo>
                    <a:pt x="74" y="81"/>
                    <a:pt x="72" y="82"/>
                    <a:pt x="75" y="82"/>
                  </a:cubicBezTo>
                  <a:cubicBezTo>
                    <a:pt x="80" y="81"/>
                    <a:pt x="77" y="86"/>
                    <a:pt x="81" y="84"/>
                  </a:cubicBezTo>
                  <a:cubicBezTo>
                    <a:pt x="86" y="82"/>
                    <a:pt x="86" y="78"/>
                    <a:pt x="89" y="76"/>
                  </a:cubicBezTo>
                  <a:cubicBezTo>
                    <a:pt x="92" y="75"/>
                    <a:pt x="96" y="76"/>
                    <a:pt x="98" y="68"/>
                  </a:cubicBezTo>
                  <a:cubicBezTo>
                    <a:pt x="100" y="61"/>
                    <a:pt x="103" y="64"/>
                    <a:pt x="106" y="61"/>
                  </a:cubicBezTo>
                  <a:cubicBezTo>
                    <a:pt x="107" y="58"/>
                    <a:pt x="109" y="62"/>
                    <a:pt x="113" y="61"/>
                  </a:cubicBezTo>
                  <a:cubicBezTo>
                    <a:pt x="112" y="55"/>
                    <a:pt x="115" y="55"/>
                    <a:pt x="113" y="55"/>
                  </a:cubicBezTo>
                  <a:cubicBezTo>
                    <a:pt x="110" y="53"/>
                    <a:pt x="109" y="50"/>
                    <a:pt x="107" y="51"/>
                  </a:cubicBezTo>
                  <a:cubicBezTo>
                    <a:pt x="104" y="53"/>
                    <a:pt x="96" y="44"/>
                    <a:pt x="95" y="44"/>
                  </a:cubicBezTo>
                  <a:cubicBezTo>
                    <a:pt x="92" y="44"/>
                    <a:pt x="89" y="39"/>
                    <a:pt x="84" y="34"/>
                  </a:cubicBezTo>
                  <a:cubicBezTo>
                    <a:pt x="80" y="31"/>
                    <a:pt x="81" y="28"/>
                    <a:pt x="78" y="27"/>
                  </a:cubicBezTo>
                  <a:cubicBezTo>
                    <a:pt x="77" y="25"/>
                    <a:pt x="78" y="21"/>
                    <a:pt x="75" y="19"/>
                  </a:cubicBezTo>
                  <a:cubicBezTo>
                    <a:pt x="71" y="17"/>
                    <a:pt x="72" y="21"/>
                    <a:pt x="71" y="19"/>
                  </a:cubicBezTo>
                  <a:cubicBezTo>
                    <a:pt x="67" y="17"/>
                    <a:pt x="66" y="21"/>
                    <a:pt x="63" y="17"/>
                  </a:cubicBezTo>
                  <a:cubicBezTo>
                    <a:pt x="60" y="14"/>
                    <a:pt x="63" y="16"/>
                    <a:pt x="61" y="14"/>
                  </a:cubicBezTo>
                  <a:cubicBezTo>
                    <a:pt x="60" y="13"/>
                    <a:pt x="64" y="13"/>
                    <a:pt x="63" y="11"/>
                  </a:cubicBezTo>
                  <a:cubicBezTo>
                    <a:pt x="58" y="8"/>
                    <a:pt x="64" y="7"/>
                    <a:pt x="60" y="7"/>
                  </a:cubicBezTo>
                  <a:cubicBezTo>
                    <a:pt x="52" y="7"/>
                    <a:pt x="57" y="5"/>
                    <a:pt x="54" y="5"/>
                  </a:cubicBezTo>
                  <a:cubicBezTo>
                    <a:pt x="51" y="4"/>
                    <a:pt x="51" y="0"/>
                    <a:pt x="49" y="2"/>
                  </a:cubicBezTo>
                  <a:cubicBezTo>
                    <a:pt x="48" y="4"/>
                    <a:pt x="45" y="2"/>
                    <a:pt x="46" y="4"/>
                  </a:cubicBezTo>
                  <a:cubicBezTo>
                    <a:pt x="51" y="7"/>
                    <a:pt x="45" y="4"/>
                    <a:pt x="45" y="7"/>
                  </a:cubicBezTo>
                  <a:cubicBezTo>
                    <a:pt x="45" y="10"/>
                    <a:pt x="39" y="7"/>
                    <a:pt x="37" y="11"/>
                  </a:cubicBezTo>
                  <a:cubicBezTo>
                    <a:pt x="35" y="16"/>
                    <a:pt x="39" y="16"/>
                    <a:pt x="39" y="17"/>
                  </a:cubicBezTo>
                  <a:cubicBezTo>
                    <a:pt x="37" y="19"/>
                    <a:pt x="32" y="17"/>
                    <a:pt x="29" y="17"/>
                  </a:cubicBezTo>
                  <a:cubicBezTo>
                    <a:pt x="26" y="17"/>
                    <a:pt x="25" y="19"/>
                    <a:pt x="25" y="17"/>
                  </a:cubicBezTo>
                  <a:cubicBezTo>
                    <a:pt x="20" y="11"/>
                    <a:pt x="22" y="11"/>
                    <a:pt x="19" y="10"/>
                  </a:cubicBezTo>
                  <a:cubicBezTo>
                    <a:pt x="17" y="8"/>
                    <a:pt x="16" y="5"/>
                    <a:pt x="13" y="7"/>
                  </a:cubicBezTo>
                  <a:cubicBezTo>
                    <a:pt x="9" y="7"/>
                    <a:pt x="7" y="8"/>
                    <a:pt x="5" y="10"/>
                  </a:cubicBezTo>
                  <a:cubicBezTo>
                    <a:pt x="2" y="11"/>
                    <a:pt x="0" y="13"/>
                    <a:pt x="0" y="13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25" name="Freeform 50"/>
            <p:cNvSpPr>
              <a:spLocks/>
            </p:cNvSpPr>
            <p:nvPr/>
          </p:nvSpPr>
          <p:spPr bwMode="auto">
            <a:xfrm>
              <a:off x="5234068" y="3393390"/>
              <a:ext cx="435438" cy="295642"/>
            </a:xfrm>
            <a:custGeom>
              <a:avLst/>
              <a:gdLst/>
              <a:ahLst/>
              <a:cxnLst>
                <a:cxn ang="0">
                  <a:pos x="41" y="20"/>
                </a:cxn>
                <a:cxn ang="0">
                  <a:pos x="32" y="25"/>
                </a:cxn>
                <a:cxn ang="0">
                  <a:pos x="20" y="22"/>
                </a:cxn>
                <a:cxn ang="0">
                  <a:pos x="21" y="0"/>
                </a:cxn>
                <a:cxn ang="0">
                  <a:pos x="1" y="11"/>
                </a:cxn>
                <a:cxn ang="0">
                  <a:pos x="11" y="48"/>
                </a:cxn>
                <a:cxn ang="0">
                  <a:pos x="17" y="37"/>
                </a:cxn>
                <a:cxn ang="0">
                  <a:pos x="21" y="33"/>
                </a:cxn>
                <a:cxn ang="0">
                  <a:pos x="32" y="37"/>
                </a:cxn>
                <a:cxn ang="0">
                  <a:pos x="33" y="45"/>
                </a:cxn>
                <a:cxn ang="0">
                  <a:pos x="43" y="50"/>
                </a:cxn>
                <a:cxn ang="0">
                  <a:pos x="50" y="58"/>
                </a:cxn>
                <a:cxn ang="0">
                  <a:pos x="67" y="75"/>
                </a:cxn>
                <a:cxn ang="0">
                  <a:pos x="85" y="86"/>
                </a:cxn>
                <a:cxn ang="0">
                  <a:pos x="91" y="93"/>
                </a:cxn>
                <a:cxn ang="0">
                  <a:pos x="96" y="89"/>
                </a:cxn>
                <a:cxn ang="0">
                  <a:pos x="97" y="75"/>
                </a:cxn>
                <a:cxn ang="0">
                  <a:pos x="91" y="72"/>
                </a:cxn>
                <a:cxn ang="0">
                  <a:pos x="102" y="65"/>
                </a:cxn>
                <a:cxn ang="0">
                  <a:pos x="108" y="54"/>
                </a:cxn>
                <a:cxn ang="0">
                  <a:pos x="116" y="51"/>
                </a:cxn>
                <a:cxn ang="0">
                  <a:pos x="117" y="56"/>
                </a:cxn>
                <a:cxn ang="0">
                  <a:pos x="120" y="61"/>
                </a:cxn>
                <a:cxn ang="0">
                  <a:pos x="130" y="59"/>
                </a:cxn>
                <a:cxn ang="0">
                  <a:pos x="131" y="51"/>
                </a:cxn>
                <a:cxn ang="0">
                  <a:pos x="114" y="47"/>
                </a:cxn>
                <a:cxn ang="0">
                  <a:pos x="119" y="39"/>
                </a:cxn>
                <a:cxn ang="0">
                  <a:pos x="116" y="40"/>
                </a:cxn>
                <a:cxn ang="0">
                  <a:pos x="107" y="47"/>
                </a:cxn>
                <a:cxn ang="0">
                  <a:pos x="101" y="54"/>
                </a:cxn>
                <a:cxn ang="0">
                  <a:pos x="96" y="54"/>
                </a:cxn>
                <a:cxn ang="0">
                  <a:pos x="96" y="51"/>
                </a:cxn>
                <a:cxn ang="0">
                  <a:pos x="85" y="47"/>
                </a:cxn>
                <a:cxn ang="0">
                  <a:pos x="81" y="40"/>
                </a:cxn>
                <a:cxn ang="0">
                  <a:pos x="81" y="31"/>
                </a:cxn>
                <a:cxn ang="0">
                  <a:pos x="70" y="22"/>
                </a:cxn>
                <a:cxn ang="0">
                  <a:pos x="46" y="22"/>
                </a:cxn>
                <a:cxn ang="0">
                  <a:pos x="43" y="14"/>
                </a:cxn>
              </a:cxnLst>
              <a:rect l="0" t="0" r="r" b="b"/>
              <a:pathLst>
                <a:path w="140" h="95">
                  <a:moveTo>
                    <a:pt x="43" y="14"/>
                  </a:moveTo>
                  <a:cubicBezTo>
                    <a:pt x="36" y="20"/>
                    <a:pt x="40" y="19"/>
                    <a:pt x="41" y="20"/>
                  </a:cubicBezTo>
                  <a:cubicBezTo>
                    <a:pt x="43" y="22"/>
                    <a:pt x="38" y="23"/>
                    <a:pt x="36" y="23"/>
                  </a:cubicBezTo>
                  <a:cubicBezTo>
                    <a:pt x="33" y="22"/>
                    <a:pt x="35" y="25"/>
                    <a:pt x="32" y="25"/>
                  </a:cubicBezTo>
                  <a:cubicBezTo>
                    <a:pt x="29" y="25"/>
                    <a:pt x="33" y="22"/>
                    <a:pt x="29" y="20"/>
                  </a:cubicBezTo>
                  <a:cubicBezTo>
                    <a:pt x="23" y="20"/>
                    <a:pt x="20" y="25"/>
                    <a:pt x="20" y="22"/>
                  </a:cubicBezTo>
                  <a:cubicBezTo>
                    <a:pt x="20" y="17"/>
                    <a:pt x="18" y="14"/>
                    <a:pt x="20" y="12"/>
                  </a:cubicBezTo>
                  <a:cubicBezTo>
                    <a:pt x="20" y="11"/>
                    <a:pt x="17" y="11"/>
                    <a:pt x="21" y="0"/>
                  </a:cubicBezTo>
                  <a:cubicBezTo>
                    <a:pt x="20" y="0"/>
                    <a:pt x="6" y="5"/>
                    <a:pt x="3" y="6"/>
                  </a:cubicBezTo>
                  <a:cubicBezTo>
                    <a:pt x="0" y="6"/>
                    <a:pt x="1" y="6"/>
                    <a:pt x="1" y="11"/>
                  </a:cubicBezTo>
                  <a:cubicBezTo>
                    <a:pt x="1" y="14"/>
                    <a:pt x="1" y="48"/>
                    <a:pt x="1" y="48"/>
                  </a:cubicBezTo>
                  <a:cubicBezTo>
                    <a:pt x="4" y="48"/>
                    <a:pt x="9" y="50"/>
                    <a:pt x="11" y="48"/>
                  </a:cubicBezTo>
                  <a:cubicBezTo>
                    <a:pt x="11" y="47"/>
                    <a:pt x="7" y="47"/>
                    <a:pt x="9" y="42"/>
                  </a:cubicBezTo>
                  <a:cubicBezTo>
                    <a:pt x="11" y="37"/>
                    <a:pt x="17" y="40"/>
                    <a:pt x="17" y="37"/>
                  </a:cubicBezTo>
                  <a:cubicBezTo>
                    <a:pt x="17" y="34"/>
                    <a:pt x="23" y="37"/>
                    <a:pt x="18" y="34"/>
                  </a:cubicBezTo>
                  <a:cubicBezTo>
                    <a:pt x="17" y="33"/>
                    <a:pt x="20" y="34"/>
                    <a:pt x="21" y="33"/>
                  </a:cubicBezTo>
                  <a:cubicBezTo>
                    <a:pt x="23" y="31"/>
                    <a:pt x="23" y="34"/>
                    <a:pt x="26" y="36"/>
                  </a:cubicBezTo>
                  <a:cubicBezTo>
                    <a:pt x="29" y="36"/>
                    <a:pt x="24" y="37"/>
                    <a:pt x="32" y="37"/>
                  </a:cubicBezTo>
                  <a:cubicBezTo>
                    <a:pt x="36" y="37"/>
                    <a:pt x="30" y="39"/>
                    <a:pt x="35" y="42"/>
                  </a:cubicBezTo>
                  <a:cubicBezTo>
                    <a:pt x="36" y="44"/>
                    <a:pt x="32" y="44"/>
                    <a:pt x="33" y="45"/>
                  </a:cubicBezTo>
                  <a:cubicBezTo>
                    <a:pt x="35" y="47"/>
                    <a:pt x="32" y="45"/>
                    <a:pt x="35" y="48"/>
                  </a:cubicBezTo>
                  <a:cubicBezTo>
                    <a:pt x="38" y="51"/>
                    <a:pt x="40" y="48"/>
                    <a:pt x="43" y="50"/>
                  </a:cubicBezTo>
                  <a:cubicBezTo>
                    <a:pt x="44" y="51"/>
                    <a:pt x="43" y="48"/>
                    <a:pt x="47" y="50"/>
                  </a:cubicBezTo>
                  <a:cubicBezTo>
                    <a:pt x="50" y="51"/>
                    <a:pt x="49" y="56"/>
                    <a:pt x="50" y="58"/>
                  </a:cubicBezTo>
                  <a:cubicBezTo>
                    <a:pt x="53" y="59"/>
                    <a:pt x="52" y="62"/>
                    <a:pt x="56" y="65"/>
                  </a:cubicBezTo>
                  <a:cubicBezTo>
                    <a:pt x="61" y="70"/>
                    <a:pt x="64" y="75"/>
                    <a:pt x="67" y="75"/>
                  </a:cubicBezTo>
                  <a:cubicBezTo>
                    <a:pt x="68" y="75"/>
                    <a:pt x="76" y="84"/>
                    <a:pt x="79" y="83"/>
                  </a:cubicBezTo>
                  <a:cubicBezTo>
                    <a:pt x="81" y="81"/>
                    <a:pt x="82" y="84"/>
                    <a:pt x="85" y="86"/>
                  </a:cubicBezTo>
                  <a:cubicBezTo>
                    <a:pt x="87" y="86"/>
                    <a:pt x="84" y="86"/>
                    <a:pt x="85" y="92"/>
                  </a:cubicBezTo>
                  <a:cubicBezTo>
                    <a:pt x="90" y="90"/>
                    <a:pt x="90" y="95"/>
                    <a:pt x="91" y="93"/>
                  </a:cubicBezTo>
                  <a:cubicBezTo>
                    <a:pt x="93" y="93"/>
                    <a:pt x="93" y="93"/>
                    <a:pt x="94" y="95"/>
                  </a:cubicBezTo>
                  <a:cubicBezTo>
                    <a:pt x="94" y="93"/>
                    <a:pt x="94" y="92"/>
                    <a:pt x="96" y="89"/>
                  </a:cubicBezTo>
                  <a:cubicBezTo>
                    <a:pt x="99" y="84"/>
                    <a:pt x="101" y="84"/>
                    <a:pt x="97" y="81"/>
                  </a:cubicBezTo>
                  <a:cubicBezTo>
                    <a:pt x="96" y="78"/>
                    <a:pt x="99" y="76"/>
                    <a:pt x="97" y="75"/>
                  </a:cubicBezTo>
                  <a:cubicBezTo>
                    <a:pt x="96" y="73"/>
                    <a:pt x="94" y="76"/>
                    <a:pt x="94" y="73"/>
                  </a:cubicBezTo>
                  <a:cubicBezTo>
                    <a:pt x="94" y="72"/>
                    <a:pt x="93" y="72"/>
                    <a:pt x="91" y="72"/>
                  </a:cubicBezTo>
                  <a:cubicBezTo>
                    <a:pt x="90" y="72"/>
                    <a:pt x="93" y="67"/>
                    <a:pt x="96" y="67"/>
                  </a:cubicBezTo>
                  <a:cubicBezTo>
                    <a:pt x="99" y="69"/>
                    <a:pt x="101" y="69"/>
                    <a:pt x="102" y="65"/>
                  </a:cubicBezTo>
                  <a:cubicBezTo>
                    <a:pt x="105" y="61"/>
                    <a:pt x="101" y="61"/>
                    <a:pt x="105" y="61"/>
                  </a:cubicBezTo>
                  <a:cubicBezTo>
                    <a:pt x="108" y="61"/>
                    <a:pt x="105" y="56"/>
                    <a:pt x="108" y="54"/>
                  </a:cubicBezTo>
                  <a:cubicBezTo>
                    <a:pt x="108" y="53"/>
                    <a:pt x="108" y="56"/>
                    <a:pt x="113" y="54"/>
                  </a:cubicBezTo>
                  <a:cubicBezTo>
                    <a:pt x="116" y="53"/>
                    <a:pt x="114" y="51"/>
                    <a:pt x="116" y="51"/>
                  </a:cubicBezTo>
                  <a:cubicBezTo>
                    <a:pt x="117" y="51"/>
                    <a:pt x="117" y="54"/>
                    <a:pt x="117" y="54"/>
                  </a:cubicBezTo>
                  <a:cubicBezTo>
                    <a:pt x="119" y="54"/>
                    <a:pt x="119" y="54"/>
                    <a:pt x="117" y="56"/>
                  </a:cubicBezTo>
                  <a:cubicBezTo>
                    <a:pt x="116" y="58"/>
                    <a:pt x="114" y="59"/>
                    <a:pt x="116" y="59"/>
                  </a:cubicBezTo>
                  <a:cubicBezTo>
                    <a:pt x="117" y="59"/>
                    <a:pt x="116" y="62"/>
                    <a:pt x="120" y="61"/>
                  </a:cubicBezTo>
                  <a:cubicBezTo>
                    <a:pt x="122" y="59"/>
                    <a:pt x="122" y="59"/>
                    <a:pt x="125" y="62"/>
                  </a:cubicBezTo>
                  <a:cubicBezTo>
                    <a:pt x="128" y="64"/>
                    <a:pt x="128" y="58"/>
                    <a:pt x="130" y="59"/>
                  </a:cubicBezTo>
                  <a:cubicBezTo>
                    <a:pt x="133" y="59"/>
                    <a:pt x="133" y="58"/>
                    <a:pt x="136" y="54"/>
                  </a:cubicBezTo>
                  <a:cubicBezTo>
                    <a:pt x="140" y="53"/>
                    <a:pt x="136" y="54"/>
                    <a:pt x="131" y="51"/>
                  </a:cubicBezTo>
                  <a:cubicBezTo>
                    <a:pt x="125" y="48"/>
                    <a:pt x="126" y="44"/>
                    <a:pt x="123" y="48"/>
                  </a:cubicBezTo>
                  <a:cubicBezTo>
                    <a:pt x="122" y="53"/>
                    <a:pt x="117" y="48"/>
                    <a:pt x="114" y="47"/>
                  </a:cubicBezTo>
                  <a:cubicBezTo>
                    <a:pt x="111" y="45"/>
                    <a:pt x="126" y="39"/>
                    <a:pt x="120" y="3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7" y="39"/>
                    <a:pt x="119" y="40"/>
                    <a:pt x="117" y="40"/>
                  </a:cubicBezTo>
                  <a:cubicBezTo>
                    <a:pt x="116" y="40"/>
                    <a:pt x="117" y="39"/>
                    <a:pt x="116" y="40"/>
                  </a:cubicBezTo>
                  <a:cubicBezTo>
                    <a:pt x="113" y="42"/>
                    <a:pt x="111" y="44"/>
                    <a:pt x="110" y="45"/>
                  </a:cubicBezTo>
                  <a:cubicBezTo>
                    <a:pt x="108" y="47"/>
                    <a:pt x="108" y="47"/>
                    <a:pt x="107" y="47"/>
                  </a:cubicBezTo>
                  <a:cubicBezTo>
                    <a:pt x="104" y="48"/>
                    <a:pt x="105" y="50"/>
                    <a:pt x="104" y="50"/>
                  </a:cubicBezTo>
                  <a:cubicBezTo>
                    <a:pt x="102" y="51"/>
                    <a:pt x="101" y="53"/>
                    <a:pt x="101" y="54"/>
                  </a:cubicBezTo>
                  <a:cubicBezTo>
                    <a:pt x="102" y="56"/>
                    <a:pt x="101" y="58"/>
                    <a:pt x="99" y="56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3"/>
                    <a:pt x="96" y="51"/>
                  </a:cubicBezTo>
                  <a:cubicBezTo>
                    <a:pt x="96" y="50"/>
                    <a:pt x="96" y="50"/>
                    <a:pt x="90" y="50"/>
                  </a:cubicBezTo>
                  <a:cubicBezTo>
                    <a:pt x="85" y="51"/>
                    <a:pt x="85" y="50"/>
                    <a:pt x="85" y="47"/>
                  </a:cubicBezTo>
                  <a:cubicBezTo>
                    <a:pt x="85" y="44"/>
                    <a:pt x="85" y="40"/>
                    <a:pt x="84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39"/>
                    <a:pt x="81" y="36"/>
                  </a:cubicBezTo>
                  <a:cubicBezTo>
                    <a:pt x="82" y="31"/>
                    <a:pt x="82" y="28"/>
                    <a:pt x="81" y="31"/>
                  </a:cubicBezTo>
                  <a:cubicBezTo>
                    <a:pt x="78" y="33"/>
                    <a:pt x="79" y="26"/>
                    <a:pt x="76" y="25"/>
                  </a:cubicBezTo>
                  <a:cubicBezTo>
                    <a:pt x="73" y="23"/>
                    <a:pt x="73" y="20"/>
                    <a:pt x="70" y="22"/>
                  </a:cubicBezTo>
                  <a:cubicBezTo>
                    <a:pt x="65" y="25"/>
                    <a:pt x="62" y="22"/>
                    <a:pt x="55" y="23"/>
                  </a:cubicBezTo>
                  <a:cubicBezTo>
                    <a:pt x="49" y="25"/>
                    <a:pt x="49" y="25"/>
                    <a:pt x="46" y="22"/>
                  </a:cubicBezTo>
                  <a:cubicBezTo>
                    <a:pt x="44" y="19"/>
                    <a:pt x="43" y="17"/>
                    <a:pt x="43" y="16"/>
                  </a:cubicBezTo>
                  <a:cubicBezTo>
                    <a:pt x="41" y="16"/>
                    <a:pt x="43" y="14"/>
                    <a:pt x="43" y="14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26" name="Freeform 51"/>
            <p:cNvSpPr>
              <a:spLocks/>
            </p:cNvSpPr>
            <p:nvPr/>
          </p:nvSpPr>
          <p:spPr bwMode="auto">
            <a:xfrm>
              <a:off x="5566672" y="3476942"/>
              <a:ext cx="268333" cy="143001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7" y="20"/>
                </a:cxn>
                <a:cxn ang="0">
                  <a:pos x="16" y="21"/>
                </a:cxn>
                <a:cxn ang="0">
                  <a:pos x="24" y="24"/>
                </a:cxn>
                <a:cxn ang="0">
                  <a:pos x="29" y="27"/>
                </a:cxn>
                <a:cxn ang="0">
                  <a:pos x="22" y="32"/>
                </a:cxn>
                <a:cxn ang="0">
                  <a:pos x="18" y="35"/>
                </a:cxn>
                <a:cxn ang="0">
                  <a:pos x="13" y="34"/>
                </a:cxn>
                <a:cxn ang="0">
                  <a:pos x="10" y="37"/>
                </a:cxn>
                <a:cxn ang="0">
                  <a:pos x="9" y="35"/>
                </a:cxn>
                <a:cxn ang="0">
                  <a:pos x="1" y="35"/>
                </a:cxn>
                <a:cxn ang="0">
                  <a:pos x="0" y="38"/>
                </a:cxn>
                <a:cxn ang="0">
                  <a:pos x="10" y="41"/>
                </a:cxn>
                <a:cxn ang="0">
                  <a:pos x="18" y="41"/>
                </a:cxn>
                <a:cxn ang="0">
                  <a:pos x="22" y="44"/>
                </a:cxn>
                <a:cxn ang="0">
                  <a:pos x="29" y="43"/>
                </a:cxn>
                <a:cxn ang="0">
                  <a:pos x="35" y="43"/>
                </a:cxn>
                <a:cxn ang="0">
                  <a:pos x="39" y="35"/>
                </a:cxn>
                <a:cxn ang="0">
                  <a:pos x="45" y="31"/>
                </a:cxn>
                <a:cxn ang="0">
                  <a:pos x="50" y="31"/>
                </a:cxn>
                <a:cxn ang="0">
                  <a:pos x="54" y="32"/>
                </a:cxn>
                <a:cxn ang="0">
                  <a:pos x="59" y="26"/>
                </a:cxn>
                <a:cxn ang="0">
                  <a:pos x="71" y="21"/>
                </a:cxn>
                <a:cxn ang="0">
                  <a:pos x="83" y="15"/>
                </a:cxn>
                <a:cxn ang="0">
                  <a:pos x="86" y="12"/>
                </a:cxn>
                <a:cxn ang="0">
                  <a:pos x="79" y="7"/>
                </a:cxn>
                <a:cxn ang="0">
                  <a:pos x="62" y="4"/>
                </a:cxn>
                <a:cxn ang="0">
                  <a:pos x="47" y="4"/>
                </a:cxn>
                <a:cxn ang="0">
                  <a:pos x="36" y="1"/>
                </a:cxn>
                <a:cxn ang="0">
                  <a:pos x="32" y="9"/>
                </a:cxn>
                <a:cxn ang="0">
                  <a:pos x="18" y="4"/>
                </a:cxn>
                <a:cxn ang="0">
                  <a:pos x="13" y="10"/>
                </a:cxn>
              </a:cxnLst>
              <a:rect l="0" t="0" r="r" b="b"/>
              <a:pathLst>
                <a:path w="86" h="46">
                  <a:moveTo>
                    <a:pt x="13" y="10"/>
                  </a:moveTo>
                  <a:cubicBezTo>
                    <a:pt x="19" y="12"/>
                    <a:pt x="4" y="18"/>
                    <a:pt x="7" y="20"/>
                  </a:cubicBezTo>
                  <a:cubicBezTo>
                    <a:pt x="10" y="21"/>
                    <a:pt x="15" y="26"/>
                    <a:pt x="16" y="21"/>
                  </a:cubicBezTo>
                  <a:cubicBezTo>
                    <a:pt x="19" y="17"/>
                    <a:pt x="18" y="21"/>
                    <a:pt x="24" y="24"/>
                  </a:cubicBezTo>
                  <a:cubicBezTo>
                    <a:pt x="29" y="27"/>
                    <a:pt x="33" y="26"/>
                    <a:pt x="29" y="27"/>
                  </a:cubicBezTo>
                  <a:cubicBezTo>
                    <a:pt x="25" y="31"/>
                    <a:pt x="25" y="32"/>
                    <a:pt x="22" y="32"/>
                  </a:cubicBezTo>
                  <a:cubicBezTo>
                    <a:pt x="21" y="31"/>
                    <a:pt x="21" y="37"/>
                    <a:pt x="18" y="35"/>
                  </a:cubicBezTo>
                  <a:cubicBezTo>
                    <a:pt x="15" y="32"/>
                    <a:pt x="15" y="32"/>
                    <a:pt x="13" y="34"/>
                  </a:cubicBezTo>
                  <a:cubicBezTo>
                    <a:pt x="12" y="35"/>
                    <a:pt x="12" y="34"/>
                    <a:pt x="10" y="37"/>
                  </a:cubicBezTo>
                  <a:cubicBezTo>
                    <a:pt x="9" y="38"/>
                    <a:pt x="10" y="35"/>
                    <a:pt x="9" y="35"/>
                  </a:cubicBezTo>
                  <a:cubicBezTo>
                    <a:pt x="6" y="34"/>
                    <a:pt x="1" y="34"/>
                    <a:pt x="1" y="35"/>
                  </a:cubicBezTo>
                  <a:cubicBezTo>
                    <a:pt x="1" y="38"/>
                    <a:pt x="0" y="35"/>
                    <a:pt x="0" y="38"/>
                  </a:cubicBezTo>
                  <a:cubicBezTo>
                    <a:pt x="0" y="43"/>
                    <a:pt x="10" y="40"/>
                    <a:pt x="10" y="41"/>
                  </a:cubicBezTo>
                  <a:cubicBezTo>
                    <a:pt x="12" y="44"/>
                    <a:pt x="16" y="38"/>
                    <a:pt x="18" y="41"/>
                  </a:cubicBezTo>
                  <a:cubicBezTo>
                    <a:pt x="19" y="46"/>
                    <a:pt x="21" y="43"/>
                    <a:pt x="22" y="44"/>
                  </a:cubicBezTo>
                  <a:cubicBezTo>
                    <a:pt x="24" y="46"/>
                    <a:pt x="24" y="41"/>
                    <a:pt x="29" y="43"/>
                  </a:cubicBezTo>
                  <a:cubicBezTo>
                    <a:pt x="33" y="44"/>
                    <a:pt x="32" y="41"/>
                    <a:pt x="35" y="43"/>
                  </a:cubicBezTo>
                  <a:cubicBezTo>
                    <a:pt x="41" y="41"/>
                    <a:pt x="32" y="37"/>
                    <a:pt x="39" y="35"/>
                  </a:cubicBezTo>
                  <a:cubicBezTo>
                    <a:pt x="45" y="34"/>
                    <a:pt x="42" y="31"/>
                    <a:pt x="45" y="31"/>
                  </a:cubicBezTo>
                  <a:cubicBezTo>
                    <a:pt x="50" y="32"/>
                    <a:pt x="48" y="26"/>
                    <a:pt x="50" y="31"/>
                  </a:cubicBezTo>
                  <a:cubicBezTo>
                    <a:pt x="51" y="35"/>
                    <a:pt x="53" y="31"/>
                    <a:pt x="54" y="32"/>
                  </a:cubicBezTo>
                  <a:cubicBezTo>
                    <a:pt x="57" y="34"/>
                    <a:pt x="57" y="31"/>
                    <a:pt x="59" y="26"/>
                  </a:cubicBezTo>
                  <a:cubicBezTo>
                    <a:pt x="60" y="23"/>
                    <a:pt x="69" y="27"/>
                    <a:pt x="71" y="21"/>
                  </a:cubicBezTo>
                  <a:cubicBezTo>
                    <a:pt x="72" y="18"/>
                    <a:pt x="80" y="17"/>
                    <a:pt x="83" y="15"/>
                  </a:cubicBezTo>
                  <a:cubicBezTo>
                    <a:pt x="85" y="13"/>
                    <a:pt x="85" y="15"/>
                    <a:pt x="86" y="12"/>
                  </a:cubicBezTo>
                  <a:cubicBezTo>
                    <a:pt x="83" y="7"/>
                    <a:pt x="80" y="10"/>
                    <a:pt x="79" y="7"/>
                  </a:cubicBezTo>
                  <a:cubicBezTo>
                    <a:pt x="79" y="4"/>
                    <a:pt x="72" y="4"/>
                    <a:pt x="62" y="4"/>
                  </a:cubicBezTo>
                  <a:cubicBezTo>
                    <a:pt x="50" y="3"/>
                    <a:pt x="50" y="6"/>
                    <a:pt x="47" y="4"/>
                  </a:cubicBezTo>
                  <a:cubicBezTo>
                    <a:pt x="45" y="3"/>
                    <a:pt x="41" y="0"/>
                    <a:pt x="36" y="1"/>
                  </a:cubicBezTo>
                  <a:cubicBezTo>
                    <a:pt x="30" y="3"/>
                    <a:pt x="35" y="10"/>
                    <a:pt x="32" y="9"/>
                  </a:cubicBezTo>
                  <a:cubicBezTo>
                    <a:pt x="29" y="7"/>
                    <a:pt x="22" y="4"/>
                    <a:pt x="18" y="4"/>
                  </a:cubicBezTo>
                  <a:cubicBezTo>
                    <a:pt x="13" y="6"/>
                    <a:pt x="13" y="9"/>
                    <a:pt x="13" y="10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27" name="Freeform 52"/>
            <p:cNvSpPr>
              <a:spLocks/>
            </p:cNvSpPr>
            <p:nvPr/>
          </p:nvSpPr>
          <p:spPr bwMode="auto">
            <a:xfrm>
              <a:off x="5513648" y="3552459"/>
              <a:ext cx="199241" cy="155855"/>
            </a:xfrm>
            <a:custGeom>
              <a:avLst/>
              <a:gdLst/>
              <a:ahLst/>
              <a:cxnLst>
                <a:cxn ang="0">
                  <a:pos x="31" y="9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7" y="3"/>
                </a:cxn>
                <a:cxn ang="0">
                  <a:pos x="26" y="0"/>
                </a:cxn>
                <a:cxn ang="0">
                  <a:pos x="23" y="3"/>
                </a:cxn>
                <a:cxn ang="0">
                  <a:pos x="18" y="3"/>
                </a:cxn>
                <a:cxn ang="0">
                  <a:pos x="15" y="9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1" y="20"/>
                </a:cxn>
                <a:cxn ang="0">
                  <a:pos x="4" y="22"/>
                </a:cxn>
                <a:cxn ang="0">
                  <a:pos x="7" y="23"/>
                </a:cxn>
                <a:cxn ang="0">
                  <a:pos x="7" y="30"/>
                </a:cxn>
                <a:cxn ang="0">
                  <a:pos x="6" y="37"/>
                </a:cxn>
                <a:cxn ang="0">
                  <a:pos x="4" y="44"/>
                </a:cxn>
                <a:cxn ang="0">
                  <a:pos x="7" y="44"/>
                </a:cxn>
                <a:cxn ang="0">
                  <a:pos x="14" y="42"/>
                </a:cxn>
                <a:cxn ang="0">
                  <a:pos x="17" y="44"/>
                </a:cxn>
                <a:cxn ang="0">
                  <a:pos x="18" y="39"/>
                </a:cxn>
                <a:cxn ang="0">
                  <a:pos x="24" y="39"/>
                </a:cxn>
                <a:cxn ang="0">
                  <a:pos x="24" y="34"/>
                </a:cxn>
                <a:cxn ang="0">
                  <a:pos x="31" y="30"/>
                </a:cxn>
                <a:cxn ang="0">
                  <a:pos x="32" y="34"/>
                </a:cxn>
                <a:cxn ang="0">
                  <a:pos x="35" y="37"/>
                </a:cxn>
                <a:cxn ang="0">
                  <a:pos x="38" y="47"/>
                </a:cxn>
                <a:cxn ang="0">
                  <a:pos x="44" y="44"/>
                </a:cxn>
                <a:cxn ang="0">
                  <a:pos x="47" y="41"/>
                </a:cxn>
                <a:cxn ang="0">
                  <a:pos x="52" y="41"/>
                </a:cxn>
                <a:cxn ang="0">
                  <a:pos x="55" y="41"/>
                </a:cxn>
                <a:cxn ang="0">
                  <a:pos x="60" y="42"/>
                </a:cxn>
                <a:cxn ang="0">
                  <a:pos x="63" y="39"/>
                </a:cxn>
                <a:cxn ang="0">
                  <a:pos x="61" y="33"/>
                </a:cxn>
                <a:cxn ang="0">
                  <a:pos x="61" y="28"/>
                </a:cxn>
                <a:cxn ang="0">
                  <a:pos x="55" y="28"/>
                </a:cxn>
                <a:cxn ang="0">
                  <a:pos x="54" y="23"/>
                </a:cxn>
                <a:cxn ang="0">
                  <a:pos x="52" y="19"/>
                </a:cxn>
                <a:cxn ang="0">
                  <a:pos x="46" y="19"/>
                </a:cxn>
                <a:cxn ang="0">
                  <a:pos x="40" y="20"/>
                </a:cxn>
                <a:cxn ang="0">
                  <a:pos x="35" y="17"/>
                </a:cxn>
                <a:cxn ang="0">
                  <a:pos x="27" y="17"/>
                </a:cxn>
                <a:cxn ang="0">
                  <a:pos x="17" y="14"/>
                </a:cxn>
                <a:cxn ang="0">
                  <a:pos x="18" y="11"/>
                </a:cxn>
                <a:cxn ang="0">
                  <a:pos x="26" y="11"/>
                </a:cxn>
                <a:cxn ang="0">
                  <a:pos x="27" y="13"/>
                </a:cxn>
                <a:cxn ang="0">
                  <a:pos x="31" y="9"/>
                </a:cxn>
              </a:cxnLst>
              <a:rect l="0" t="0" r="r" b="b"/>
              <a:pathLst>
                <a:path w="64" h="50">
                  <a:moveTo>
                    <a:pt x="31" y="9"/>
                  </a:moveTo>
                  <a:cubicBezTo>
                    <a:pt x="26" y="11"/>
                    <a:pt x="27" y="8"/>
                    <a:pt x="26" y="8"/>
                  </a:cubicBezTo>
                  <a:cubicBezTo>
                    <a:pt x="24" y="8"/>
                    <a:pt x="26" y="6"/>
                    <a:pt x="27" y="5"/>
                  </a:cubicBezTo>
                  <a:cubicBezTo>
                    <a:pt x="29" y="3"/>
                    <a:pt x="29" y="3"/>
                    <a:pt x="27" y="3"/>
                  </a:cubicBezTo>
                  <a:cubicBezTo>
                    <a:pt x="27" y="3"/>
                    <a:pt x="27" y="0"/>
                    <a:pt x="26" y="0"/>
                  </a:cubicBezTo>
                  <a:cubicBezTo>
                    <a:pt x="24" y="0"/>
                    <a:pt x="26" y="2"/>
                    <a:pt x="23" y="3"/>
                  </a:cubicBezTo>
                  <a:cubicBezTo>
                    <a:pt x="18" y="5"/>
                    <a:pt x="18" y="2"/>
                    <a:pt x="18" y="3"/>
                  </a:cubicBezTo>
                  <a:cubicBezTo>
                    <a:pt x="15" y="5"/>
                    <a:pt x="18" y="9"/>
                    <a:pt x="15" y="9"/>
                  </a:cubicBezTo>
                  <a:cubicBezTo>
                    <a:pt x="10" y="9"/>
                    <a:pt x="15" y="9"/>
                    <a:pt x="12" y="14"/>
                  </a:cubicBezTo>
                  <a:cubicBezTo>
                    <a:pt x="10" y="17"/>
                    <a:pt x="9" y="17"/>
                    <a:pt x="6" y="16"/>
                  </a:cubicBezTo>
                  <a:cubicBezTo>
                    <a:pt x="3" y="16"/>
                    <a:pt x="0" y="20"/>
                    <a:pt x="1" y="20"/>
                  </a:cubicBezTo>
                  <a:cubicBezTo>
                    <a:pt x="3" y="20"/>
                    <a:pt x="4" y="20"/>
                    <a:pt x="4" y="22"/>
                  </a:cubicBezTo>
                  <a:cubicBezTo>
                    <a:pt x="4" y="25"/>
                    <a:pt x="6" y="22"/>
                    <a:pt x="7" y="23"/>
                  </a:cubicBezTo>
                  <a:cubicBezTo>
                    <a:pt x="9" y="25"/>
                    <a:pt x="6" y="27"/>
                    <a:pt x="7" y="30"/>
                  </a:cubicBezTo>
                  <a:cubicBezTo>
                    <a:pt x="10" y="33"/>
                    <a:pt x="9" y="33"/>
                    <a:pt x="6" y="37"/>
                  </a:cubicBezTo>
                  <a:cubicBezTo>
                    <a:pt x="4" y="41"/>
                    <a:pt x="4" y="42"/>
                    <a:pt x="4" y="44"/>
                  </a:cubicBezTo>
                  <a:cubicBezTo>
                    <a:pt x="6" y="47"/>
                    <a:pt x="7" y="47"/>
                    <a:pt x="7" y="44"/>
                  </a:cubicBezTo>
                  <a:cubicBezTo>
                    <a:pt x="9" y="42"/>
                    <a:pt x="10" y="42"/>
                    <a:pt x="14" y="42"/>
                  </a:cubicBezTo>
                  <a:cubicBezTo>
                    <a:pt x="15" y="41"/>
                    <a:pt x="17" y="44"/>
                    <a:pt x="17" y="44"/>
                  </a:cubicBezTo>
                  <a:cubicBezTo>
                    <a:pt x="18" y="44"/>
                    <a:pt x="17" y="41"/>
                    <a:pt x="18" y="39"/>
                  </a:cubicBezTo>
                  <a:cubicBezTo>
                    <a:pt x="21" y="37"/>
                    <a:pt x="23" y="41"/>
                    <a:pt x="24" y="39"/>
                  </a:cubicBezTo>
                  <a:cubicBezTo>
                    <a:pt x="26" y="37"/>
                    <a:pt x="23" y="36"/>
                    <a:pt x="24" y="34"/>
                  </a:cubicBezTo>
                  <a:cubicBezTo>
                    <a:pt x="27" y="33"/>
                    <a:pt x="26" y="28"/>
                    <a:pt x="31" y="30"/>
                  </a:cubicBezTo>
                  <a:cubicBezTo>
                    <a:pt x="35" y="31"/>
                    <a:pt x="32" y="33"/>
                    <a:pt x="32" y="34"/>
                  </a:cubicBezTo>
                  <a:cubicBezTo>
                    <a:pt x="33" y="36"/>
                    <a:pt x="35" y="31"/>
                    <a:pt x="35" y="37"/>
                  </a:cubicBezTo>
                  <a:cubicBezTo>
                    <a:pt x="33" y="47"/>
                    <a:pt x="35" y="50"/>
                    <a:pt x="38" y="47"/>
                  </a:cubicBezTo>
                  <a:cubicBezTo>
                    <a:pt x="41" y="45"/>
                    <a:pt x="44" y="45"/>
                    <a:pt x="44" y="44"/>
                  </a:cubicBezTo>
                  <a:cubicBezTo>
                    <a:pt x="44" y="42"/>
                    <a:pt x="46" y="42"/>
                    <a:pt x="47" y="41"/>
                  </a:cubicBezTo>
                  <a:cubicBezTo>
                    <a:pt x="49" y="39"/>
                    <a:pt x="54" y="39"/>
                    <a:pt x="52" y="41"/>
                  </a:cubicBezTo>
                  <a:cubicBezTo>
                    <a:pt x="50" y="44"/>
                    <a:pt x="52" y="44"/>
                    <a:pt x="55" y="41"/>
                  </a:cubicBezTo>
                  <a:cubicBezTo>
                    <a:pt x="58" y="39"/>
                    <a:pt x="61" y="41"/>
                    <a:pt x="60" y="42"/>
                  </a:cubicBezTo>
                  <a:cubicBezTo>
                    <a:pt x="63" y="42"/>
                    <a:pt x="64" y="41"/>
                    <a:pt x="63" y="39"/>
                  </a:cubicBezTo>
                  <a:cubicBezTo>
                    <a:pt x="60" y="37"/>
                    <a:pt x="63" y="34"/>
                    <a:pt x="61" y="33"/>
                  </a:cubicBezTo>
                  <a:cubicBezTo>
                    <a:pt x="60" y="31"/>
                    <a:pt x="61" y="30"/>
                    <a:pt x="61" y="28"/>
                  </a:cubicBezTo>
                  <a:cubicBezTo>
                    <a:pt x="60" y="27"/>
                    <a:pt x="55" y="25"/>
                    <a:pt x="55" y="28"/>
                  </a:cubicBezTo>
                  <a:cubicBezTo>
                    <a:pt x="55" y="30"/>
                    <a:pt x="52" y="27"/>
                    <a:pt x="54" y="23"/>
                  </a:cubicBezTo>
                  <a:cubicBezTo>
                    <a:pt x="54" y="22"/>
                    <a:pt x="50" y="22"/>
                    <a:pt x="52" y="19"/>
                  </a:cubicBezTo>
                  <a:cubicBezTo>
                    <a:pt x="49" y="17"/>
                    <a:pt x="50" y="20"/>
                    <a:pt x="46" y="19"/>
                  </a:cubicBezTo>
                  <a:cubicBezTo>
                    <a:pt x="41" y="17"/>
                    <a:pt x="41" y="22"/>
                    <a:pt x="40" y="20"/>
                  </a:cubicBezTo>
                  <a:cubicBezTo>
                    <a:pt x="38" y="19"/>
                    <a:pt x="37" y="22"/>
                    <a:pt x="35" y="17"/>
                  </a:cubicBezTo>
                  <a:cubicBezTo>
                    <a:pt x="33" y="14"/>
                    <a:pt x="29" y="20"/>
                    <a:pt x="27" y="17"/>
                  </a:cubicBezTo>
                  <a:cubicBezTo>
                    <a:pt x="27" y="16"/>
                    <a:pt x="17" y="19"/>
                    <a:pt x="17" y="14"/>
                  </a:cubicBezTo>
                  <a:cubicBezTo>
                    <a:pt x="17" y="11"/>
                    <a:pt x="18" y="14"/>
                    <a:pt x="18" y="11"/>
                  </a:cubicBezTo>
                  <a:cubicBezTo>
                    <a:pt x="18" y="9"/>
                    <a:pt x="23" y="9"/>
                    <a:pt x="26" y="11"/>
                  </a:cubicBezTo>
                  <a:cubicBezTo>
                    <a:pt x="27" y="11"/>
                    <a:pt x="26" y="14"/>
                    <a:pt x="27" y="13"/>
                  </a:cubicBezTo>
                  <a:cubicBezTo>
                    <a:pt x="29" y="9"/>
                    <a:pt x="29" y="11"/>
                    <a:pt x="31" y="9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28" name="Freeform 53"/>
            <p:cNvSpPr>
              <a:spLocks/>
            </p:cNvSpPr>
            <p:nvPr/>
          </p:nvSpPr>
          <p:spPr bwMode="auto">
            <a:xfrm>
              <a:off x="6816748" y="4073046"/>
              <a:ext cx="53024" cy="12693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11" y="3"/>
                </a:cxn>
                <a:cxn ang="0">
                  <a:pos x="14" y="3"/>
                </a:cxn>
                <a:cxn ang="0">
                  <a:pos x="16" y="9"/>
                </a:cxn>
                <a:cxn ang="0">
                  <a:pos x="13" y="22"/>
                </a:cxn>
                <a:cxn ang="0">
                  <a:pos x="8" y="34"/>
                </a:cxn>
                <a:cxn ang="0">
                  <a:pos x="5" y="33"/>
                </a:cxn>
                <a:cxn ang="0">
                  <a:pos x="2" y="26"/>
                </a:cxn>
                <a:cxn ang="0">
                  <a:pos x="3" y="12"/>
                </a:cxn>
              </a:cxnLst>
              <a:rect l="0" t="0" r="r" b="b"/>
              <a:pathLst>
                <a:path w="17" h="41">
                  <a:moveTo>
                    <a:pt x="3" y="12"/>
                  </a:moveTo>
                  <a:cubicBezTo>
                    <a:pt x="8" y="6"/>
                    <a:pt x="10" y="4"/>
                    <a:pt x="11" y="3"/>
                  </a:cubicBezTo>
                  <a:cubicBezTo>
                    <a:pt x="13" y="3"/>
                    <a:pt x="13" y="0"/>
                    <a:pt x="14" y="3"/>
                  </a:cubicBezTo>
                  <a:cubicBezTo>
                    <a:pt x="17" y="6"/>
                    <a:pt x="14" y="6"/>
                    <a:pt x="16" y="9"/>
                  </a:cubicBezTo>
                  <a:cubicBezTo>
                    <a:pt x="16" y="11"/>
                    <a:pt x="14" y="14"/>
                    <a:pt x="13" y="22"/>
                  </a:cubicBezTo>
                  <a:cubicBezTo>
                    <a:pt x="11" y="31"/>
                    <a:pt x="8" y="28"/>
                    <a:pt x="8" y="34"/>
                  </a:cubicBezTo>
                  <a:cubicBezTo>
                    <a:pt x="8" y="41"/>
                    <a:pt x="7" y="36"/>
                    <a:pt x="5" y="33"/>
                  </a:cubicBezTo>
                  <a:cubicBezTo>
                    <a:pt x="5" y="30"/>
                    <a:pt x="3" y="33"/>
                    <a:pt x="2" y="26"/>
                  </a:cubicBezTo>
                  <a:cubicBezTo>
                    <a:pt x="0" y="22"/>
                    <a:pt x="0" y="19"/>
                    <a:pt x="3" y="12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29" name="Freeform 54"/>
            <p:cNvSpPr>
              <a:spLocks/>
            </p:cNvSpPr>
            <p:nvPr/>
          </p:nvSpPr>
          <p:spPr bwMode="auto">
            <a:xfrm>
              <a:off x="6929223" y="3486582"/>
              <a:ext cx="155858" cy="18959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37"/>
                </a:cxn>
                <a:cxn ang="0">
                  <a:pos x="7" y="42"/>
                </a:cxn>
                <a:cxn ang="0">
                  <a:pos x="6" y="48"/>
                </a:cxn>
                <a:cxn ang="0">
                  <a:pos x="4" y="51"/>
                </a:cxn>
                <a:cxn ang="0">
                  <a:pos x="4" y="54"/>
                </a:cxn>
                <a:cxn ang="0">
                  <a:pos x="6" y="57"/>
                </a:cxn>
                <a:cxn ang="0">
                  <a:pos x="9" y="59"/>
                </a:cxn>
                <a:cxn ang="0">
                  <a:pos x="12" y="57"/>
                </a:cxn>
                <a:cxn ang="0">
                  <a:pos x="14" y="57"/>
                </a:cxn>
                <a:cxn ang="0">
                  <a:pos x="18" y="57"/>
                </a:cxn>
                <a:cxn ang="0">
                  <a:pos x="21" y="53"/>
                </a:cxn>
                <a:cxn ang="0">
                  <a:pos x="30" y="51"/>
                </a:cxn>
                <a:cxn ang="0">
                  <a:pos x="32" y="48"/>
                </a:cxn>
                <a:cxn ang="0">
                  <a:pos x="27" y="45"/>
                </a:cxn>
                <a:cxn ang="0">
                  <a:pos x="24" y="42"/>
                </a:cxn>
                <a:cxn ang="0">
                  <a:pos x="24" y="39"/>
                </a:cxn>
                <a:cxn ang="0">
                  <a:pos x="27" y="34"/>
                </a:cxn>
                <a:cxn ang="0">
                  <a:pos x="33" y="31"/>
                </a:cxn>
                <a:cxn ang="0">
                  <a:pos x="41" y="25"/>
                </a:cxn>
                <a:cxn ang="0">
                  <a:pos x="43" y="19"/>
                </a:cxn>
                <a:cxn ang="0">
                  <a:pos x="43" y="14"/>
                </a:cxn>
                <a:cxn ang="0">
                  <a:pos x="47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7" y="5"/>
                </a:cxn>
                <a:cxn ang="0">
                  <a:pos x="44" y="0"/>
                </a:cxn>
                <a:cxn ang="0">
                  <a:pos x="41" y="6"/>
                </a:cxn>
                <a:cxn ang="0">
                  <a:pos x="36" y="11"/>
                </a:cxn>
                <a:cxn ang="0">
                  <a:pos x="33" y="11"/>
                </a:cxn>
                <a:cxn ang="0">
                  <a:pos x="29" y="12"/>
                </a:cxn>
                <a:cxn ang="0">
                  <a:pos x="30" y="17"/>
                </a:cxn>
                <a:cxn ang="0">
                  <a:pos x="27" y="17"/>
                </a:cxn>
                <a:cxn ang="0">
                  <a:pos x="23" y="17"/>
                </a:cxn>
                <a:cxn ang="0">
                  <a:pos x="20" y="14"/>
                </a:cxn>
                <a:cxn ang="0">
                  <a:pos x="18" y="15"/>
                </a:cxn>
                <a:cxn ang="0">
                  <a:pos x="17" y="19"/>
                </a:cxn>
                <a:cxn ang="0">
                  <a:pos x="12" y="23"/>
                </a:cxn>
                <a:cxn ang="0">
                  <a:pos x="9" y="25"/>
                </a:cxn>
                <a:cxn ang="0">
                  <a:pos x="7" y="26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0" y="34"/>
                </a:cxn>
              </a:cxnLst>
              <a:rect l="0" t="0" r="r" b="b"/>
              <a:pathLst>
                <a:path w="50" h="61">
                  <a:moveTo>
                    <a:pt x="0" y="34"/>
                  </a:moveTo>
                  <a:cubicBezTo>
                    <a:pt x="0" y="36"/>
                    <a:pt x="1" y="39"/>
                    <a:pt x="3" y="37"/>
                  </a:cubicBezTo>
                  <a:cubicBezTo>
                    <a:pt x="4" y="36"/>
                    <a:pt x="9" y="39"/>
                    <a:pt x="7" y="42"/>
                  </a:cubicBezTo>
                  <a:cubicBezTo>
                    <a:pt x="7" y="45"/>
                    <a:pt x="4" y="47"/>
                    <a:pt x="6" y="48"/>
                  </a:cubicBezTo>
                  <a:cubicBezTo>
                    <a:pt x="7" y="50"/>
                    <a:pt x="4" y="48"/>
                    <a:pt x="4" y="51"/>
                  </a:cubicBezTo>
                  <a:cubicBezTo>
                    <a:pt x="3" y="54"/>
                    <a:pt x="0" y="54"/>
                    <a:pt x="4" y="54"/>
                  </a:cubicBezTo>
                  <a:cubicBezTo>
                    <a:pt x="7" y="56"/>
                    <a:pt x="1" y="56"/>
                    <a:pt x="6" y="57"/>
                  </a:cubicBezTo>
                  <a:cubicBezTo>
                    <a:pt x="9" y="57"/>
                    <a:pt x="6" y="61"/>
                    <a:pt x="9" y="59"/>
                  </a:cubicBezTo>
                  <a:cubicBezTo>
                    <a:pt x="11" y="57"/>
                    <a:pt x="9" y="54"/>
                    <a:pt x="12" y="57"/>
                  </a:cubicBezTo>
                  <a:cubicBezTo>
                    <a:pt x="14" y="59"/>
                    <a:pt x="14" y="59"/>
                    <a:pt x="14" y="57"/>
                  </a:cubicBezTo>
                  <a:cubicBezTo>
                    <a:pt x="15" y="56"/>
                    <a:pt x="17" y="57"/>
                    <a:pt x="18" y="57"/>
                  </a:cubicBezTo>
                  <a:cubicBezTo>
                    <a:pt x="18" y="56"/>
                    <a:pt x="18" y="54"/>
                    <a:pt x="21" y="53"/>
                  </a:cubicBezTo>
                  <a:cubicBezTo>
                    <a:pt x="26" y="51"/>
                    <a:pt x="27" y="53"/>
                    <a:pt x="30" y="51"/>
                  </a:cubicBezTo>
                  <a:cubicBezTo>
                    <a:pt x="32" y="51"/>
                    <a:pt x="29" y="50"/>
                    <a:pt x="32" y="48"/>
                  </a:cubicBezTo>
                  <a:cubicBezTo>
                    <a:pt x="30" y="47"/>
                    <a:pt x="30" y="48"/>
                    <a:pt x="27" y="45"/>
                  </a:cubicBezTo>
                  <a:cubicBezTo>
                    <a:pt x="26" y="42"/>
                    <a:pt x="24" y="43"/>
                    <a:pt x="24" y="42"/>
                  </a:cubicBezTo>
                  <a:cubicBezTo>
                    <a:pt x="23" y="40"/>
                    <a:pt x="26" y="43"/>
                    <a:pt x="24" y="39"/>
                  </a:cubicBezTo>
                  <a:cubicBezTo>
                    <a:pt x="24" y="34"/>
                    <a:pt x="26" y="37"/>
                    <a:pt x="27" y="34"/>
                  </a:cubicBezTo>
                  <a:cubicBezTo>
                    <a:pt x="29" y="31"/>
                    <a:pt x="29" y="36"/>
                    <a:pt x="33" y="31"/>
                  </a:cubicBezTo>
                  <a:cubicBezTo>
                    <a:pt x="38" y="28"/>
                    <a:pt x="40" y="25"/>
                    <a:pt x="41" y="25"/>
                  </a:cubicBezTo>
                  <a:cubicBezTo>
                    <a:pt x="43" y="25"/>
                    <a:pt x="43" y="20"/>
                    <a:pt x="43" y="19"/>
                  </a:cubicBezTo>
                  <a:cubicBezTo>
                    <a:pt x="43" y="17"/>
                    <a:pt x="41" y="17"/>
                    <a:pt x="43" y="14"/>
                  </a:cubicBezTo>
                  <a:cubicBezTo>
                    <a:pt x="46" y="11"/>
                    <a:pt x="46" y="9"/>
                    <a:pt x="47" y="8"/>
                  </a:cubicBezTo>
                  <a:cubicBezTo>
                    <a:pt x="49" y="8"/>
                    <a:pt x="49" y="9"/>
                    <a:pt x="50" y="8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9" y="6"/>
                    <a:pt x="47" y="5"/>
                  </a:cubicBezTo>
                  <a:cubicBezTo>
                    <a:pt x="46" y="3"/>
                    <a:pt x="47" y="2"/>
                    <a:pt x="44" y="0"/>
                  </a:cubicBezTo>
                  <a:cubicBezTo>
                    <a:pt x="41" y="0"/>
                    <a:pt x="44" y="8"/>
                    <a:pt x="41" y="6"/>
                  </a:cubicBezTo>
                  <a:cubicBezTo>
                    <a:pt x="38" y="6"/>
                    <a:pt x="40" y="9"/>
                    <a:pt x="36" y="11"/>
                  </a:cubicBezTo>
                  <a:cubicBezTo>
                    <a:pt x="35" y="12"/>
                    <a:pt x="36" y="11"/>
                    <a:pt x="33" y="11"/>
                  </a:cubicBezTo>
                  <a:cubicBezTo>
                    <a:pt x="32" y="12"/>
                    <a:pt x="29" y="9"/>
                    <a:pt x="29" y="12"/>
                  </a:cubicBezTo>
                  <a:cubicBezTo>
                    <a:pt x="29" y="15"/>
                    <a:pt x="32" y="15"/>
                    <a:pt x="30" y="17"/>
                  </a:cubicBezTo>
                  <a:cubicBezTo>
                    <a:pt x="29" y="19"/>
                    <a:pt x="29" y="17"/>
                    <a:pt x="27" y="17"/>
                  </a:cubicBezTo>
                  <a:cubicBezTo>
                    <a:pt x="26" y="19"/>
                    <a:pt x="24" y="17"/>
                    <a:pt x="23" y="17"/>
                  </a:cubicBezTo>
                  <a:cubicBezTo>
                    <a:pt x="21" y="17"/>
                    <a:pt x="21" y="12"/>
                    <a:pt x="20" y="14"/>
                  </a:cubicBezTo>
                  <a:cubicBezTo>
                    <a:pt x="18" y="15"/>
                    <a:pt x="20" y="14"/>
                    <a:pt x="18" y="15"/>
                  </a:cubicBezTo>
                  <a:cubicBezTo>
                    <a:pt x="17" y="17"/>
                    <a:pt x="18" y="17"/>
                    <a:pt x="17" y="19"/>
                  </a:cubicBezTo>
                  <a:cubicBezTo>
                    <a:pt x="15" y="20"/>
                    <a:pt x="14" y="23"/>
                    <a:pt x="12" y="23"/>
                  </a:cubicBezTo>
                  <a:cubicBezTo>
                    <a:pt x="9" y="23"/>
                    <a:pt x="11" y="25"/>
                    <a:pt x="9" y="25"/>
                  </a:cubicBezTo>
                  <a:cubicBezTo>
                    <a:pt x="7" y="25"/>
                    <a:pt x="9" y="26"/>
                    <a:pt x="7" y="26"/>
                  </a:cubicBezTo>
                  <a:cubicBezTo>
                    <a:pt x="4" y="28"/>
                    <a:pt x="6" y="28"/>
                    <a:pt x="4" y="28"/>
                  </a:cubicBezTo>
                  <a:cubicBezTo>
                    <a:pt x="3" y="28"/>
                    <a:pt x="1" y="31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30" name="Freeform 55"/>
            <p:cNvSpPr>
              <a:spLocks/>
            </p:cNvSpPr>
            <p:nvPr/>
          </p:nvSpPr>
          <p:spPr bwMode="auto">
            <a:xfrm>
              <a:off x="6969392" y="3636009"/>
              <a:ext cx="88374" cy="149428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3" y="10"/>
                </a:cxn>
                <a:cxn ang="0">
                  <a:pos x="5" y="15"/>
                </a:cxn>
                <a:cxn ang="0">
                  <a:pos x="6" y="20"/>
                </a:cxn>
                <a:cxn ang="0">
                  <a:pos x="5" y="18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0" y="21"/>
                </a:cxn>
                <a:cxn ang="0">
                  <a:pos x="3" y="23"/>
                </a:cxn>
                <a:cxn ang="0">
                  <a:pos x="3" y="28"/>
                </a:cxn>
                <a:cxn ang="0">
                  <a:pos x="5" y="31"/>
                </a:cxn>
                <a:cxn ang="0">
                  <a:pos x="3" y="34"/>
                </a:cxn>
                <a:cxn ang="0">
                  <a:pos x="2" y="39"/>
                </a:cxn>
                <a:cxn ang="0">
                  <a:pos x="2" y="42"/>
                </a:cxn>
                <a:cxn ang="0">
                  <a:pos x="2" y="43"/>
                </a:cxn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3"/>
                </a:cxn>
                <a:cxn ang="0">
                  <a:pos x="9" y="43"/>
                </a:cxn>
                <a:cxn ang="0">
                  <a:pos x="11" y="45"/>
                </a:cxn>
                <a:cxn ang="0">
                  <a:pos x="11" y="43"/>
                </a:cxn>
                <a:cxn ang="0">
                  <a:pos x="11" y="42"/>
                </a:cxn>
                <a:cxn ang="0">
                  <a:pos x="13" y="43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0" y="39"/>
                </a:cxn>
                <a:cxn ang="0">
                  <a:pos x="25" y="39"/>
                </a:cxn>
                <a:cxn ang="0">
                  <a:pos x="28" y="29"/>
                </a:cxn>
                <a:cxn ang="0">
                  <a:pos x="26" y="28"/>
                </a:cxn>
                <a:cxn ang="0">
                  <a:pos x="26" y="20"/>
                </a:cxn>
                <a:cxn ang="0">
                  <a:pos x="22" y="7"/>
                </a:cxn>
                <a:cxn ang="0">
                  <a:pos x="19" y="0"/>
                </a:cxn>
                <a:cxn ang="0">
                  <a:pos x="17" y="3"/>
                </a:cxn>
                <a:cxn ang="0">
                  <a:pos x="8" y="4"/>
                </a:cxn>
                <a:cxn ang="0">
                  <a:pos x="5" y="9"/>
                </a:cxn>
              </a:cxnLst>
              <a:rect l="0" t="0" r="r" b="b"/>
              <a:pathLst>
                <a:path w="28" h="48">
                  <a:moveTo>
                    <a:pt x="5" y="9"/>
                  </a:moveTo>
                  <a:cubicBezTo>
                    <a:pt x="5" y="10"/>
                    <a:pt x="5" y="9"/>
                    <a:pt x="3" y="10"/>
                  </a:cubicBezTo>
                  <a:cubicBezTo>
                    <a:pt x="3" y="12"/>
                    <a:pt x="6" y="14"/>
                    <a:pt x="5" y="15"/>
                  </a:cubicBezTo>
                  <a:cubicBezTo>
                    <a:pt x="3" y="17"/>
                    <a:pt x="8" y="17"/>
                    <a:pt x="6" y="20"/>
                  </a:cubicBezTo>
                  <a:cubicBezTo>
                    <a:pt x="6" y="21"/>
                    <a:pt x="6" y="18"/>
                    <a:pt x="5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20"/>
                    <a:pt x="2" y="20"/>
                    <a:pt x="2" y="20"/>
                  </a:cubicBezTo>
                  <a:cubicBezTo>
                    <a:pt x="0" y="18"/>
                    <a:pt x="0" y="21"/>
                    <a:pt x="0" y="21"/>
                  </a:cubicBezTo>
                  <a:cubicBezTo>
                    <a:pt x="2" y="23"/>
                    <a:pt x="3" y="20"/>
                    <a:pt x="3" y="23"/>
                  </a:cubicBezTo>
                  <a:cubicBezTo>
                    <a:pt x="3" y="25"/>
                    <a:pt x="3" y="28"/>
                    <a:pt x="3" y="28"/>
                  </a:cubicBezTo>
                  <a:cubicBezTo>
                    <a:pt x="5" y="29"/>
                    <a:pt x="3" y="29"/>
                    <a:pt x="5" y="31"/>
                  </a:cubicBezTo>
                  <a:cubicBezTo>
                    <a:pt x="6" y="32"/>
                    <a:pt x="3" y="31"/>
                    <a:pt x="3" y="34"/>
                  </a:cubicBezTo>
                  <a:cubicBezTo>
                    <a:pt x="2" y="37"/>
                    <a:pt x="0" y="39"/>
                    <a:pt x="2" y="39"/>
                  </a:cubicBezTo>
                  <a:cubicBezTo>
                    <a:pt x="2" y="40"/>
                    <a:pt x="2" y="40"/>
                    <a:pt x="2" y="42"/>
                  </a:cubicBezTo>
                  <a:cubicBezTo>
                    <a:pt x="3" y="43"/>
                    <a:pt x="2" y="42"/>
                    <a:pt x="2" y="43"/>
                  </a:cubicBezTo>
                  <a:cubicBezTo>
                    <a:pt x="2" y="45"/>
                    <a:pt x="3" y="43"/>
                    <a:pt x="3" y="45"/>
                  </a:cubicBezTo>
                  <a:cubicBezTo>
                    <a:pt x="3" y="48"/>
                    <a:pt x="3" y="48"/>
                    <a:pt x="5" y="45"/>
                  </a:cubicBezTo>
                  <a:cubicBezTo>
                    <a:pt x="6" y="42"/>
                    <a:pt x="5" y="47"/>
                    <a:pt x="6" y="47"/>
                  </a:cubicBezTo>
                  <a:cubicBezTo>
                    <a:pt x="6" y="47"/>
                    <a:pt x="6" y="45"/>
                    <a:pt x="8" y="43"/>
                  </a:cubicBezTo>
                  <a:cubicBezTo>
                    <a:pt x="9" y="42"/>
                    <a:pt x="11" y="42"/>
                    <a:pt x="9" y="43"/>
                  </a:cubicBezTo>
                  <a:cubicBezTo>
                    <a:pt x="8" y="45"/>
                    <a:pt x="9" y="47"/>
                    <a:pt x="11" y="45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0"/>
                    <a:pt x="11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2"/>
                    <a:pt x="11" y="42"/>
                    <a:pt x="13" y="40"/>
                  </a:cubicBezTo>
                  <a:cubicBezTo>
                    <a:pt x="16" y="40"/>
                    <a:pt x="17" y="42"/>
                    <a:pt x="19" y="42"/>
                  </a:cubicBezTo>
                  <a:cubicBezTo>
                    <a:pt x="20" y="40"/>
                    <a:pt x="19" y="40"/>
                    <a:pt x="20" y="39"/>
                  </a:cubicBezTo>
                  <a:cubicBezTo>
                    <a:pt x="22" y="39"/>
                    <a:pt x="23" y="40"/>
                    <a:pt x="25" y="39"/>
                  </a:cubicBezTo>
                  <a:cubicBezTo>
                    <a:pt x="25" y="37"/>
                    <a:pt x="28" y="32"/>
                    <a:pt x="28" y="29"/>
                  </a:cubicBezTo>
                  <a:cubicBezTo>
                    <a:pt x="28" y="26"/>
                    <a:pt x="26" y="31"/>
                    <a:pt x="26" y="28"/>
                  </a:cubicBezTo>
                  <a:cubicBezTo>
                    <a:pt x="26" y="23"/>
                    <a:pt x="28" y="23"/>
                    <a:pt x="26" y="20"/>
                  </a:cubicBezTo>
                  <a:cubicBezTo>
                    <a:pt x="26" y="15"/>
                    <a:pt x="23" y="10"/>
                    <a:pt x="22" y="7"/>
                  </a:cubicBezTo>
                  <a:cubicBezTo>
                    <a:pt x="20" y="4"/>
                    <a:pt x="19" y="1"/>
                    <a:pt x="19" y="0"/>
                  </a:cubicBezTo>
                  <a:cubicBezTo>
                    <a:pt x="16" y="1"/>
                    <a:pt x="19" y="3"/>
                    <a:pt x="17" y="3"/>
                  </a:cubicBezTo>
                  <a:cubicBezTo>
                    <a:pt x="14" y="4"/>
                    <a:pt x="13" y="3"/>
                    <a:pt x="8" y="4"/>
                  </a:cubicBezTo>
                  <a:cubicBezTo>
                    <a:pt x="5" y="6"/>
                    <a:pt x="5" y="7"/>
                    <a:pt x="5" y="9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31" name="Freeform 56"/>
            <p:cNvSpPr>
              <a:spLocks/>
            </p:cNvSpPr>
            <p:nvPr/>
          </p:nvSpPr>
          <p:spPr bwMode="auto">
            <a:xfrm>
              <a:off x="6966179" y="3807932"/>
              <a:ext cx="28922" cy="17674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8" y="1"/>
                </a:cxn>
                <a:cxn ang="0">
                  <a:pos x="1" y="4"/>
                </a:cxn>
              </a:cxnLst>
              <a:rect l="0" t="0" r="r" b="b"/>
              <a:pathLst>
                <a:path w="9" h="6">
                  <a:moveTo>
                    <a:pt x="1" y="4"/>
                  </a:moveTo>
                  <a:cubicBezTo>
                    <a:pt x="0" y="1"/>
                    <a:pt x="8" y="0"/>
                    <a:pt x="8" y="1"/>
                  </a:cubicBezTo>
                  <a:cubicBezTo>
                    <a:pt x="9" y="3"/>
                    <a:pt x="3" y="6"/>
                    <a:pt x="1" y="4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7048125" y="3769370"/>
              <a:ext cx="9641" cy="2249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7"/>
                    <a:pt x="0" y="5"/>
                    <a:pt x="0" y="3"/>
                  </a:cubicBezTo>
                  <a:cubicBezTo>
                    <a:pt x="1" y="2"/>
                    <a:pt x="0" y="0"/>
                    <a:pt x="1" y="0"/>
                  </a:cubicBezTo>
                  <a:cubicBezTo>
                    <a:pt x="3" y="0"/>
                    <a:pt x="3" y="2"/>
                    <a:pt x="1" y="3"/>
                  </a:cubicBezTo>
                  <a:cubicBezTo>
                    <a:pt x="0" y="5"/>
                    <a:pt x="1" y="7"/>
                    <a:pt x="0" y="7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6966179" y="3775797"/>
              <a:ext cx="12854" cy="6427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0"/>
                </a:cxn>
                <a:cxn ang="0">
                  <a:pos x="1" y="2"/>
                </a:cxn>
              </a:cxnLst>
              <a:rect l="0" t="0" r="r" b="b"/>
              <a:pathLst>
                <a:path w="4" h="2">
                  <a:moveTo>
                    <a:pt x="1" y="2"/>
                  </a:moveTo>
                  <a:cubicBezTo>
                    <a:pt x="0" y="2"/>
                    <a:pt x="3" y="0"/>
                    <a:pt x="3" y="0"/>
                  </a:cubicBezTo>
                  <a:cubicBezTo>
                    <a:pt x="4" y="2"/>
                    <a:pt x="1" y="2"/>
                    <a:pt x="1" y="2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6966179" y="3761337"/>
              <a:ext cx="3213" cy="8034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2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35" name="Freeform 60"/>
            <p:cNvSpPr>
              <a:spLocks/>
            </p:cNvSpPr>
            <p:nvPr/>
          </p:nvSpPr>
          <p:spPr bwMode="auto">
            <a:xfrm>
              <a:off x="6975820" y="3708313"/>
              <a:ext cx="3213" cy="642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2"/>
                    <a:pt x="0" y="2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36" name="Freeform 61"/>
            <p:cNvSpPr>
              <a:spLocks/>
            </p:cNvSpPr>
            <p:nvPr/>
          </p:nvSpPr>
          <p:spPr bwMode="auto">
            <a:xfrm>
              <a:off x="7028844" y="3761337"/>
              <a:ext cx="9641" cy="8034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0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3"/>
                    <a:pt x="0" y="0"/>
                    <a:pt x="1" y="0"/>
                  </a:cubicBezTo>
                  <a:cubicBezTo>
                    <a:pt x="3" y="0"/>
                    <a:pt x="3" y="2"/>
                    <a:pt x="1" y="3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37" name="Freeform 62"/>
            <p:cNvSpPr>
              <a:spLocks/>
            </p:cNvSpPr>
            <p:nvPr/>
          </p:nvSpPr>
          <p:spPr bwMode="auto">
            <a:xfrm>
              <a:off x="7012776" y="3761337"/>
              <a:ext cx="6427" cy="8034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2"/>
                    <a:pt x="0" y="2"/>
                    <a:pt x="0" y="0"/>
                  </a:cubicBezTo>
                  <a:cubicBezTo>
                    <a:pt x="0" y="0"/>
                    <a:pt x="2" y="0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38" name="Freeform 63"/>
            <p:cNvSpPr>
              <a:spLocks/>
            </p:cNvSpPr>
            <p:nvPr/>
          </p:nvSpPr>
          <p:spPr bwMode="auto">
            <a:xfrm>
              <a:off x="6979033" y="3785437"/>
              <a:ext cx="6427" cy="642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0" y="2"/>
                    <a:pt x="0" y="2"/>
                    <a:pt x="0" y="0"/>
                  </a:cubicBezTo>
                  <a:cubicBezTo>
                    <a:pt x="2" y="0"/>
                    <a:pt x="2" y="2"/>
                    <a:pt x="2" y="2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39" name="Freeform 64"/>
            <p:cNvSpPr>
              <a:spLocks/>
            </p:cNvSpPr>
            <p:nvPr/>
          </p:nvSpPr>
          <p:spPr bwMode="auto">
            <a:xfrm>
              <a:off x="6975820" y="3664931"/>
              <a:ext cx="3213" cy="11247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0"/>
                </a:cxn>
                <a:cxn ang="0">
                  <a:pos x="1" y="4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4"/>
                    <a:pt x="0" y="0"/>
                    <a:pt x="0" y="0"/>
                  </a:cubicBezTo>
                  <a:cubicBezTo>
                    <a:pt x="1" y="0"/>
                    <a:pt x="1" y="4"/>
                    <a:pt x="1" y="4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40" name="Freeform 65"/>
            <p:cNvSpPr>
              <a:spLocks/>
            </p:cNvSpPr>
            <p:nvPr/>
          </p:nvSpPr>
          <p:spPr bwMode="auto">
            <a:xfrm>
              <a:off x="6533954" y="4240148"/>
              <a:ext cx="61058" cy="6587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12" y="2"/>
                </a:cxn>
                <a:cxn ang="0">
                  <a:pos x="17" y="2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17" y="13"/>
                </a:cxn>
                <a:cxn ang="0">
                  <a:pos x="12" y="17"/>
                </a:cxn>
                <a:cxn ang="0">
                  <a:pos x="9" y="19"/>
                </a:cxn>
                <a:cxn ang="0">
                  <a:pos x="8" y="19"/>
                </a:cxn>
                <a:cxn ang="0">
                  <a:pos x="3" y="17"/>
                </a:cxn>
                <a:cxn ang="0">
                  <a:pos x="2" y="13"/>
                </a:cxn>
                <a:cxn ang="0">
                  <a:pos x="3" y="6"/>
                </a:cxn>
              </a:cxnLst>
              <a:rect l="0" t="0" r="r" b="b"/>
              <a:pathLst>
                <a:path w="20" h="21">
                  <a:moveTo>
                    <a:pt x="3" y="6"/>
                  </a:moveTo>
                  <a:cubicBezTo>
                    <a:pt x="6" y="3"/>
                    <a:pt x="5" y="5"/>
                    <a:pt x="6" y="3"/>
                  </a:cubicBezTo>
                  <a:cubicBezTo>
                    <a:pt x="8" y="2"/>
                    <a:pt x="8" y="5"/>
                    <a:pt x="9" y="2"/>
                  </a:cubicBezTo>
                  <a:cubicBezTo>
                    <a:pt x="9" y="0"/>
                    <a:pt x="11" y="3"/>
                    <a:pt x="12" y="2"/>
                  </a:cubicBezTo>
                  <a:cubicBezTo>
                    <a:pt x="14" y="0"/>
                    <a:pt x="15" y="2"/>
                    <a:pt x="17" y="2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20" y="2"/>
                    <a:pt x="20" y="5"/>
                    <a:pt x="20" y="6"/>
                  </a:cubicBezTo>
                  <a:cubicBezTo>
                    <a:pt x="18" y="6"/>
                    <a:pt x="17" y="10"/>
                    <a:pt x="17" y="13"/>
                  </a:cubicBezTo>
                  <a:cubicBezTo>
                    <a:pt x="17" y="16"/>
                    <a:pt x="14" y="14"/>
                    <a:pt x="12" y="17"/>
                  </a:cubicBezTo>
                  <a:cubicBezTo>
                    <a:pt x="12" y="19"/>
                    <a:pt x="11" y="17"/>
                    <a:pt x="9" y="19"/>
                  </a:cubicBezTo>
                  <a:cubicBezTo>
                    <a:pt x="9" y="21"/>
                    <a:pt x="8" y="21"/>
                    <a:pt x="8" y="19"/>
                  </a:cubicBezTo>
                  <a:cubicBezTo>
                    <a:pt x="6" y="19"/>
                    <a:pt x="6" y="21"/>
                    <a:pt x="3" y="17"/>
                  </a:cubicBezTo>
                  <a:cubicBezTo>
                    <a:pt x="0" y="16"/>
                    <a:pt x="2" y="16"/>
                    <a:pt x="2" y="13"/>
                  </a:cubicBezTo>
                  <a:cubicBezTo>
                    <a:pt x="0" y="8"/>
                    <a:pt x="3" y="8"/>
                    <a:pt x="3" y="6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41" name="Freeform 75"/>
            <p:cNvSpPr>
              <a:spLocks/>
            </p:cNvSpPr>
            <p:nvPr/>
          </p:nvSpPr>
          <p:spPr bwMode="auto">
            <a:xfrm>
              <a:off x="6331500" y="4169452"/>
              <a:ext cx="186387" cy="2715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2"/>
                </a:cxn>
                <a:cxn ang="0">
                  <a:pos x="3" y="29"/>
                </a:cxn>
                <a:cxn ang="0">
                  <a:pos x="8" y="28"/>
                </a:cxn>
                <a:cxn ang="0">
                  <a:pos x="9" y="32"/>
                </a:cxn>
                <a:cxn ang="0">
                  <a:pos x="8" y="42"/>
                </a:cxn>
                <a:cxn ang="0">
                  <a:pos x="6" y="50"/>
                </a:cxn>
                <a:cxn ang="0">
                  <a:pos x="12" y="45"/>
                </a:cxn>
                <a:cxn ang="0">
                  <a:pos x="18" y="45"/>
                </a:cxn>
                <a:cxn ang="0">
                  <a:pos x="20" y="45"/>
                </a:cxn>
                <a:cxn ang="0">
                  <a:pos x="27" y="40"/>
                </a:cxn>
                <a:cxn ang="0">
                  <a:pos x="32" y="43"/>
                </a:cxn>
                <a:cxn ang="0">
                  <a:pos x="36" y="56"/>
                </a:cxn>
                <a:cxn ang="0">
                  <a:pos x="41" y="65"/>
                </a:cxn>
                <a:cxn ang="0">
                  <a:pos x="42" y="76"/>
                </a:cxn>
                <a:cxn ang="0">
                  <a:pos x="39" y="81"/>
                </a:cxn>
                <a:cxn ang="0">
                  <a:pos x="44" y="84"/>
                </a:cxn>
                <a:cxn ang="0">
                  <a:pos x="47" y="83"/>
                </a:cxn>
                <a:cxn ang="0">
                  <a:pos x="50" y="79"/>
                </a:cxn>
                <a:cxn ang="0">
                  <a:pos x="53" y="81"/>
                </a:cxn>
                <a:cxn ang="0">
                  <a:pos x="56" y="79"/>
                </a:cxn>
                <a:cxn ang="0">
                  <a:pos x="57" y="78"/>
                </a:cxn>
                <a:cxn ang="0">
                  <a:pos x="57" y="70"/>
                </a:cxn>
                <a:cxn ang="0">
                  <a:pos x="56" y="65"/>
                </a:cxn>
                <a:cxn ang="0">
                  <a:pos x="56" y="64"/>
                </a:cxn>
                <a:cxn ang="0">
                  <a:pos x="51" y="61"/>
                </a:cxn>
                <a:cxn ang="0">
                  <a:pos x="48" y="51"/>
                </a:cxn>
                <a:cxn ang="0">
                  <a:pos x="42" y="45"/>
                </a:cxn>
                <a:cxn ang="0">
                  <a:pos x="39" y="40"/>
                </a:cxn>
                <a:cxn ang="0">
                  <a:pos x="39" y="37"/>
                </a:cxn>
                <a:cxn ang="0">
                  <a:pos x="32" y="34"/>
                </a:cxn>
                <a:cxn ang="0">
                  <a:pos x="30" y="29"/>
                </a:cxn>
                <a:cxn ang="0">
                  <a:pos x="36" y="28"/>
                </a:cxn>
                <a:cxn ang="0">
                  <a:pos x="38" y="23"/>
                </a:cxn>
                <a:cxn ang="0">
                  <a:pos x="35" y="22"/>
                </a:cxn>
                <a:cxn ang="0">
                  <a:pos x="33" y="20"/>
                </a:cxn>
                <a:cxn ang="0">
                  <a:pos x="33" y="15"/>
                </a:cxn>
                <a:cxn ang="0">
                  <a:pos x="29" y="15"/>
                </a:cxn>
                <a:cxn ang="0">
                  <a:pos x="24" y="15"/>
                </a:cxn>
                <a:cxn ang="0">
                  <a:pos x="21" y="12"/>
                </a:cxn>
                <a:cxn ang="0">
                  <a:pos x="21" y="11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15" y="0"/>
                </a:cxn>
                <a:cxn ang="0">
                  <a:pos x="12" y="4"/>
                </a:cxn>
                <a:cxn ang="0">
                  <a:pos x="12" y="11"/>
                </a:cxn>
                <a:cxn ang="0">
                  <a:pos x="12" y="12"/>
                </a:cxn>
                <a:cxn ang="0">
                  <a:pos x="8" y="9"/>
                </a:cxn>
                <a:cxn ang="0">
                  <a:pos x="3" y="14"/>
                </a:cxn>
                <a:cxn ang="0">
                  <a:pos x="0" y="20"/>
                </a:cxn>
              </a:cxnLst>
              <a:rect l="0" t="0" r="r" b="b"/>
              <a:pathLst>
                <a:path w="60" h="87">
                  <a:moveTo>
                    <a:pt x="0" y="20"/>
                  </a:moveTo>
                  <a:cubicBezTo>
                    <a:pt x="0" y="23"/>
                    <a:pt x="0" y="20"/>
                    <a:pt x="2" y="22"/>
                  </a:cubicBezTo>
                  <a:cubicBezTo>
                    <a:pt x="5" y="25"/>
                    <a:pt x="0" y="29"/>
                    <a:pt x="3" y="29"/>
                  </a:cubicBezTo>
                  <a:cubicBezTo>
                    <a:pt x="6" y="29"/>
                    <a:pt x="5" y="28"/>
                    <a:pt x="8" y="28"/>
                  </a:cubicBezTo>
                  <a:cubicBezTo>
                    <a:pt x="11" y="29"/>
                    <a:pt x="8" y="31"/>
                    <a:pt x="9" y="32"/>
                  </a:cubicBezTo>
                  <a:cubicBezTo>
                    <a:pt x="11" y="36"/>
                    <a:pt x="6" y="40"/>
                    <a:pt x="8" y="42"/>
                  </a:cubicBezTo>
                  <a:cubicBezTo>
                    <a:pt x="9" y="43"/>
                    <a:pt x="5" y="48"/>
                    <a:pt x="6" y="50"/>
                  </a:cubicBezTo>
                  <a:cubicBezTo>
                    <a:pt x="8" y="50"/>
                    <a:pt x="8" y="50"/>
                    <a:pt x="12" y="45"/>
                  </a:cubicBezTo>
                  <a:cubicBezTo>
                    <a:pt x="17" y="40"/>
                    <a:pt x="15" y="45"/>
                    <a:pt x="18" y="45"/>
                  </a:cubicBezTo>
                  <a:cubicBezTo>
                    <a:pt x="20" y="45"/>
                    <a:pt x="18" y="46"/>
                    <a:pt x="20" y="45"/>
                  </a:cubicBezTo>
                  <a:cubicBezTo>
                    <a:pt x="24" y="43"/>
                    <a:pt x="23" y="39"/>
                    <a:pt x="27" y="40"/>
                  </a:cubicBezTo>
                  <a:cubicBezTo>
                    <a:pt x="30" y="42"/>
                    <a:pt x="30" y="40"/>
                    <a:pt x="32" y="43"/>
                  </a:cubicBezTo>
                  <a:cubicBezTo>
                    <a:pt x="33" y="50"/>
                    <a:pt x="38" y="48"/>
                    <a:pt x="36" y="56"/>
                  </a:cubicBezTo>
                  <a:cubicBezTo>
                    <a:pt x="35" y="64"/>
                    <a:pt x="41" y="64"/>
                    <a:pt x="41" y="65"/>
                  </a:cubicBezTo>
                  <a:cubicBezTo>
                    <a:pt x="41" y="67"/>
                    <a:pt x="44" y="67"/>
                    <a:pt x="42" y="76"/>
                  </a:cubicBezTo>
                  <a:cubicBezTo>
                    <a:pt x="42" y="78"/>
                    <a:pt x="44" y="79"/>
                    <a:pt x="39" y="81"/>
                  </a:cubicBezTo>
                  <a:cubicBezTo>
                    <a:pt x="41" y="86"/>
                    <a:pt x="42" y="81"/>
                    <a:pt x="44" y="84"/>
                  </a:cubicBezTo>
                  <a:cubicBezTo>
                    <a:pt x="45" y="87"/>
                    <a:pt x="48" y="86"/>
                    <a:pt x="47" y="83"/>
                  </a:cubicBezTo>
                  <a:cubicBezTo>
                    <a:pt x="44" y="79"/>
                    <a:pt x="48" y="81"/>
                    <a:pt x="50" y="79"/>
                  </a:cubicBezTo>
                  <a:cubicBezTo>
                    <a:pt x="51" y="78"/>
                    <a:pt x="51" y="83"/>
                    <a:pt x="53" y="81"/>
                  </a:cubicBezTo>
                  <a:cubicBezTo>
                    <a:pt x="54" y="81"/>
                    <a:pt x="56" y="78"/>
                    <a:pt x="56" y="79"/>
                  </a:cubicBezTo>
                  <a:cubicBezTo>
                    <a:pt x="57" y="79"/>
                    <a:pt x="57" y="78"/>
                    <a:pt x="57" y="78"/>
                  </a:cubicBezTo>
                  <a:cubicBezTo>
                    <a:pt x="57" y="75"/>
                    <a:pt x="60" y="73"/>
                    <a:pt x="57" y="70"/>
                  </a:cubicBezTo>
                  <a:cubicBezTo>
                    <a:pt x="54" y="67"/>
                    <a:pt x="54" y="67"/>
                    <a:pt x="56" y="65"/>
                  </a:cubicBezTo>
                  <a:cubicBezTo>
                    <a:pt x="57" y="65"/>
                    <a:pt x="57" y="64"/>
                    <a:pt x="56" y="64"/>
                  </a:cubicBezTo>
                  <a:cubicBezTo>
                    <a:pt x="56" y="65"/>
                    <a:pt x="53" y="59"/>
                    <a:pt x="51" y="61"/>
                  </a:cubicBezTo>
                  <a:cubicBezTo>
                    <a:pt x="50" y="61"/>
                    <a:pt x="51" y="53"/>
                    <a:pt x="48" y="51"/>
                  </a:cubicBezTo>
                  <a:cubicBezTo>
                    <a:pt x="45" y="51"/>
                    <a:pt x="42" y="48"/>
                    <a:pt x="42" y="45"/>
                  </a:cubicBezTo>
                  <a:cubicBezTo>
                    <a:pt x="41" y="40"/>
                    <a:pt x="41" y="43"/>
                    <a:pt x="39" y="40"/>
                  </a:cubicBezTo>
                  <a:cubicBezTo>
                    <a:pt x="38" y="39"/>
                    <a:pt x="39" y="39"/>
                    <a:pt x="39" y="37"/>
                  </a:cubicBezTo>
                  <a:cubicBezTo>
                    <a:pt x="38" y="37"/>
                    <a:pt x="36" y="37"/>
                    <a:pt x="32" y="34"/>
                  </a:cubicBezTo>
                  <a:cubicBezTo>
                    <a:pt x="27" y="29"/>
                    <a:pt x="32" y="31"/>
                    <a:pt x="30" y="29"/>
                  </a:cubicBezTo>
                  <a:cubicBezTo>
                    <a:pt x="29" y="25"/>
                    <a:pt x="35" y="29"/>
                    <a:pt x="36" y="28"/>
                  </a:cubicBezTo>
                  <a:cubicBezTo>
                    <a:pt x="36" y="25"/>
                    <a:pt x="39" y="25"/>
                    <a:pt x="38" y="23"/>
                  </a:cubicBezTo>
                  <a:cubicBezTo>
                    <a:pt x="36" y="22"/>
                    <a:pt x="36" y="23"/>
                    <a:pt x="35" y="22"/>
                  </a:cubicBezTo>
                  <a:cubicBezTo>
                    <a:pt x="35" y="20"/>
                    <a:pt x="32" y="22"/>
                    <a:pt x="33" y="20"/>
                  </a:cubicBezTo>
                  <a:cubicBezTo>
                    <a:pt x="36" y="18"/>
                    <a:pt x="36" y="17"/>
                    <a:pt x="33" y="15"/>
                  </a:cubicBezTo>
                  <a:cubicBezTo>
                    <a:pt x="30" y="14"/>
                    <a:pt x="30" y="14"/>
                    <a:pt x="29" y="15"/>
                  </a:cubicBezTo>
                  <a:cubicBezTo>
                    <a:pt x="27" y="20"/>
                    <a:pt x="26" y="15"/>
                    <a:pt x="24" y="15"/>
                  </a:cubicBezTo>
                  <a:cubicBezTo>
                    <a:pt x="23" y="17"/>
                    <a:pt x="23" y="14"/>
                    <a:pt x="21" y="12"/>
                  </a:cubicBezTo>
                  <a:cubicBezTo>
                    <a:pt x="21" y="11"/>
                    <a:pt x="23" y="11"/>
                    <a:pt x="21" y="11"/>
                  </a:cubicBezTo>
                  <a:cubicBezTo>
                    <a:pt x="21" y="9"/>
                    <a:pt x="23" y="7"/>
                    <a:pt x="21" y="7"/>
                  </a:cubicBezTo>
                  <a:cubicBezTo>
                    <a:pt x="21" y="7"/>
                    <a:pt x="21" y="4"/>
                    <a:pt x="20" y="7"/>
                  </a:cubicBezTo>
                  <a:cubicBezTo>
                    <a:pt x="20" y="9"/>
                    <a:pt x="21" y="6"/>
                    <a:pt x="15" y="0"/>
                  </a:cubicBezTo>
                  <a:cubicBezTo>
                    <a:pt x="14" y="0"/>
                    <a:pt x="9" y="0"/>
                    <a:pt x="12" y="4"/>
                  </a:cubicBezTo>
                  <a:cubicBezTo>
                    <a:pt x="14" y="11"/>
                    <a:pt x="12" y="9"/>
                    <a:pt x="12" y="11"/>
                  </a:cubicBezTo>
                  <a:cubicBezTo>
                    <a:pt x="14" y="12"/>
                    <a:pt x="12" y="14"/>
                    <a:pt x="12" y="12"/>
                  </a:cubicBezTo>
                  <a:cubicBezTo>
                    <a:pt x="11" y="11"/>
                    <a:pt x="9" y="15"/>
                    <a:pt x="8" y="9"/>
                  </a:cubicBezTo>
                  <a:cubicBezTo>
                    <a:pt x="6" y="11"/>
                    <a:pt x="3" y="9"/>
                    <a:pt x="3" y="14"/>
                  </a:cubicBezTo>
                  <a:cubicBezTo>
                    <a:pt x="2" y="18"/>
                    <a:pt x="0" y="14"/>
                    <a:pt x="0" y="20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>
              <a:off x="4710258" y="3851314"/>
              <a:ext cx="517383" cy="530228"/>
            </a:xfrm>
            <a:custGeom>
              <a:avLst/>
              <a:gdLst/>
              <a:ahLst/>
              <a:cxnLst>
                <a:cxn ang="0">
                  <a:pos x="125" y="141"/>
                </a:cxn>
                <a:cxn ang="0">
                  <a:pos x="107" y="151"/>
                </a:cxn>
                <a:cxn ang="0">
                  <a:pos x="92" y="162"/>
                </a:cxn>
                <a:cxn ang="0">
                  <a:pos x="75" y="153"/>
                </a:cxn>
                <a:cxn ang="0">
                  <a:pos x="74" y="153"/>
                </a:cxn>
                <a:cxn ang="0">
                  <a:pos x="72" y="153"/>
                </a:cxn>
                <a:cxn ang="0">
                  <a:pos x="68" y="153"/>
                </a:cxn>
                <a:cxn ang="0">
                  <a:pos x="68" y="158"/>
                </a:cxn>
                <a:cxn ang="0">
                  <a:pos x="65" y="162"/>
                </a:cxn>
                <a:cxn ang="0">
                  <a:pos x="54" y="144"/>
                </a:cxn>
                <a:cxn ang="0">
                  <a:pos x="50" y="133"/>
                </a:cxn>
                <a:cxn ang="0">
                  <a:pos x="36" y="117"/>
                </a:cxn>
                <a:cxn ang="0">
                  <a:pos x="34" y="100"/>
                </a:cxn>
                <a:cxn ang="0">
                  <a:pos x="21" y="77"/>
                </a:cxn>
                <a:cxn ang="0">
                  <a:pos x="15" y="64"/>
                </a:cxn>
                <a:cxn ang="0">
                  <a:pos x="1" y="41"/>
                </a:cxn>
                <a:cxn ang="0">
                  <a:pos x="12" y="32"/>
                </a:cxn>
                <a:cxn ang="0">
                  <a:pos x="24" y="24"/>
                </a:cxn>
                <a:cxn ang="0">
                  <a:pos x="27" y="18"/>
                </a:cxn>
                <a:cxn ang="0">
                  <a:pos x="24" y="7"/>
                </a:cxn>
                <a:cxn ang="0">
                  <a:pos x="47" y="4"/>
                </a:cxn>
                <a:cxn ang="0">
                  <a:pos x="59" y="11"/>
                </a:cxn>
                <a:cxn ang="0">
                  <a:pos x="80" y="32"/>
                </a:cxn>
                <a:cxn ang="0">
                  <a:pos x="101" y="35"/>
                </a:cxn>
                <a:cxn ang="0">
                  <a:pos x="109" y="39"/>
                </a:cxn>
                <a:cxn ang="0">
                  <a:pos x="116" y="50"/>
                </a:cxn>
                <a:cxn ang="0">
                  <a:pos x="122" y="60"/>
                </a:cxn>
                <a:cxn ang="0">
                  <a:pos x="124" y="71"/>
                </a:cxn>
                <a:cxn ang="0">
                  <a:pos x="130" y="80"/>
                </a:cxn>
                <a:cxn ang="0">
                  <a:pos x="136" y="92"/>
                </a:cxn>
                <a:cxn ang="0">
                  <a:pos x="163" y="99"/>
                </a:cxn>
                <a:cxn ang="0">
                  <a:pos x="165" y="113"/>
                </a:cxn>
                <a:cxn ang="0">
                  <a:pos x="150" y="131"/>
                </a:cxn>
              </a:cxnLst>
              <a:rect l="0" t="0" r="r" b="b"/>
              <a:pathLst>
                <a:path w="166" h="170">
                  <a:moveTo>
                    <a:pt x="138" y="136"/>
                  </a:moveTo>
                  <a:cubicBezTo>
                    <a:pt x="133" y="137"/>
                    <a:pt x="130" y="139"/>
                    <a:pt x="125" y="141"/>
                  </a:cubicBezTo>
                  <a:cubicBezTo>
                    <a:pt x="122" y="141"/>
                    <a:pt x="115" y="142"/>
                    <a:pt x="112" y="144"/>
                  </a:cubicBezTo>
                  <a:cubicBezTo>
                    <a:pt x="110" y="145"/>
                    <a:pt x="107" y="150"/>
                    <a:pt x="107" y="151"/>
                  </a:cubicBezTo>
                  <a:cubicBezTo>
                    <a:pt x="103" y="158"/>
                    <a:pt x="97" y="164"/>
                    <a:pt x="92" y="170"/>
                  </a:cubicBezTo>
                  <a:cubicBezTo>
                    <a:pt x="92" y="167"/>
                    <a:pt x="92" y="164"/>
                    <a:pt x="92" y="162"/>
                  </a:cubicBezTo>
                  <a:cubicBezTo>
                    <a:pt x="92" y="161"/>
                    <a:pt x="92" y="159"/>
                    <a:pt x="92" y="159"/>
                  </a:cubicBezTo>
                  <a:cubicBezTo>
                    <a:pt x="92" y="159"/>
                    <a:pt x="77" y="151"/>
                    <a:pt x="75" y="153"/>
                  </a:cubicBezTo>
                  <a:cubicBezTo>
                    <a:pt x="75" y="153"/>
                    <a:pt x="75" y="153"/>
                    <a:pt x="74" y="153"/>
                  </a:cubicBezTo>
                  <a:cubicBezTo>
                    <a:pt x="74" y="153"/>
                    <a:pt x="74" y="153"/>
                    <a:pt x="74" y="153"/>
                  </a:cubicBezTo>
                  <a:cubicBezTo>
                    <a:pt x="74" y="153"/>
                    <a:pt x="74" y="153"/>
                    <a:pt x="74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1" y="151"/>
                    <a:pt x="69" y="151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8" y="153"/>
                    <a:pt x="69" y="153"/>
                    <a:pt x="68" y="153"/>
                  </a:cubicBezTo>
                  <a:cubicBezTo>
                    <a:pt x="68" y="155"/>
                    <a:pt x="68" y="156"/>
                    <a:pt x="68" y="158"/>
                  </a:cubicBezTo>
                  <a:cubicBezTo>
                    <a:pt x="68" y="158"/>
                    <a:pt x="68" y="158"/>
                    <a:pt x="68" y="159"/>
                  </a:cubicBezTo>
                  <a:cubicBezTo>
                    <a:pt x="68" y="159"/>
                    <a:pt x="66" y="161"/>
                    <a:pt x="65" y="162"/>
                  </a:cubicBezTo>
                  <a:cubicBezTo>
                    <a:pt x="62" y="151"/>
                    <a:pt x="62" y="159"/>
                    <a:pt x="60" y="155"/>
                  </a:cubicBezTo>
                  <a:cubicBezTo>
                    <a:pt x="60" y="150"/>
                    <a:pt x="54" y="147"/>
                    <a:pt x="54" y="144"/>
                  </a:cubicBezTo>
                  <a:cubicBezTo>
                    <a:pt x="54" y="141"/>
                    <a:pt x="53" y="141"/>
                    <a:pt x="53" y="137"/>
                  </a:cubicBezTo>
                  <a:cubicBezTo>
                    <a:pt x="53" y="134"/>
                    <a:pt x="51" y="136"/>
                    <a:pt x="50" y="133"/>
                  </a:cubicBezTo>
                  <a:cubicBezTo>
                    <a:pt x="48" y="130"/>
                    <a:pt x="47" y="125"/>
                    <a:pt x="44" y="123"/>
                  </a:cubicBezTo>
                  <a:cubicBezTo>
                    <a:pt x="39" y="123"/>
                    <a:pt x="40" y="122"/>
                    <a:pt x="36" y="117"/>
                  </a:cubicBezTo>
                  <a:cubicBezTo>
                    <a:pt x="33" y="111"/>
                    <a:pt x="37" y="114"/>
                    <a:pt x="34" y="109"/>
                  </a:cubicBezTo>
                  <a:cubicBezTo>
                    <a:pt x="33" y="105"/>
                    <a:pt x="37" y="106"/>
                    <a:pt x="34" y="100"/>
                  </a:cubicBezTo>
                  <a:cubicBezTo>
                    <a:pt x="33" y="95"/>
                    <a:pt x="30" y="85"/>
                    <a:pt x="27" y="85"/>
                  </a:cubicBezTo>
                  <a:cubicBezTo>
                    <a:pt x="22" y="83"/>
                    <a:pt x="19" y="78"/>
                    <a:pt x="21" y="77"/>
                  </a:cubicBezTo>
                  <a:cubicBezTo>
                    <a:pt x="22" y="74"/>
                    <a:pt x="21" y="71"/>
                    <a:pt x="18" y="69"/>
                  </a:cubicBezTo>
                  <a:cubicBezTo>
                    <a:pt x="16" y="66"/>
                    <a:pt x="18" y="66"/>
                    <a:pt x="15" y="64"/>
                  </a:cubicBezTo>
                  <a:cubicBezTo>
                    <a:pt x="12" y="60"/>
                    <a:pt x="7" y="44"/>
                    <a:pt x="4" y="44"/>
                  </a:cubicBezTo>
                  <a:cubicBezTo>
                    <a:pt x="0" y="43"/>
                    <a:pt x="0" y="47"/>
                    <a:pt x="1" y="41"/>
                  </a:cubicBezTo>
                  <a:cubicBezTo>
                    <a:pt x="3" y="36"/>
                    <a:pt x="1" y="39"/>
                    <a:pt x="3" y="30"/>
                  </a:cubicBezTo>
                  <a:cubicBezTo>
                    <a:pt x="4" y="30"/>
                    <a:pt x="10" y="32"/>
                    <a:pt x="12" y="32"/>
                  </a:cubicBezTo>
                  <a:cubicBezTo>
                    <a:pt x="15" y="32"/>
                    <a:pt x="15" y="27"/>
                    <a:pt x="18" y="25"/>
                  </a:cubicBezTo>
                  <a:cubicBezTo>
                    <a:pt x="18" y="24"/>
                    <a:pt x="22" y="25"/>
                    <a:pt x="24" y="24"/>
                  </a:cubicBezTo>
                  <a:cubicBezTo>
                    <a:pt x="24" y="22"/>
                    <a:pt x="24" y="21"/>
                    <a:pt x="24" y="21"/>
                  </a:cubicBezTo>
                  <a:cubicBezTo>
                    <a:pt x="25" y="19"/>
                    <a:pt x="27" y="19"/>
                    <a:pt x="27" y="1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2" y="7"/>
                    <a:pt x="24" y="7"/>
                  </a:cubicBezTo>
                  <a:cubicBezTo>
                    <a:pt x="25" y="5"/>
                    <a:pt x="34" y="4"/>
                    <a:pt x="36" y="0"/>
                  </a:cubicBezTo>
                  <a:cubicBezTo>
                    <a:pt x="39" y="2"/>
                    <a:pt x="44" y="2"/>
                    <a:pt x="47" y="4"/>
                  </a:cubicBezTo>
                  <a:cubicBezTo>
                    <a:pt x="50" y="4"/>
                    <a:pt x="51" y="7"/>
                    <a:pt x="54" y="10"/>
                  </a:cubicBezTo>
                  <a:cubicBezTo>
                    <a:pt x="56" y="10"/>
                    <a:pt x="57" y="11"/>
                    <a:pt x="59" y="11"/>
                  </a:cubicBezTo>
                  <a:cubicBezTo>
                    <a:pt x="62" y="15"/>
                    <a:pt x="65" y="16"/>
                    <a:pt x="66" y="19"/>
                  </a:cubicBezTo>
                  <a:cubicBezTo>
                    <a:pt x="69" y="21"/>
                    <a:pt x="78" y="32"/>
                    <a:pt x="80" y="32"/>
                  </a:cubicBezTo>
                  <a:cubicBezTo>
                    <a:pt x="81" y="33"/>
                    <a:pt x="94" y="33"/>
                    <a:pt x="95" y="33"/>
                  </a:cubicBezTo>
                  <a:cubicBezTo>
                    <a:pt x="95" y="33"/>
                    <a:pt x="101" y="33"/>
                    <a:pt x="101" y="35"/>
                  </a:cubicBezTo>
                  <a:cubicBezTo>
                    <a:pt x="103" y="35"/>
                    <a:pt x="103" y="38"/>
                    <a:pt x="103" y="38"/>
                  </a:cubicBezTo>
                  <a:cubicBezTo>
                    <a:pt x="104" y="39"/>
                    <a:pt x="109" y="39"/>
                    <a:pt x="109" y="39"/>
                  </a:cubicBezTo>
                  <a:cubicBezTo>
                    <a:pt x="112" y="44"/>
                    <a:pt x="113" y="46"/>
                    <a:pt x="113" y="47"/>
                  </a:cubicBezTo>
                  <a:cubicBezTo>
                    <a:pt x="113" y="49"/>
                    <a:pt x="116" y="47"/>
                    <a:pt x="116" y="50"/>
                  </a:cubicBezTo>
                  <a:cubicBezTo>
                    <a:pt x="116" y="53"/>
                    <a:pt x="122" y="57"/>
                    <a:pt x="122" y="58"/>
                  </a:cubicBezTo>
                  <a:cubicBezTo>
                    <a:pt x="124" y="60"/>
                    <a:pt x="121" y="57"/>
                    <a:pt x="122" y="60"/>
                  </a:cubicBezTo>
                  <a:cubicBezTo>
                    <a:pt x="124" y="63"/>
                    <a:pt x="121" y="64"/>
                    <a:pt x="122" y="67"/>
                  </a:cubicBezTo>
                  <a:cubicBezTo>
                    <a:pt x="124" y="69"/>
                    <a:pt x="122" y="69"/>
                    <a:pt x="124" y="71"/>
                  </a:cubicBezTo>
                  <a:cubicBezTo>
                    <a:pt x="127" y="72"/>
                    <a:pt x="125" y="75"/>
                    <a:pt x="128" y="78"/>
                  </a:cubicBezTo>
                  <a:cubicBezTo>
                    <a:pt x="128" y="80"/>
                    <a:pt x="130" y="80"/>
                    <a:pt x="130" y="80"/>
                  </a:cubicBezTo>
                  <a:cubicBezTo>
                    <a:pt x="130" y="83"/>
                    <a:pt x="130" y="83"/>
                    <a:pt x="133" y="85"/>
                  </a:cubicBezTo>
                  <a:cubicBezTo>
                    <a:pt x="136" y="88"/>
                    <a:pt x="136" y="88"/>
                    <a:pt x="136" y="92"/>
                  </a:cubicBezTo>
                  <a:cubicBezTo>
                    <a:pt x="138" y="95"/>
                    <a:pt x="136" y="95"/>
                    <a:pt x="145" y="97"/>
                  </a:cubicBezTo>
                  <a:cubicBezTo>
                    <a:pt x="154" y="99"/>
                    <a:pt x="162" y="103"/>
                    <a:pt x="163" y="99"/>
                  </a:cubicBezTo>
                  <a:cubicBezTo>
                    <a:pt x="163" y="100"/>
                    <a:pt x="166" y="105"/>
                    <a:pt x="166" y="106"/>
                  </a:cubicBezTo>
                  <a:cubicBezTo>
                    <a:pt x="166" y="108"/>
                    <a:pt x="165" y="111"/>
                    <a:pt x="165" y="113"/>
                  </a:cubicBezTo>
                  <a:cubicBezTo>
                    <a:pt x="165" y="114"/>
                    <a:pt x="162" y="125"/>
                    <a:pt x="162" y="127"/>
                  </a:cubicBezTo>
                  <a:cubicBezTo>
                    <a:pt x="160" y="128"/>
                    <a:pt x="153" y="130"/>
                    <a:pt x="150" y="131"/>
                  </a:cubicBezTo>
                  <a:cubicBezTo>
                    <a:pt x="145" y="133"/>
                    <a:pt x="142" y="134"/>
                    <a:pt x="138" y="136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43" name="Freeform 78"/>
            <p:cNvSpPr>
              <a:spLocks/>
            </p:cNvSpPr>
            <p:nvPr/>
          </p:nvSpPr>
          <p:spPr bwMode="auto">
            <a:xfrm>
              <a:off x="4809879" y="3679392"/>
              <a:ext cx="242624" cy="277968"/>
            </a:xfrm>
            <a:custGeom>
              <a:avLst/>
              <a:gdLst/>
              <a:ahLst/>
              <a:cxnLst>
                <a:cxn ang="0">
                  <a:pos x="48" y="3"/>
                </a:cxn>
                <a:cxn ang="0">
                  <a:pos x="52" y="14"/>
                </a:cxn>
                <a:cxn ang="0">
                  <a:pos x="61" y="17"/>
                </a:cxn>
                <a:cxn ang="0">
                  <a:pos x="58" y="22"/>
                </a:cxn>
                <a:cxn ang="0">
                  <a:pos x="54" y="34"/>
                </a:cxn>
                <a:cxn ang="0">
                  <a:pos x="60" y="45"/>
                </a:cxn>
                <a:cxn ang="0">
                  <a:pos x="70" y="56"/>
                </a:cxn>
                <a:cxn ang="0">
                  <a:pos x="72" y="68"/>
                </a:cxn>
                <a:cxn ang="0">
                  <a:pos x="75" y="75"/>
                </a:cxn>
                <a:cxn ang="0">
                  <a:pos x="78" y="79"/>
                </a:cxn>
                <a:cxn ang="0">
                  <a:pos x="73" y="79"/>
                </a:cxn>
                <a:cxn ang="0">
                  <a:pos x="67" y="79"/>
                </a:cxn>
                <a:cxn ang="0">
                  <a:pos x="63" y="89"/>
                </a:cxn>
                <a:cxn ang="0">
                  <a:pos x="48" y="87"/>
                </a:cxn>
                <a:cxn ang="0">
                  <a:pos x="34" y="75"/>
                </a:cxn>
                <a:cxn ang="0">
                  <a:pos x="26" y="67"/>
                </a:cxn>
                <a:cxn ang="0">
                  <a:pos x="22" y="65"/>
                </a:cxn>
                <a:cxn ang="0">
                  <a:pos x="14" y="59"/>
                </a:cxn>
                <a:cxn ang="0">
                  <a:pos x="3" y="56"/>
                </a:cxn>
                <a:cxn ang="0">
                  <a:pos x="5" y="56"/>
                </a:cxn>
                <a:cxn ang="0">
                  <a:pos x="2" y="54"/>
                </a:cxn>
                <a:cxn ang="0">
                  <a:pos x="2" y="53"/>
                </a:cxn>
                <a:cxn ang="0">
                  <a:pos x="3" y="53"/>
                </a:cxn>
                <a:cxn ang="0">
                  <a:pos x="3" y="51"/>
                </a:cxn>
                <a:cxn ang="0">
                  <a:pos x="0" y="43"/>
                </a:cxn>
                <a:cxn ang="0">
                  <a:pos x="11" y="37"/>
                </a:cxn>
                <a:cxn ang="0">
                  <a:pos x="19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6"/>
                </a:cxn>
                <a:cxn ang="0">
                  <a:pos x="20" y="23"/>
                </a:cxn>
                <a:cxn ang="0">
                  <a:pos x="22" y="17"/>
                </a:cxn>
                <a:cxn ang="0">
                  <a:pos x="20" y="11"/>
                </a:cxn>
                <a:cxn ang="0">
                  <a:pos x="25" y="9"/>
                </a:cxn>
                <a:cxn ang="0">
                  <a:pos x="29" y="3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4" y="0"/>
                </a:cxn>
                <a:cxn ang="0">
                  <a:pos x="35" y="0"/>
                </a:cxn>
                <a:cxn ang="0">
                  <a:pos x="38" y="2"/>
                </a:cxn>
                <a:cxn ang="0">
                  <a:pos x="43" y="2"/>
                </a:cxn>
                <a:cxn ang="0">
                  <a:pos x="44" y="5"/>
                </a:cxn>
                <a:cxn ang="0">
                  <a:pos x="46" y="3"/>
                </a:cxn>
                <a:cxn ang="0">
                  <a:pos x="48" y="3"/>
                </a:cxn>
              </a:cxnLst>
              <a:rect l="0" t="0" r="r" b="b"/>
              <a:pathLst>
                <a:path w="78" h="89">
                  <a:moveTo>
                    <a:pt x="48" y="3"/>
                  </a:moveTo>
                  <a:cubicBezTo>
                    <a:pt x="49" y="8"/>
                    <a:pt x="52" y="11"/>
                    <a:pt x="52" y="14"/>
                  </a:cubicBezTo>
                  <a:cubicBezTo>
                    <a:pt x="52" y="17"/>
                    <a:pt x="60" y="16"/>
                    <a:pt x="61" y="17"/>
                  </a:cubicBezTo>
                  <a:cubicBezTo>
                    <a:pt x="61" y="19"/>
                    <a:pt x="57" y="17"/>
                    <a:pt x="58" y="22"/>
                  </a:cubicBezTo>
                  <a:cubicBezTo>
                    <a:pt x="61" y="26"/>
                    <a:pt x="54" y="28"/>
                    <a:pt x="54" y="34"/>
                  </a:cubicBezTo>
                  <a:cubicBezTo>
                    <a:pt x="52" y="40"/>
                    <a:pt x="58" y="39"/>
                    <a:pt x="60" y="45"/>
                  </a:cubicBezTo>
                  <a:cubicBezTo>
                    <a:pt x="60" y="50"/>
                    <a:pt x="67" y="51"/>
                    <a:pt x="70" y="56"/>
                  </a:cubicBezTo>
                  <a:cubicBezTo>
                    <a:pt x="73" y="62"/>
                    <a:pt x="70" y="65"/>
                    <a:pt x="72" y="68"/>
                  </a:cubicBezTo>
                  <a:cubicBezTo>
                    <a:pt x="73" y="71"/>
                    <a:pt x="73" y="75"/>
                    <a:pt x="75" y="75"/>
                  </a:cubicBezTo>
                  <a:cubicBezTo>
                    <a:pt x="76" y="76"/>
                    <a:pt x="78" y="76"/>
                    <a:pt x="78" y="79"/>
                  </a:cubicBezTo>
                  <a:cubicBezTo>
                    <a:pt x="76" y="81"/>
                    <a:pt x="72" y="76"/>
                    <a:pt x="73" y="79"/>
                  </a:cubicBezTo>
                  <a:cubicBezTo>
                    <a:pt x="72" y="79"/>
                    <a:pt x="69" y="78"/>
                    <a:pt x="67" y="79"/>
                  </a:cubicBezTo>
                  <a:cubicBezTo>
                    <a:pt x="66" y="81"/>
                    <a:pt x="64" y="87"/>
                    <a:pt x="63" y="89"/>
                  </a:cubicBezTo>
                  <a:cubicBezTo>
                    <a:pt x="61" y="89"/>
                    <a:pt x="49" y="89"/>
                    <a:pt x="48" y="87"/>
                  </a:cubicBezTo>
                  <a:cubicBezTo>
                    <a:pt x="46" y="87"/>
                    <a:pt x="37" y="76"/>
                    <a:pt x="34" y="75"/>
                  </a:cubicBezTo>
                  <a:cubicBezTo>
                    <a:pt x="32" y="71"/>
                    <a:pt x="29" y="70"/>
                    <a:pt x="26" y="67"/>
                  </a:cubicBezTo>
                  <a:cubicBezTo>
                    <a:pt x="25" y="67"/>
                    <a:pt x="23" y="65"/>
                    <a:pt x="22" y="65"/>
                  </a:cubicBezTo>
                  <a:cubicBezTo>
                    <a:pt x="19" y="62"/>
                    <a:pt x="17" y="59"/>
                    <a:pt x="14" y="59"/>
                  </a:cubicBezTo>
                  <a:cubicBezTo>
                    <a:pt x="11" y="57"/>
                    <a:pt x="7" y="57"/>
                    <a:pt x="3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3"/>
                    <a:pt x="3" y="54"/>
                    <a:pt x="2" y="54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1"/>
                  </a:cubicBezTo>
                  <a:cubicBezTo>
                    <a:pt x="2" y="50"/>
                    <a:pt x="2" y="47"/>
                    <a:pt x="0" y="43"/>
                  </a:cubicBezTo>
                  <a:cubicBezTo>
                    <a:pt x="3" y="40"/>
                    <a:pt x="8" y="39"/>
                    <a:pt x="11" y="37"/>
                  </a:cubicBezTo>
                  <a:cubicBezTo>
                    <a:pt x="13" y="36"/>
                    <a:pt x="16" y="34"/>
                    <a:pt x="19" y="33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6"/>
                  </a:cubicBezTo>
                  <a:cubicBezTo>
                    <a:pt x="20" y="26"/>
                    <a:pt x="20" y="25"/>
                    <a:pt x="20" y="23"/>
                  </a:cubicBezTo>
                  <a:cubicBezTo>
                    <a:pt x="20" y="22"/>
                    <a:pt x="22" y="19"/>
                    <a:pt x="22" y="17"/>
                  </a:cubicBezTo>
                  <a:cubicBezTo>
                    <a:pt x="20" y="16"/>
                    <a:pt x="20" y="14"/>
                    <a:pt x="20" y="11"/>
                  </a:cubicBezTo>
                  <a:cubicBezTo>
                    <a:pt x="22" y="9"/>
                    <a:pt x="23" y="9"/>
                    <a:pt x="25" y="9"/>
                  </a:cubicBezTo>
                  <a:cubicBezTo>
                    <a:pt x="26" y="8"/>
                    <a:pt x="28" y="5"/>
                    <a:pt x="29" y="3"/>
                  </a:cubicBezTo>
                  <a:cubicBezTo>
                    <a:pt x="31" y="3"/>
                    <a:pt x="3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2"/>
                    <a:pt x="34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7" y="2"/>
                    <a:pt x="38" y="2"/>
                  </a:cubicBezTo>
                  <a:cubicBezTo>
                    <a:pt x="41" y="3"/>
                    <a:pt x="41" y="0"/>
                    <a:pt x="43" y="2"/>
                  </a:cubicBezTo>
                  <a:cubicBezTo>
                    <a:pt x="44" y="2"/>
                    <a:pt x="43" y="3"/>
                    <a:pt x="44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8" y="3"/>
                    <a:pt x="48" y="3"/>
                    <a:pt x="48" y="3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5005906" y="3923619"/>
              <a:ext cx="43383" cy="53023"/>
            </a:xfrm>
            <a:custGeom>
              <a:avLst/>
              <a:gdLst/>
              <a:ahLst/>
              <a:cxnLst>
                <a:cxn ang="0">
                  <a:pos x="14" y="17"/>
                </a:cxn>
                <a:cxn ang="0">
                  <a:pos x="8" y="15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5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12" y="9"/>
                </a:cxn>
                <a:cxn ang="0">
                  <a:pos x="14" y="17"/>
                </a:cxn>
              </a:cxnLst>
              <a:rect l="0" t="0" r="r" b="b"/>
              <a:pathLst>
                <a:path w="14" h="17">
                  <a:moveTo>
                    <a:pt x="14" y="17"/>
                  </a:moveTo>
                  <a:cubicBezTo>
                    <a:pt x="14" y="17"/>
                    <a:pt x="9" y="17"/>
                    <a:pt x="8" y="15"/>
                  </a:cubicBezTo>
                  <a:cubicBezTo>
                    <a:pt x="8" y="15"/>
                    <a:pt x="8" y="12"/>
                    <a:pt x="6" y="12"/>
                  </a:cubicBezTo>
                  <a:cubicBezTo>
                    <a:pt x="6" y="10"/>
                    <a:pt x="0" y="10"/>
                    <a:pt x="0" y="10"/>
                  </a:cubicBezTo>
                  <a:cubicBezTo>
                    <a:pt x="1" y="9"/>
                    <a:pt x="3" y="3"/>
                    <a:pt x="5" y="1"/>
                  </a:cubicBezTo>
                  <a:cubicBezTo>
                    <a:pt x="6" y="0"/>
                    <a:pt x="9" y="1"/>
                    <a:pt x="11" y="1"/>
                  </a:cubicBezTo>
                  <a:cubicBezTo>
                    <a:pt x="14" y="9"/>
                    <a:pt x="11" y="3"/>
                    <a:pt x="9" y="6"/>
                  </a:cubicBezTo>
                  <a:cubicBezTo>
                    <a:pt x="8" y="9"/>
                    <a:pt x="12" y="6"/>
                    <a:pt x="12" y="9"/>
                  </a:cubicBezTo>
                  <a:cubicBezTo>
                    <a:pt x="12" y="13"/>
                    <a:pt x="14" y="10"/>
                    <a:pt x="14" y="17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5134449" y="4081080"/>
              <a:ext cx="199241" cy="268327"/>
            </a:xfrm>
            <a:custGeom>
              <a:avLst/>
              <a:gdLst/>
              <a:ahLst/>
              <a:cxnLst>
                <a:cxn ang="0">
                  <a:pos x="1" y="62"/>
                </a:cxn>
                <a:cxn ang="0">
                  <a:pos x="0" y="67"/>
                </a:cxn>
                <a:cxn ang="0">
                  <a:pos x="6" y="78"/>
                </a:cxn>
                <a:cxn ang="0">
                  <a:pos x="8" y="82"/>
                </a:cxn>
                <a:cxn ang="0">
                  <a:pos x="11" y="86"/>
                </a:cxn>
                <a:cxn ang="0">
                  <a:pos x="14" y="86"/>
                </a:cxn>
                <a:cxn ang="0">
                  <a:pos x="23" y="82"/>
                </a:cxn>
                <a:cxn ang="0">
                  <a:pos x="32" y="73"/>
                </a:cxn>
                <a:cxn ang="0">
                  <a:pos x="44" y="64"/>
                </a:cxn>
                <a:cxn ang="0">
                  <a:pos x="47" y="51"/>
                </a:cxn>
                <a:cxn ang="0">
                  <a:pos x="54" y="45"/>
                </a:cxn>
                <a:cxn ang="0">
                  <a:pos x="63" y="34"/>
                </a:cxn>
                <a:cxn ang="0">
                  <a:pos x="61" y="26"/>
                </a:cxn>
                <a:cxn ang="0">
                  <a:pos x="54" y="15"/>
                </a:cxn>
                <a:cxn ang="0">
                  <a:pos x="46" y="14"/>
                </a:cxn>
                <a:cxn ang="0">
                  <a:pos x="37" y="1"/>
                </a:cxn>
                <a:cxn ang="0">
                  <a:pos x="34" y="3"/>
                </a:cxn>
                <a:cxn ang="0">
                  <a:pos x="32" y="6"/>
                </a:cxn>
                <a:cxn ang="0">
                  <a:pos x="32" y="9"/>
                </a:cxn>
                <a:cxn ang="0">
                  <a:pos x="32" y="11"/>
                </a:cxn>
                <a:cxn ang="0">
                  <a:pos x="29" y="12"/>
                </a:cxn>
                <a:cxn ang="0">
                  <a:pos x="29" y="17"/>
                </a:cxn>
                <a:cxn ang="0">
                  <a:pos x="28" y="25"/>
                </a:cxn>
                <a:cxn ang="0">
                  <a:pos x="31" y="32"/>
                </a:cxn>
                <a:cxn ang="0">
                  <a:pos x="29" y="39"/>
                </a:cxn>
                <a:cxn ang="0">
                  <a:pos x="26" y="53"/>
                </a:cxn>
                <a:cxn ang="0">
                  <a:pos x="14" y="57"/>
                </a:cxn>
                <a:cxn ang="0">
                  <a:pos x="1" y="62"/>
                </a:cxn>
              </a:cxnLst>
              <a:rect l="0" t="0" r="r" b="b"/>
              <a:pathLst>
                <a:path w="64" h="86">
                  <a:moveTo>
                    <a:pt x="1" y="62"/>
                  </a:moveTo>
                  <a:cubicBezTo>
                    <a:pt x="1" y="64"/>
                    <a:pt x="0" y="65"/>
                    <a:pt x="0" y="67"/>
                  </a:cubicBezTo>
                  <a:cubicBezTo>
                    <a:pt x="1" y="70"/>
                    <a:pt x="5" y="75"/>
                    <a:pt x="6" y="78"/>
                  </a:cubicBezTo>
                  <a:cubicBezTo>
                    <a:pt x="8" y="79"/>
                    <a:pt x="6" y="79"/>
                    <a:pt x="8" y="82"/>
                  </a:cubicBezTo>
                  <a:cubicBezTo>
                    <a:pt x="8" y="84"/>
                    <a:pt x="9" y="86"/>
                    <a:pt x="11" y="86"/>
                  </a:cubicBezTo>
                  <a:cubicBezTo>
                    <a:pt x="11" y="86"/>
                    <a:pt x="12" y="86"/>
                    <a:pt x="14" y="86"/>
                  </a:cubicBezTo>
                  <a:cubicBezTo>
                    <a:pt x="15" y="86"/>
                    <a:pt x="17" y="82"/>
                    <a:pt x="23" y="82"/>
                  </a:cubicBezTo>
                  <a:cubicBezTo>
                    <a:pt x="29" y="84"/>
                    <a:pt x="26" y="73"/>
                    <a:pt x="32" y="73"/>
                  </a:cubicBezTo>
                  <a:cubicBezTo>
                    <a:pt x="41" y="73"/>
                    <a:pt x="35" y="65"/>
                    <a:pt x="44" y="64"/>
                  </a:cubicBezTo>
                  <a:cubicBezTo>
                    <a:pt x="52" y="62"/>
                    <a:pt x="44" y="61"/>
                    <a:pt x="47" y="51"/>
                  </a:cubicBezTo>
                  <a:cubicBezTo>
                    <a:pt x="52" y="40"/>
                    <a:pt x="50" y="54"/>
                    <a:pt x="54" y="45"/>
                  </a:cubicBezTo>
                  <a:cubicBezTo>
                    <a:pt x="57" y="39"/>
                    <a:pt x="60" y="42"/>
                    <a:pt x="63" y="34"/>
                  </a:cubicBezTo>
                  <a:cubicBezTo>
                    <a:pt x="64" y="28"/>
                    <a:pt x="64" y="28"/>
                    <a:pt x="61" y="26"/>
                  </a:cubicBezTo>
                  <a:cubicBezTo>
                    <a:pt x="60" y="25"/>
                    <a:pt x="57" y="15"/>
                    <a:pt x="54" y="15"/>
                  </a:cubicBezTo>
                  <a:cubicBezTo>
                    <a:pt x="50" y="17"/>
                    <a:pt x="52" y="14"/>
                    <a:pt x="46" y="14"/>
                  </a:cubicBezTo>
                  <a:cubicBezTo>
                    <a:pt x="41" y="14"/>
                    <a:pt x="37" y="6"/>
                    <a:pt x="37" y="1"/>
                  </a:cubicBezTo>
                  <a:cubicBezTo>
                    <a:pt x="34" y="3"/>
                    <a:pt x="35" y="6"/>
                    <a:pt x="34" y="3"/>
                  </a:cubicBezTo>
                  <a:cubicBezTo>
                    <a:pt x="32" y="0"/>
                    <a:pt x="32" y="3"/>
                    <a:pt x="32" y="6"/>
                  </a:cubicBezTo>
                  <a:cubicBezTo>
                    <a:pt x="32" y="9"/>
                    <a:pt x="31" y="9"/>
                    <a:pt x="32" y="9"/>
                  </a:cubicBezTo>
                  <a:cubicBezTo>
                    <a:pt x="34" y="9"/>
                    <a:pt x="35" y="11"/>
                    <a:pt x="32" y="11"/>
                  </a:cubicBezTo>
                  <a:cubicBezTo>
                    <a:pt x="31" y="12"/>
                    <a:pt x="29" y="12"/>
                    <a:pt x="29" y="12"/>
                  </a:cubicBezTo>
                  <a:cubicBezTo>
                    <a:pt x="31" y="14"/>
                    <a:pt x="31" y="12"/>
                    <a:pt x="29" y="17"/>
                  </a:cubicBezTo>
                  <a:cubicBezTo>
                    <a:pt x="26" y="21"/>
                    <a:pt x="28" y="23"/>
                    <a:pt x="28" y="25"/>
                  </a:cubicBezTo>
                  <a:cubicBezTo>
                    <a:pt x="28" y="26"/>
                    <a:pt x="31" y="31"/>
                    <a:pt x="31" y="32"/>
                  </a:cubicBezTo>
                  <a:cubicBezTo>
                    <a:pt x="31" y="34"/>
                    <a:pt x="29" y="37"/>
                    <a:pt x="29" y="39"/>
                  </a:cubicBezTo>
                  <a:cubicBezTo>
                    <a:pt x="29" y="40"/>
                    <a:pt x="26" y="51"/>
                    <a:pt x="26" y="53"/>
                  </a:cubicBezTo>
                  <a:cubicBezTo>
                    <a:pt x="24" y="54"/>
                    <a:pt x="17" y="56"/>
                    <a:pt x="14" y="57"/>
                  </a:cubicBezTo>
                  <a:cubicBezTo>
                    <a:pt x="9" y="59"/>
                    <a:pt x="6" y="61"/>
                    <a:pt x="1" y="62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46" name="Freeform 82"/>
            <p:cNvSpPr>
              <a:spLocks/>
            </p:cNvSpPr>
            <p:nvPr/>
          </p:nvSpPr>
          <p:spPr bwMode="auto">
            <a:xfrm>
              <a:off x="4073973" y="3822393"/>
              <a:ext cx="404908" cy="437036"/>
            </a:xfrm>
            <a:custGeom>
              <a:avLst/>
              <a:gdLst/>
              <a:ahLst/>
              <a:cxnLst>
                <a:cxn ang="0">
                  <a:pos x="119" y="140"/>
                </a:cxn>
                <a:cxn ang="0">
                  <a:pos x="119" y="135"/>
                </a:cxn>
                <a:cxn ang="0">
                  <a:pos x="129" y="135"/>
                </a:cxn>
                <a:cxn ang="0">
                  <a:pos x="129" y="115"/>
                </a:cxn>
                <a:cxn ang="0">
                  <a:pos x="129" y="39"/>
                </a:cxn>
                <a:cxn ang="0">
                  <a:pos x="127" y="28"/>
                </a:cxn>
                <a:cxn ang="0">
                  <a:pos x="129" y="18"/>
                </a:cxn>
                <a:cxn ang="0">
                  <a:pos x="129" y="16"/>
                </a:cxn>
                <a:cxn ang="0">
                  <a:pos x="124" y="11"/>
                </a:cxn>
                <a:cxn ang="0">
                  <a:pos x="116" y="10"/>
                </a:cxn>
                <a:cxn ang="0">
                  <a:pos x="109" y="4"/>
                </a:cxn>
                <a:cxn ang="0">
                  <a:pos x="100" y="4"/>
                </a:cxn>
                <a:cxn ang="0">
                  <a:pos x="89" y="10"/>
                </a:cxn>
                <a:cxn ang="0">
                  <a:pos x="87" y="25"/>
                </a:cxn>
                <a:cxn ang="0">
                  <a:pos x="77" y="27"/>
                </a:cxn>
                <a:cxn ang="0">
                  <a:pos x="61" y="21"/>
                </a:cxn>
                <a:cxn ang="0">
                  <a:pos x="52" y="13"/>
                </a:cxn>
                <a:cxn ang="0">
                  <a:pos x="43" y="5"/>
                </a:cxn>
                <a:cxn ang="0">
                  <a:pos x="31" y="4"/>
                </a:cxn>
                <a:cxn ang="0">
                  <a:pos x="22" y="0"/>
                </a:cxn>
                <a:cxn ang="0">
                  <a:pos x="20" y="8"/>
                </a:cxn>
                <a:cxn ang="0">
                  <a:pos x="11" y="14"/>
                </a:cxn>
                <a:cxn ang="0">
                  <a:pos x="5" y="30"/>
                </a:cxn>
                <a:cxn ang="0">
                  <a:pos x="8" y="53"/>
                </a:cxn>
                <a:cxn ang="0">
                  <a:pos x="8" y="64"/>
                </a:cxn>
                <a:cxn ang="0">
                  <a:pos x="6" y="76"/>
                </a:cxn>
                <a:cxn ang="0">
                  <a:pos x="9" y="87"/>
                </a:cxn>
                <a:cxn ang="0">
                  <a:pos x="19" y="90"/>
                </a:cxn>
                <a:cxn ang="0">
                  <a:pos x="25" y="100"/>
                </a:cxn>
                <a:cxn ang="0">
                  <a:pos x="40" y="106"/>
                </a:cxn>
                <a:cxn ang="0">
                  <a:pos x="48" y="104"/>
                </a:cxn>
                <a:cxn ang="0">
                  <a:pos x="57" y="100"/>
                </a:cxn>
                <a:cxn ang="0">
                  <a:pos x="119" y="140"/>
                </a:cxn>
              </a:cxnLst>
              <a:rect l="0" t="0" r="r" b="b"/>
              <a:pathLst>
                <a:path w="130" h="140">
                  <a:moveTo>
                    <a:pt x="119" y="140"/>
                  </a:moveTo>
                  <a:cubicBezTo>
                    <a:pt x="119" y="135"/>
                    <a:pt x="119" y="135"/>
                    <a:pt x="119" y="135"/>
                  </a:cubicBezTo>
                  <a:cubicBezTo>
                    <a:pt x="129" y="135"/>
                    <a:pt x="129" y="135"/>
                    <a:pt x="129" y="135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29" y="36"/>
                    <a:pt x="124" y="35"/>
                    <a:pt x="127" y="28"/>
                  </a:cubicBezTo>
                  <a:cubicBezTo>
                    <a:pt x="130" y="24"/>
                    <a:pt x="125" y="21"/>
                    <a:pt x="129" y="18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29" y="14"/>
                    <a:pt x="129" y="11"/>
                    <a:pt x="124" y="11"/>
                  </a:cubicBezTo>
                  <a:cubicBezTo>
                    <a:pt x="119" y="11"/>
                    <a:pt x="121" y="11"/>
                    <a:pt x="116" y="10"/>
                  </a:cubicBezTo>
                  <a:cubicBezTo>
                    <a:pt x="112" y="10"/>
                    <a:pt x="116" y="7"/>
                    <a:pt x="109" y="4"/>
                  </a:cubicBezTo>
                  <a:cubicBezTo>
                    <a:pt x="103" y="0"/>
                    <a:pt x="101" y="2"/>
                    <a:pt x="100" y="4"/>
                  </a:cubicBezTo>
                  <a:cubicBezTo>
                    <a:pt x="98" y="5"/>
                    <a:pt x="96" y="2"/>
                    <a:pt x="89" y="10"/>
                  </a:cubicBezTo>
                  <a:cubicBezTo>
                    <a:pt x="86" y="14"/>
                    <a:pt x="92" y="21"/>
                    <a:pt x="87" y="25"/>
                  </a:cubicBezTo>
                  <a:cubicBezTo>
                    <a:pt x="83" y="32"/>
                    <a:pt x="80" y="32"/>
                    <a:pt x="77" y="27"/>
                  </a:cubicBezTo>
                  <a:cubicBezTo>
                    <a:pt x="74" y="24"/>
                    <a:pt x="67" y="21"/>
                    <a:pt x="61" y="21"/>
                  </a:cubicBezTo>
                  <a:cubicBezTo>
                    <a:pt x="57" y="19"/>
                    <a:pt x="54" y="19"/>
                    <a:pt x="52" y="13"/>
                  </a:cubicBezTo>
                  <a:cubicBezTo>
                    <a:pt x="51" y="5"/>
                    <a:pt x="46" y="8"/>
                    <a:pt x="43" y="5"/>
                  </a:cubicBezTo>
                  <a:cubicBezTo>
                    <a:pt x="41" y="4"/>
                    <a:pt x="35" y="2"/>
                    <a:pt x="31" y="4"/>
                  </a:cubicBezTo>
                  <a:cubicBezTo>
                    <a:pt x="28" y="4"/>
                    <a:pt x="23" y="0"/>
                    <a:pt x="22" y="0"/>
                  </a:cubicBezTo>
                  <a:cubicBezTo>
                    <a:pt x="19" y="5"/>
                    <a:pt x="23" y="7"/>
                    <a:pt x="20" y="8"/>
                  </a:cubicBezTo>
                  <a:cubicBezTo>
                    <a:pt x="17" y="10"/>
                    <a:pt x="15" y="11"/>
                    <a:pt x="11" y="14"/>
                  </a:cubicBezTo>
                  <a:cubicBezTo>
                    <a:pt x="6" y="19"/>
                    <a:pt x="15" y="24"/>
                    <a:pt x="5" y="30"/>
                  </a:cubicBezTo>
                  <a:cubicBezTo>
                    <a:pt x="9" y="44"/>
                    <a:pt x="6" y="47"/>
                    <a:pt x="8" y="53"/>
                  </a:cubicBezTo>
                  <a:cubicBezTo>
                    <a:pt x="9" y="58"/>
                    <a:pt x="6" y="59"/>
                    <a:pt x="8" y="64"/>
                  </a:cubicBezTo>
                  <a:cubicBezTo>
                    <a:pt x="9" y="72"/>
                    <a:pt x="0" y="69"/>
                    <a:pt x="6" y="76"/>
                  </a:cubicBezTo>
                  <a:cubicBezTo>
                    <a:pt x="11" y="84"/>
                    <a:pt x="8" y="83"/>
                    <a:pt x="9" y="87"/>
                  </a:cubicBezTo>
                  <a:cubicBezTo>
                    <a:pt x="12" y="92"/>
                    <a:pt x="12" y="87"/>
                    <a:pt x="19" y="90"/>
                  </a:cubicBezTo>
                  <a:cubicBezTo>
                    <a:pt x="23" y="94"/>
                    <a:pt x="22" y="94"/>
                    <a:pt x="25" y="100"/>
                  </a:cubicBezTo>
                  <a:cubicBezTo>
                    <a:pt x="28" y="103"/>
                    <a:pt x="37" y="101"/>
                    <a:pt x="40" y="106"/>
                  </a:cubicBezTo>
                  <a:cubicBezTo>
                    <a:pt x="43" y="111"/>
                    <a:pt x="41" y="109"/>
                    <a:pt x="48" y="104"/>
                  </a:cubicBezTo>
                  <a:cubicBezTo>
                    <a:pt x="51" y="103"/>
                    <a:pt x="55" y="100"/>
                    <a:pt x="57" y="100"/>
                  </a:cubicBezTo>
                  <a:cubicBezTo>
                    <a:pt x="78" y="112"/>
                    <a:pt x="119" y="140"/>
                    <a:pt x="119" y="140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47" name="Freeform 84"/>
            <p:cNvSpPr>
              <a:spLocks/>
            </p:cNvSpPr>
            <p:nvPr/>
          </p:nvSpPr>
          <p:spPr bwMode="auto">
            <a:xfrm>
              <a:off x="4650807" y="3738842"/>
              <a:ext cx="59451" cy="36955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8" y="3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4" y="6"/>
                </a:cxn>
                <a:cxn ang="0">
                  <a:pos x="11" y="7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2" y="9"/>
                </a:cxn>
              </a:cxnLst>
              <a:rect l="0" t="0" r="r" b="b"/>
              <a:pathLst>
                <a:path w="19" h="12">
                  <a:moveTo>
                    <a:pt x="2" y="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2" y="4"/>
                    <a:pt x="5" y="6"/>
                  </a:cubicBezTo>
                  <a:cubicBezTo>
                    <a:pt x="6" y="6"/>
                    <a:pt x="3" y="3"/>
                    <a:pt x="8" y="3"/>
                  </a:cubicBezTo>
                  <a:cubicBezTo>
                    <a:pt x="12" y="4"/>
                    <a:pt x="15" y="1"/>
                    <a:pt x="17" y="0"/>
                  </a:cubicBezTo>
                  <a:cubicBezTo>
                    <a:pt x="19" y="0"/>
                    <a:pt x="19" y="0"/>
                    <a:pt x="17" y="1"/>
                  </a:cubicBezTo>
                  <a:cubicBezTo>
                    <a:pt x="14" y="4"/>
                    <a:pt x="12" y="4"/>
                    <a:pt x="14" y="6"/>
                  </a:cubicBezTo>
                  <a:cubicBezTo>
                    <a:pt x="15" y="7"/>
                    <a:pt x="12" y="6"/>
                    <a:pt x="11" y="7"/>
                  </a:cubicBezTo>
                  <a:cubicBezTo>
                    <a:pt x="9" y="10"/>
                    <a:pt x="6" y="10"/>
                    <a:pt x="6" y="10"/>
                  </a:cubicBezTo>
                  <a:cubicBezTo>
                    <a:pt x="6" y="12"/>
                    <a:pt x="6" y="10"/>
                    <a:pt x="5" y="10"/>
                  </a:cubicBezTo>
                  <a:cubicBezTo>
                    <a:pt x="3" y="10"/>
                    <a:pt x="2" y="10"/>
                    <a:pt x="2" y="9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4205729" y="3722775"/>
              <a:ext cx="8034" cy="964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3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0"/>
                    <a:pt x="3" y="3"/>
                    <a:pt x="3" y="3"/>
                  </a:cubicBezTo>
                  <a:cubicBezTo>
                    <a:pt x="1" y="3"/>
                    <a:pt x="0" y="2"/>
                    <a:pt x="1" y="2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3641748" y="3682605"/>
              <a:ext cx="510957" cy="599318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0" y="106"/>
                </a:cxn>
                <a:cxn ang="0">
                  <a:pos x="32" y="129"/>
                </a:cxn>
                <a:cxn ang="0">
                  <a:pos x="77" y="168"/>
                </a:cxn>
                <a:cxn ang="0">
                  <a:pos x="80" y="173"/>
                </a:cxn>
                <a:cxn ang="0">
                  <a:pos x="85" y="178"/>
                </a:cxn>
                <a:cxn ang="0">
                  <a:pos x="91" y="181"/>
                </a:cxn>
                <a:cxn ang="0">
                  <a:pos x="94" y="188"/>
                </a:cxn>
                <a:cxn ang="0">
                  <a:pos x="102" y="188"/>
                </a:cxn>
                <a:cxn ang="0">
                  <a:pos x="129" y="171"/>
                </a:cxn>
                <a:cxn ang="0">
                  <a:pos x="164" y="145"/>
                </a:cxn>
                <a:cxn ang="0">
                  <a:pos x="158" y="136"/>
                </a:cxn>
                <a:cxn ang="0">
                  <a:pos x="148" y="133"/>
                </a:cxn>
                <a:cxn ang="0">
                  <a:pos x="145" y="122"/>
                </a:cxn>
                <a:cxn ang="0">
                  <a:pos x="147" y="109"/>
                </a:cxn>
                <a:cxn ang="0">
                  <a:pos x="147" y="98"/>
                </a:cxn>
                <a:cxn ang="0">
                  <a:pos x="144" y="75"/>
                </a:cxn>
                <a:cxn ang="0">
                  <a:pos x="133" y="49"/>
                </a:cxn>
                <a:cxn ang="0">
                  <a:pos x="127" y="36"/>
                </a:cxn>
                <a:cxn ang="0">
                  <a:pos x="133" y="28"/>
                </a:cxn>
                <a:cxn ang="0">
                  <a:pos x="135" y="18"/>
                </a:cxn>
                <a:cxn ang="0">
                  <a:pos x="133" y="10"/>
                </a:cxn>
                <a:cxn ang="0">
                  <a:pos x="136" y="4"/>
                </a:cxn>
                <a:cxn ang="0">
                  <a:pos x="132" y="5"/>
                </a:cxn>
                <a:cxn ang="0">
                  <a:pos x="127" y="2"/>
                </a:cxn>
                <a:cxn ang="0">
                  <a:pos x="123" y="4"/>
                </a:cxn>
                <a:cxn ang="0">
                  <a:pos x="115" y="5"/>
                </a:cxn>
                <a:cxn ang="0">
                  <a:pos x="109" y="7"/>
                </a:cxn>
                <a:cxn ang="0">
                  <a:pos x="98" y="5"/>
                </a:cxn>
                <a:cxn ang="0">
                  <a:pos x="91" y="7"/>
                </a:cxn>
                <a:cxn ang="0">
                  <a:pos x="83" y="8"/>
                </a:cxn>
                <a:cxn ang="0">
                  <a:pos x="70" y="14"/>
                </a:cxn>
                <a:cxn ang="0">
                  <a:pos x="65" y="16"/>
                </a:cxn>
                <a:cxn ang="0">
                  <a:pos x="59" y="19"/>
                </a:cxn>
                <a:cxn ang="0">
                  <a:pos x="51" y="24"/>
                </a:cxn>
                <a:cxn ang="0">
                  <a:pos x="59" y="50"/>
                </a:cxn>
                <a:cxn ang="0">
                  <a:pos x="59" y="55"/>
                </a:cxn>
                <a:cxn ang="0">
                  <a:pos x="45" y="58"/>
                </a:cxn>
                <a:cxn ang="0">
                  <a:pos x="38" y="63"/>
                </a:cxn>
                <a:cxn ang="0">
                  <a:pos x="36" y="70"/>
                </a:cxn>
                <a:cxn ang="0">
                  <a:pos x="27" y="77"/>
                </a:cxn>
                <a:cxn ang="0">
                  <a:pos x="7" y="86"/>
                </a:cxn>
                <a:cxn ang="0">
                  <a:pos x="0" y="91"/>
                </a:cxn>
                <a:cxn ang="0">
                  <a:pos x="0" y="102"/>
                </a:cxn>
              </a:cxnLst>
              <a:rect l="0" t="0" r="r" b="b"/>
              <a:pathLst>
                <a:path w="164" h="192">
                  <a:moveTo>
                    <a:pt x="0" y="102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76" y="167"/>
                    <a:pt x="77" y="168"/>
                  </a:cubicBezTo>
                  <a:cubicBezTo>
                    <a:pt x="80" y="171"/>
                    <a:pt x="77" y="171"/>
                    <a:pt x="80" y="173"/>
                  </a:cubicBezTo>
                  <a:cubicBezTo>
                    <a:pt x="83" y="175"/>
                    <a:pt x="82" y="179"/>
                    <a:pt x="85" y="178"/>
                  </a:cubicBezTo>
                  <a:cubicBezTo>
                    <a:pt x="89" y="178"/>
                    <a:pt x="86" y="181"/>
                    <a:pt x="91" y="181"/>
                  </a:cubicBezTo>
                  <a:cubicBezTo>
                    <a:pt x="95" y="181"/>
                    <a:pt x="95" y="185"/>
                    <a:pt x="94" y="188"/>
                  </a:cubicBezTo>
                  <a:cubicBezTo>
                    <a:pt x="92" y="190"/>
                    <a:pt x="94" y="192"/>
                    <a:pt x="102" y="188"/>
                  </a:cubicBezTo>
                  <a:cubicBezTo>
                    <a:pt x="123" y="188"/>
                    <a:pt x="120" y="178"/>
                    <a:pt x="129" y="171"/>
                  </a:cubicBezTo>
                  <a:cubicBezTo>
                    <a:pt x="138" y="164"/>
                    <a:pt x="159" y="148"/>
                    <a:pt x="164" y="145"/>
                  </a:cubicBezTo>
                  <a:cubicBezTo>
                    <a:pt x="161" y="139"/>
                    <a:pt x="162" y="139"/>
                    <a:pt x="158" y="136"/>
                  </a:cubicBezTo>
                  <a:cubicBezTo>
                    <a:pt x="152" y="133"/>
                    <a:pt x="152" y="137"/>
                    <a:pt x="148" y="133"/>
                  </a:cubicBezTo>
                  <a:cubicBezTo>
                    <a:pt x="147" y="128"/>
                    <a:pt x="150" y="129"/>
                    <a:pt x="145" y="122"/>
                  </a:cubicBezTo>
                  <a:cubicBezTo>
                    <a:pt x="139" y="114"/>
                    <a:pt x="148" y="117"/>
                    <a:pt x="147" y="109"/>
                  </a:cubicBezTo>
                  <a:cubicBezTo>
                    <a:pt x="145" y="105"/>
                    <a:pt x="148" y="103"/>
                    <a:pt x="147" y="98"/>
                  </a:cubicBezTo>
                  <a:cubicBezTo>
                    <a:pt x="145" y="92"/>
                    <a:pt x="148" y="89"/>
                    <a:pt x="144" y="75"/>
                  </a:cubicBezTo>
                  <a:cubicBezTo>
                    <a:pt x="141" y="47"/>
                    <a:pt x="136" y="58"/>
                    <a:pt x="133" y="49"/>
                  </a:cubicBezTo>
                  <a:cubicBezTo>
                    <a:pt x="133" y="46"/>
                    <a:pt x="127" y="39"/>
                    <a:pt x="127" y="36"/>
                  </a:cubicBezTo>
                  <a:cubicBezTo>
                    <a:pt x="129" y="33"/>
                    <a:pt x="133" y="30"/>
                    <a:pt x="133" y="28"/>
                  </a:cubicBezTo>
                  <a:cubicBezTo>
                    <a:pt x="133" y="22"/>
                    <a:pt x="136" y="25"/>
                    <a:pt x="135" y="18"/>
                  </a:cubicBezTo>
                  <a:cubicBezTo>
                    <a:pt x="133" y="13"/>
                    <a:pt x="135" y="10"/>
                    <a:pt x="133" y="10"/>
                  </a:cubicBezTo>
                  <a:cubicBezTo>
                    <a:pt x="132" y="8"/>
                    <a:pt x="136" y="7"/>
                    <a:pt x="136" y="4"/>
                  </a:cubicBezTo>
                  <a:cubicBezTo>
                    <a:pt x="135" y="4"/>
                    <a:pt x="133" y="4"/>
                    <a:pt x="132" y="5"/>
                  </a:cubicBezTo>
                  <a:cubicBezTo>
                    <a:pt x="130" y="7"/>
                    <a:pt x="130" y="4"/>
                    <a:pt x="127" y="2"/>
                  </a:cubicBezTo>
                  <a:cubicBezTo>
                    <a:pt x="124" y="0"/>
                    <a:pt x="126" y="5"/>
                    <a:pt x="123" y="4"/>
                  </a:cubicBezTo>
                  <a:cubicBezTo>
                    <a:pt x="118" y="2"/>
                    <a:pt x="120" y="4"/>
                    <a:pt x="115" y="5"/>
                  </a:cubicBezTo>
                  <a:cubicBezTo>
                    <a:pt x="111" y="5"/>
                    <a:pt x="112" y="8"/>
                    <a:pt x="109" y="7"/>
                  </a:cubicBezTo>
                  <a:cubicBezTo>
                    <a:pt x="108" y="4"/>
                    <a:pt x="102" y="4"/>
                    <a:pt x="98" y="5"/>
                  </a:cubicBezTo>
                  <a:cubicBezTo>
                    <a:pt x="94" y="7"/>
                    <a:pt x="92" y="4"/>
                    <a:pt x="91" y="7"/>
                  </a:cubicBezTo>
                  <a:cubicBezTo>
                    <a:pt x="89" y="8"/>
                    <a:pt x="88" y="8"/>
                    <a:pt x="83" y="8"/>
                  </a:cubicBezTo>
                  <a:cubicBezTo>
                    <a:pt x="77" y="8"/>
                    <a:pt x="70" y="11"/>
                    <a:pt x="70" y="14"/>
                  </a:cubicBezTo>
                  <a:cubicBezTo>
                    <a:pt x="68" y="19"/>
                    <a:pt x="67" y="14"/>
                    <a:pt x="65" y="16"/>
                  </a:cubicBezTo>
                  <a:cubicBezTo>
                    <a:pt x="62" y="19"/>
                    <a:pt x="62" y="14"/>
                    <a:pt x="59" y="19"/>
                  </a:cubicBezTo>
                  <a:cubicBezTo>
                    <a:pt x="58" y="21"/>
                    <a:pt x="54" y="25"/>
                    <a:pt x="51" y="24"/>
                  </a:cubicBezTo>
                  <a:cubicBezTo>
                    <a:pt x="58" y="27"/>
                    <a:pt x="53" y="47"/>
                    <a:pt x="59" y="50"/>
                  </a:cubicBezTo>
                  <a:cubicBezTo>
                    <a:pt x="62" y="52"/>
                    <a:pt x="59" y="52"/>
                    <a:pt x="59" y="55"/>
                  </a:cubicBezTo>
                  <a:cubicBezTo>
                    <a:pt x="59" y="58"/>
                    <a:pt x="48" y="53"/>
                    <a:pt x="45" y="58"/>
                  </a:cubicBezTo>
                  <a:cubicBezTo>
                    <a:pt x="42" y="61"/>
                    <a:pt x="36" y="58"/>
                    <a:pt x="38" y="63"/>
                  </a:cubicBezTo>
                  <a:cubicBezTo>
                    <a:pt x="41" y="67"/>
                    <a:pt x="42" y="67"/>
                    <a:pt x="36" y="70"/>
                  </a:cubicBezTo>
                  <a:cubicBezTo>
                    <a:pt x="30" y="72"/>
                    <a:pt x="30" y="72"/>
                    <a:pt x="27" y="77"/>
                  </a:cubicBezTo>
                  <a:cubicBezTo>
                    <a:pt x="27" y="78"/>
                    <a:pt x="9" y="83"/>
                    <a:pt x="7" y="8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50" name="Freeform 87"/>
            <p:cNvSpPr>
              <a:spLocks/>
            </p:cNvSpPr>
            <p:nvPr/>
          </p:nvSpPr>
          <p:spPr bwMode="auto">
            <a:xfrm>
              <a:off x="4037017" y="3679392"/>
              <a:ext cx="109261" cy="237799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6" y="11"/>
                </a:cxn>
                <a:cxn ang="0">
                  <a:pos x="8" y="19"/>
                </a:cxn>
                <a:cxn ang="0">
                  <a:pos x="6" y="30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7" y="76"/>
                </a:cxn>
                <a:cxn ang="0">
                  <a:pos x="23" y="61"/>
                </a:cxn>
                <a:cxn ang="0">
                  <a:pos x="32" y="54"/>
                </a:cxn>
                <a:cxn ang="0">
                  <a:pos x="34" y="47"/>
                </a:cxn>
                <a:cxn ang="0">
                  <a:pos x="29" y="42"/>
                </a:cxn>
                <a:cxn ang="0">
                  <a:pos x="28" y="40"/>
                </a:cxn>
                <a:cxn ang="0">
                  <a:pos x="21" y="36"/>
                </a:cxn>
                <a:cxn ang="0">
                  <a:pos x="29" y="23"/>
                </a:cxn>
                <a:cxn ang="0">
                  <a:pos x="26" y="17"/>
                </a:cxn>
                <a:cxn ang="0">
                  <a:pos x="25" y="11"/>
                </a:cxn>
                <a:cxn ang="0">
                  <a:pos x="29" y="5"/>
                </a:cxn>
                <a:cxn ang="0">
                  <a:pos x="23" y="8"/>
                </a:cxn>
                <a:cxn ang="0">
                  <a:pos x="20" y="2"/>
                </a:cxn>
                <a:cxn ang="0">
                  <a:pos x="11" y="5"/>
                </a:cxn>
                <a:cxn ang="0">
                  <a:pos x="9" y="5"/>
                </a:cxn>
              </a:cxnLst>
              <a:rect l="0" t="0" r="r" b="b"/>
              <a:pathLst>
                <a:path w="35" h="76">
                  <a:moveTo>
                    <a:pt x="9" y="5"/>
                  </a:moveTo>
                  <a:cubicBezTo>
                    <a:pt x="9" y="8"/>
                    <a:pt x="5" y="9"/>
                    <a:pt x="6" y="11"/>
                  </a:cubicBezTo>
                  <a:cubicBezTo>
                    <a:pt x="8" y="11"/>
                    <a:pt x="6" y="14"/>
                    <a:pt x="8" y="19"/>
                  </a:cubicBezTo>
                  <a:cubicBezTo>
                    <a:pt x="9" y="26"/>
                    <a:pt x="6" y="23"/>
                    <a:pt x="6" y="30"/>
                  </a:cubicBezTo>
                  <a:cubicBezTo>
                    <a:pt x="6" y="31"/>
                    <a:pt x="2" y="34"/>
                    <a:pt x="0" y="37"/>
                  </a:cubicBezTo>
                  <a:cubicBezTo>
                    <a:pt x="0" y="40"/>
                    <a:pt x="6" y="47"/>
                    <a:pt x="6" y="50"/>
                  </a:cubicBezTo>
                  <a:cubicBezTo>
                    <a:pt x="9" y="59"/>
                    <a:pt x="14" y="48"/>
                    <a:pt x="17" y="76"/>
                  </a:cubicBezTo>
                  <a:cubicBezTo>
                    <a:pt x="28" y="70"/>
                    <a:pt x="18" y="65"/>
                    <a:pt x="23" y="61"/>
                  </a:cubicBezTo>
                  <a:cubicBezTo>
                    <a:pt x="28" y="57"/>
                    <a:pt x="29" y="56"/>
                    <a:pt x="32" y="54"/>
                  </a:cubicBezTo>
                  <a:cubicBezTo>
                    <a:pt x="35" y="53"/>
                    <a:pt x="31" y="51"/>
                    <a:pt x="34" y="47"/>
                  </a:cubicBezTo>
                  <a:cubicBezTo>
                    <a:pt x="31" y="45"/>
                    <a:pt x="31" y="45"/>
                    <a:pt x="29" y="42"/>
                  </a:cubicBezTo>
                  <a:cubicBezTo>
                    <a:pt x="29" y="39"/>
                    <a:pt x="28" y="42"/>
                    <a:pt x="28" y="40"/>
                  </a:cubicBezTo>
                  <a:cubicBezTo>
                    <a:pt x="26" y="40"/>
                    <a:pt x="21" y="40"/>
                    <a:pt x="21" y="36"/>
                  </a:cubicBezTo>
                  <a:cubicBezTo>
                    <a:pt x="20" y="33"/>
                    <a:pt x="32" y="26"/>
                    <a:pt x="29" y="23"/>
                  </a:cubicBezTo>
                  <a:cubicBezTo>
                    <a:pt x="28" y="20"/>
                    <a:pt x="31" y="20"/>
                    <a:pt x="26" y="17"/>
                  </a:cubicBezTo>
                  <a:cubicBezTo>
                    <a:pt x="23" y="16"/>
                    <a:pt x="23" y="12"/>
                    <a:pt x="25" y="11"/>
                  </a:cubicBezTo>
                  <a:cubicBezTo>
                    <a:pt x="28" y="9"/>
                    <a:pt x="31" y="6"/>
                    <a:pt x="29" y="5"/>
                  </a:cubicBezTo>
                  <a:cubicBezTo>
                    <a:pt x="28" y="2"/>
                    <a:pt x="25" y="8"/>
                    <a:pt x="23" y="8"/>
                  </a:cubicBezTo>
                  <a:cubicBezTo>
                    <a:pt x="21" y="6"/>
                    <a:pt x="25" y="3"/>
                    <a:pt x="20" y="2"/>
                  </a:cubicBezTo>
                  <a:cubicBezTo>
                    <a:pt x="14" y="0"/>
                    <a:pt x="12" y="5"/>
                    <a:pt x="11" y="5"/>
                  </a:cubicBezTo>
                  <a:cubicBezTo>
                    <a:pt x="11" y="5"/>
                    <a:pt x="11" y="5"/>
                    <a:pt x="9" y="5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51" name="Freeform 88"/>
            <p:cNvSpPr>
              <a:spLocks/>
            </p:cNvSpPr>
            <p:nvPr/>
          </p:nvSpPr>
          <p:spPr bwMode="auto">
            <a:xfrm>
              <a:off x="4461206" y="3867382"/>
              <a:ext cx="282793" cy="332598"/>
            </a:xfrm>
            <a:custGeom>
              <a:avLst/>
              <a:gdLst/>
              <a:ahLst/>
              <a:cxnLst>
                <a:cxn ang="0">
                  <a:pos x="82" y="24"/>
                </a:cxn>
                <a:cxn ang="0">
                  <a:pos x="77" y="41"/>
                </a:cxn>
                <a:cxn ang="0">
                  <a:pos x="70" y="36"/>
                </a:cxn>
                <a:cxn ang="0">
                  <a:pos x="67" y="27"/>
                </a:cxn>
                <a:cxn ang="0">
                  <a:pos x="64" y="19"/>
                </a:cxn>
                <a:cxn ang="0">
                  <a:pos x="64" y="27"/>
                </a:cxn>
                <a:cxn ang="0">
                  <a:pos x="71" y="44"/>
                </a:cxn>
                <a:cxn ang="0">
                  <a:pos x="74" y="52"/>
                </a:cxn>
                <a:cxn ang="0">
                  <a:pos x="83" y="74"/>
                </a:cxn>
                <a:cxn ang="0">
                  <a:pos x="88" y="82"/>
                </a:cxn>
                <a:cxn ang="0">
                  <a:pos x="88" y="91"/>
                </a:cxn>
                <a:cxn ang="0">
                  <a:pos x="82" y="96"/>
                </a:cxn>
                <a:cxn ang="0">
                  <a:pos x="76" y="102"/>
                </a:cxn>
                <a:cxn ang="0">
                  <a:pos x="68" y="102"/>
                </a:cxn>
                <a:cxn ang="0">
                  <a:pos x="54" y="102"/>
                </a:cxn>
                <a:cxn ang="0">
                  <a:pos x="54" y="100"/>
                </a:cxn>
                <a:cxn ang="0">
                  <a:pos x="53" y="102"/>
                </a:cxn>
                <a:cxn ang="0">
                  <a:pos x="4" y="102"/>
                </a:cxn>
                <a:cxn ang="0">
                  <a:pos x="4" y="25"/>
                </a:cxn>
                <a:cxn ang="0">
                  <a:pos x="3" y="14"/>
                </a:cxn>
                <a:cxn ang="0">
                  <a:pos x="4" y="3"/>
                </a:cxn>
                <a:cxn ang="0">
                  <a:pos x="16" y="3"/>
                </a:cxn>
                <a:cxn ang="0">
                  <a:pos x="24" y="6"/>
                </a:cxn>
                <a:cxn ang="0">
                  <a:pos x="30" y="8"/>
                </a:cxn>
                <a:cxn ang="0">
                  <a:pos x="39" y="9"/>
                </a:cxn>
                <a:cxn ang="0">
                  <a:pos x="45" y="5"/>
                </a:cxn>
                <a:cxn ang="0">
                  <a:pos x="50" y="2"/>
                </a:cxn>
                <a:cxn ang="0">
                  <a:pos x="56" y="3"/>
                </a:cxn>
                <a:cxn ang="0">
                  <a:pos x="59" y="3"/>
                </a:cxn>
                <a:cxn ang="0">
                  <a:pos x="61" y="5"/>
                </a:cxn>
                <a:cxn ang="0">
                  <a:pos x="57" y="3"/>
                </a:cxn>
                <a:cxn ang="0">
                  <a:pos x="57" y="5"/>
                </a:cxn>
                <a:cxn ang="0">
                  <a:pos x="59" y="6"/>
                </a:cxn>
                <a:cxn ang="0">
                  <a:pos x="61" y="6"/>
                </a:cxn>
                <a:cxn ang="0">
                  <a:pos x="62" y="6"/>
                </a:cxn>
                <a:cxn ang="0">
                  <a:pos x="68" y="6"/>
                </a:cxn>
                <a:cxn ang="0">
                  <a:pos x="76" y="5"/>
                </a:cxn>
                <a:cxn ang="0">
                  <a:pos x="77" y="6"/>
                </a:cxn>
                <a:cxn ang="0">
                  <a:pos x="82" y="24"/>
                </a:cxn>
              </a:cxnLst>
              <a:rect l="0" t="0" r="r" b="b"/>
              <a:pathLst>
                <a:path w="91" h="107">
                  <a:moveTo>
                    <a:pt x="82" y="24"/>
                  </a:moveTo>
                  <a:cubicBezTo>
                    <a:pt x="77" y="38"/>
                    <a:pt x="79" y="38"/>
                    <a:pt x="77" y="41"/>
                  </a:cubicBezTo>
                  <a:cubicBezTo>
                    <a:pt x="76" y="44"/>
                    <a:pt x="74" y="41"/>
                    <a:pt x="70" y="36"/>
                  </a:cubicBezTo>
                  <a:cubicBezTo>
                    <a:pt x="67" y="33"/>
                    <a:pt x="70" y="30"/>
                    <a:pt x="67" y="27"/>
                  </a:cubicBezTo>
                  <a:cubicBezTo>
                    <a:pt x="62" y="22"/>
                    <a:pt x="65" y="20"/>
                    <a:pt x="64" y="19"/>
                  </a:cubicBezTo>
                  <a:cubicBezTo>
                    <a:pt x="59" y="25"/>
                    <a:pt x="64" y="22"/>
                    <a:pt x="64" y="27"/>
                  </a:cubicBezTo>
                  <a:cubicBezTo>
                    <a:pt x="64" y="33"/>
                    <a:pt x="71" y="39"/>
                    <a:pt x="71" y="44"/>
                  </a:cubicBezTo>
                  <a:cubicBezTo>
                    <a:pt x="71" y="47"/>
                    <a:pt x="74" y="49"/>
                    <a:pt x="74" y="52"/>
                  </a:cubicBezTo>
                  <a:cubicBezTo>
                    <a:pt x="73" y="56"/>
                    <a:pt x="79" y="63"/>
                    <a:pt x="83" y="74"/>
                  </a:cubicBezTo>
                  <a:cubicBezTo>
                    <a:pt x="86" y="82"/>
                    <a:pt x="91" y="82"/>
                    <a:pt x="88" y="82"/>
                  </a:cubicBezTo>
                  <a:cubicBezTo>
                    <a:pt x="85" y="82"/>
                    <a:pt x="86" y="88"/>
                    <a:pt x="88" y="91"/>
                  </a:cubicBezTo>
                  <a:cubicBezTo>
                    <a:pt x="85" y="96"/>
                    <a:pt x="83" y="91"/>
                    <a:pt x="82" y="96"/>
                  </a:cubicBezTo>
                  <a:cubicBezTo>
                    <a:pt x="80" y="100"/>
                    <a:pt x="77" y="99"/>
                    <a:pt x="76" y="102"/>
                  </a:cubicBezTo>
                  <a:cubicBezTo>
                    <a:pt x="74" y="105"/>
                    <a:pt x="71" y="107"/>
                    <a:pt x="68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2"/>
                    <a:pt x="0" y="20"/>
                    <a:pt x="3" y="14"/>
                  </a:cubicBezTo>
                  <a:cubicBezTo>
                    <a:pt x="6" y="9"/>
                    <a:pt x="1" y="6"/>
                    <a:pt x="4" y="3"/>
                  </a:cubicBezTo>
                  <a:cubicBezTo>
                    <a:pt x="6" y="3"/>
                    <a:pt x="7" y="0"/>
                    <a:pt x="16" y="3"/>
                  </a:cubicBezTo>
                  <a:cubicBezTo>
                    <a:pt x="27" y="5"/>
                    <a:pt x="22" y="6"/>
                    <a:pt x="24" y="6"/>
                  </a:cubicBezTo>
                  <a:cubicBezTo>
                    <a:pt x="27" y="5"/>
                    <a:pt x="27" y="8"/>
                    <a:pt x="30" y="8"/>
                  </a:cubicBezTo>
                  <a:cubicBezTo>
                    <a:pt x="32" y="6"/>
                    <a:pt x="36" y="13"/>
                    <a:pt x="39" y="9"/>
                  </a:cubicBezTo>
                  <a:cubicBezTo>
                    <a:pt x="45" y="3"/>
                    <a:pt x="44" y="6"/>
                    <a:pt x="45" y="5"/>
                  </a:cubicBezTo>
                  <a:cubicBezTo>
                    <a:pt x="47" y="2"/>
                    <a:pt x="47" y="3"/>
                    <a:pt x="50" y="2"/>
                  </a:cubicBezTo>
                  <a:cubicBezTo>
                    <a:pt x="53" y="0"/>
                    <a:pt x="54" y="5"/>
                    <a:pt x="56" y="3"/>
                  </a:cubicBezTo>
                  <a:cubicBezTo>
                    <a:pt x="57" y="2"/>
                    <a:pt x="57" y="2"/>
                    <a:pt x="59" y="3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59" y="5"/>
                    <a:pt x="57" y="3"/>
                    <a:pt x="57" y="3"/>
                  </a:cubicBezTo>
                  <a:cubicBezTo>
                    <a:pt x="57" y="5"/>
                    <a:pt x="56" y="5"/>
                    <a:pt x="57" y="5"/>
                  </a:cubicBezTo>
                  <a:cubicBezTo>
                    <a:pt x="57" y="6"/>
                    <a:pt x="59" y="5"/>
                    <a:pt x="59" y="6"/>
                  </a:cubicBezTo>
                  <a:cubicBezTo>
                    <a:pt x="61" y="8"/>
                    <a:pt x="62" y="6"/>
                    <a:pt x="61" y="6"/>
                  </a:cubicBezTo>
                  <a:cubicBezTo>
                    <a:pt x="61" y="5"/>
                    <a:pt x="61" y="5"/>
                    <a:pt x="62" y="6"/>
                  </a:cubicBezTo>
                  <a:cubicBezTo>
                    <a:pt x="65" y="9"/>
                    <a:pt x="67" y="5"/>
                    <a:pt x="68" y="6"/>
                  </a:cubicBezTo>
                  <a:cubicBezTo>
                    <a:pt x="70" y="8"/>
                    <a:pt x="68" y="8"/>
                    <a:pt x="76" y="5"/>
                  </a:cubicBezTo>
                  <a:cubicBezTo>
                    <a:pt x="76" y="5"/>
                    <a:pt x="76" y="6"/>
                    <a:pt x="77" y="6"/>
                  </a:cubicBezTo>
                  <a:cubicBezTo>
                    <a:pt x="79" y="11"/>
                    <a:pt x="80" y="17"/>
                    <a:pt x="82" y="24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52" name="Freeform 89"/>
            <p:cNvSpPr>
              <a:spLocks/>
            </p:cNvSpPr>
            <p:nvPr/>
          </p:nvSpPr>
          <p:spPr bwMode="auto">
            <a:xfrm>
              <a:off x="4734360" y="3679392"/>
              <a:ext cx="165499" cy="168709"/>
            </a:xfrm>
            <a:custGeom>
              <a:avLst/>
              <a:gdLst/>
              <a:ahLst/>
              <a:cxnLst>
                <a:cxn ang="0">
                  <a:pos x="2" y="29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5" y="31"/>
                </a:cxn>
                <a:cxn ang="0">
                  <a:pos x="8" y="34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3" y="39"/>
                </a:cxn>
                <a:cxn ang="0">
                  <a:pos x="2" y="40"/>
                </a:cxn>
                <a:cxn ang="0">
                  <a:pos x="3" y="40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0" y="48"/>
                </a:cxn>
                <a:cxn ang="0">
                  <a:pos x="0" y="49"/>
                </a:cxn>
                <a:cxn ang="0">
                  <a:pos x="2" y="49"/>
                </a:cxn>
                <a:cxn ang="0">
                  <a:pos x="3" y="52"/>
                </a:cxn>
                <a:cxn ang="0">
                  <a:pos x="9" y="54"/>
                </a:cxn>
                <a:cxn ang="0">
                  <a:pos x="18" y="48"/>
                </a:cxn>
                <a:cxn ang="0">
                  <a:pos x="24" y="43"/>
                </a:cxn>
                <a:cxn ang="0">
                  <a:pos x="35" y="37"/>
                </a:cxn>
                <a:cxn ang="0">
                  <a:pos x="43" y="32"/>
                </a:cxn>
                <a:cxn ang="0">
                  <a:pos x="44" y="28"/>
                </a:cxn>
                <a:cxn ang="0">
                  <a:pos x="44" y="28"/>
                </a:cxn>
                <a:cxn ang="0">
                  <a:pos x="44" y="26"/>
                </a:cxn>
                <a:cxn ang="0">
                  <a:pos x="44" y="23"/>
                </a:cxn>
                <a:cxn ang="0">
                  <a:pos x="46" y="17"/>
                </a:cxn>
                <a:cxn ang="0">
                  <a:pos x="44" y="11"/>
                </a:cxn>
                <a:cxn ang="0">
                  <a:pos x="49" y="9"/>
                </a:cxn>
                <a:cxn ang="0">
                  <a:pos x="53" y="3"/>
                </a:cxn>
                <a:cxn ang="0">
                  <a:pos x="53" y="2"/>
                </a:cxn>
                <a:cxn ang="0">
                  <a:pos x="52" y="2"/>
                </a:cxn>
                <a:cxn ang="0">
                  <a:pos x="47" y="3"/>
                </a:cxn>
                <a:cxn ang="0">
                  <a:pos x="41" y="3"/>
                </a:cxn>
                <a:cxn ang="0">
                  <a:pos x="27" y="8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8" y="6"/>
                </a:cxn>
                <a:cxn ang="0">
                  <a:pos x="8" y="11"/>
                </a:cxn>
                <a:cxn ang="0">
                  <a:pos x="8" y="12"/>
                </a:cxn>
                <a:cxn ang="0">
                  <a:pos x="6" y="12"/>
                </a:cxn>
                <a:cxn ang="0">
                  <a:pos x="3" y="17"/>
                </a:cxn>
                <a:cxn ang="0">
                  <a:pos x="2" y="15"/>
                </a:cxn>
                <a:cxn ang="0">
                  <a:pos x="2" y="22"/>
                </a:cxn>
                <a:cxn ang="0">
                  <a:pos x="2" y="29"/>
                </a:cxn>
              </a:cxnLst>
              <a:rect l="0" t="0" r="r" b="b"/>
              <a:pathLst>
                <a:path w="53" h="54">
                  <a:moveTo>
                    <a:pt x="2" y="29"/>
                  </a:moveTo>
                  <a:cubicBezTo>
                    <a:pt x="3" y="29"/>
                    <a:pt x="3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6" y="31"/>
                    <a:pt x="8" y="32"/>
                    <a:pt x="8" y="34"/>
                  </a:cubicBezTo>
                  <a:cubicBezTo>
                    <a:pt x="8" y="36"/>
                    <a:pt x="5" y="36"/>
                    <a:pt x="5" y="37"/>
                  </a:cubicBezTo>
                  <a:cubicBezTo>
                    <a:pt x="5" y="37"/>
                    <a:pt x="6" y="37"/>
                    <a:pt x="6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2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2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49"/>
                    <a:pt x="2" y="49"/>
                  </a:cubicBezTo>
                  <a:cubicBezTo>
                    <a:pt x="3" y="51"/>
                    <a:pt x="3" y="51"/>
                    <a:pt x="3" y="52"/>
                  </a:cubicBezTo>
                  <a:cubicBezTo>
                    <a:pt x="5" y="52"/>
                    <a:pt x="8" y="54"/>
                    <a:pt x="9" y="54"/>
                  </a:cubicBezTo>
                  <a:cubicBezTo>
                    <a:pt x="11" y="54"/>
                    <a:pt x="15" y="49"/>
                    <a:pt x="18" y="48"/>
                  </a:cubicBezTo>
                  <a:cubicBezTo>
                    <a:pt x="20" y="46"/>
                    <a:pt x="23" y="45"/>
                    <a:pt x="24" y="43"/>
                  </a:cubicBezTo>
                  <a:cubicBezTo>
                    <a:pt x="27" y="40"/>
                    <a:pt x="32" y="39"/>
                    <a:pt x="35" y="37"/>
                  </a:cubicBezTo>
                  <a:cubicBezTo>
                    <a:pt x="37" y="36"/>
                    <a:pt x="40" y="34"/>
                    <a:pt x="43" y="32"/>
                  </a:cubicBezTo>
                  <a:cubicBezTo>
                    <a:pt x="43" y="31"/>
                    <a:pt x="4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4" y="28"/>
                    <a:pt x="44" y="26"/>
                  </a:cubicBezTo>
                  <a:cubicBezTo>
                    <a:pt x="44" y="26"/>
                    <a:pt x="44" y="25"/>
                    <a:pt x="44" y="23"/>
                  </a:cubicBezTo>
                  <a:cubicBezTo>
                    <a:pt x="44" y="22"/>
                    <a:pt x="46" y="19"/>
                    <a:pt x="46" y="17"/>
                  </a:cubicBezTo>
                  <a:cubicBezTo>
                    <a:pt x="44" y="15"/>
                    <a:pt x="44" y="14"/>
                    <a:pt x="44" y="11"/>
                  </a:cubicBezTo>
                  <a:cubicBezTo>
                    <a:pt x="46" y="9"/>
                    <a:pt x="47" y="9"/>
                    <a:pt x="49" y="9"/>
                  </a:cubicBezTo>
                  <a:cubicBezTo>
                    <a:pt x="50" y="8"/>
                    <a:pt x="52" y="5"/>
                    <a:pt x="53" y="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2" y="0"/>
                    <a:pt x="52" y="2"/>
                  </a:cubicBezTo>
                  <a:cubicBezTo>
                    <a:pt x="50" y="3"/>
                    <a:pt x="49" y="3"/>
                    <a:pt x="47" y="3"/>
                  </a:cubicBezTo>
                  <a:cubicBezTo>
                    <a:pt x="44" y="3"/>
                    <a:pt x="43" y="3"/>
                    <a:pt x="41" y="3"/>
                  </a:cubicBezTo>
                  <a:cubicBezTo>
                    <a:pt x="37" y="5"/>
                    <a:pt x="34" y="8"/>
                    <a:pt x="27" y="8"/>
                  </a:cubicBezTo>
                  <a:cubicBezTo>
                    <a:pt x="24" y="8"/>
                    <a:pt x="24" y="6"/>
                    <a:pt x="21" y="5"/>
                  </a:cubicBezTo>
                  <a:cubicBezTo>
                    <a:pt x="18" y="5"/>
                    <a:pt x="17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8" y="6"/>
                    <a:pt x="8" y="6"/>
                  </a:cubicBezTo>
                  <a:cubicBezTo>
                    <a:pt x="8" y="6"/>
                    <a:pt x="6" y="9"/>
                    <a:pt x="8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7"/>
                    <a:pt x="3" y="17"/>
                  </a:cubicBezTo>
                  <a:cubicBezTo>
                    <a:pt x="3" y="17"/>
                    <a:pt x="3" y="15"/>
                    <a:pt x="2" y="15"/>
                  </a:cubicBezTo>
                  <a:cubicBezTo>
                    <a:pt x="2" y="17"/>
                    <a:pt x="0" y="19"/>
                    <a:pt x="2" y="22"/>
                  </a:cubicBezTo>
                  <a:cubicBezTo>
                    <a:pt x="3" y="23"/>
                    <a:pt x="2" y="25"/>
                    <a:pt x="2" y="29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53" name="Freeform 90"/>
            <p:cNvSpPr>
              <a:spLocks/>
            </p:cNvSpPr>
            <p:nvPr/>
          </p:nvSpPr>
          <p:spPr bwMode="auto">
            <a:xfrm>
              <a:off x="4719899" y="3769370"/>
              <a:ext cx="36956" cy="5302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3" y="16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3" y="11"/>
                </a:cxn>
                <a:cxn ang="0">
                  <a:pos x="5" y="6"/>
                </a:cxn>
                <a:cxn ang="0">
                  <a:pos x="6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12" y="5"/>
                </a:cxn>
                <a:cxn ang="0">
                  <a:pos x="9" y="8"/>
                </a:cxn>
                <a:cxn ang="0">
                  <a:pos x="11" y="10"/>
                </a:cxn>
                <a:cxn ang="0">
                  <a:pos x="8" y="10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5" y="16"/>
                </a:cxn>
              </a:cxnLst>
              <a:rect l="0" t="0" r="r" b="b"/>
              <a:pathLst>
                <a:path w="12" h="17">
                  <a:moveTo>
                    <a:pt x="5" y="16"/>
                  </a:moveTo>
                  <a:cubicBezTo>
                    <a:pt x="3" y="16"/>
                    <a:pt x="3" y="14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0" y="17"/>
                  </a:cubicBezTo>
                  <a:cubicBezTo>
                    <a:pt x="2" y="13"/>
                    <a:pt x="2" y="14"/>
                    <a:pt x="3" y="11"/>
                  </a:cubicBezTo>
                  <a:cubicBezTo>
                    <a:pt x="3" y="6"/>
                    <a:pt x="5" y="10"/>
                    <a:pt x="5" y="6"/>
                  </a:cubicBezTo>
                  <a:cubicBezTo>
                    <a:pt x="3" y="2"/>
                    <a:pt x="8" y="3"/>
                    <a:pt x="6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2"/>
                    <a:pt x="9" y="2"/>
                    <a:pt x="9" y="2"/>
                  </a:cubicBezTo>
                  <a:cubicBezTo>
                    <a:pt x="11" y="2"/>
                    <a:pt x="12" y="3"/>
                    <a:pt x="12" y="5"/>
                  </a:cubicBezTo>
                  <a:cubicBezTo>
                    <a:pt x="12" y="6"/>
                    <a:pt x="9" y="6"/>
                    <a:pt x="9" y="8"/>
                  </a:cubicBezTo>
                  <a:cubicBezTo>
                    <a:pt x="9" y="8"/>
                    <a:pt x="11" y="8"/>
                    <a:pt x="11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5" y="16"/>
                    <a:pt x="5" y="16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54" name="Freeform 91"/>
            <p:cNvSpPr>
              <a:spLocks/>
            </p:cNvSpPr>
            <p:nvPr/>
          </p:nvSpPr>
          <p:spPr bwMode="auto">
            <a:xfrm>
              <a:off x="4716685" y="3814359"/>
              <a:ext cx="109261" cy="136574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5" y="19"/>
                </a:cxn>
                <a:cxn ang="0">
                  <a:pos x="5" y="24"/>
                </a:cxn>
                <a:cxn ang="0">
                  <a:pos x="2" y="34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9" y="44"/>
                </a:cxn>
                <a:cxn ang="0">
                  <a:pos x="15" y="37"/>
                </a:cxn>
                <a:cxn ang="0">
                  <a:pos x="21" y="36"/>
                </a:cxn>
                <a:cxn ang="0">
                  <a:pos x="21" y="33"/>
                </a:cxn>
                <a:cxn ang="0">
                  <a:pos x="24" y="30"/>
                </a:cxn>
                <a:cxn ang="0">
                  <a:pos x="17" y="20"/>
                </a:cxn>
                <a:cxn ang="0">
                  <a:pos x="21" y="19"/>
                </a:cxn>
                <a:cxn ang="0">
                  <a:pos x="33" y="13"/>
                </a:cxn>
                <a:cxn ang="0">
                  <a:pos x="35" y="13"/>
                </a:cxn>
                <a:cxn ang="0">
                  <a:pos x="32" y="11"/>
                </a:cxn>
                <a:cxn ang="0">
                  <a:pos x="32" y="10"/>
                </a:cxn>
                <a:cxn ang="0">
                  <a:pos x="33" y="10"/>
                </a:cxn>
                <a:cxn ang="0">
                  <a:pos x="33" y="8"/>
                </a:cxn>
                <a:cxn ang="0">
                  <a:pos x="30" y="0"/>
                </a:cxn>
                <a:cxn ang="0">
                  <a:pos x="24" y="5"/>
                </a:cxn>
                <a:cxn ang="0">
                  <a:pos x="15" y="11"/>
                </a:cxn>
                <a:cxn ang="0">
                  <a:pos x="9" y="10"/>
                </a:cxn>
                <a:cxn ang="0">
                  <a:pos x="8" y="7"/>
                </a:cxn>
                <a:cxn ang="0">
                  <a:pos x="6" y="7"/>
                </a:cxn>
              </a:cxnLst>
              <a:rect l="0" t="0" r="r" b="b"/>
              <a:pathLst>
                <a:path w="35" h="44">
                  <a:moveTo>
                    <a:pt x="6" y="7"/>
                  </a:moveTo>
                  <a:cubicBezTo>
                    <a:pt x="5" y="7"/>
                    <a:pt x="5" y="8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6" y="17"/>
                    <a:pt x="5" y="19"/>
                  </a:cubicBezTo>
                  <a:cubicBezTo>
                    <a:pt x="5" y="20"/>
                    <a:pt x="5" y="22"/>
                    <a:pt x="5" y="24"/>
                  </a:cubicBezTo>
                  <a:cubicBezTo>
                    <a:pt x="5" y="25"/>
                    <a:pt x="2" y="30"/>
                    <a:pt x="2" y="34"/>
                  </a:cubicBezTo>
                  <a:cubicBezTo>
                    <a:pt x="2" y="36"/>
                    <a:pt x="0" y="40"/>
                    <a:pt x="0" y="40"/>
                  </a:cubicBezTo>
                  <a:cubicBezTo>
                    <a:pt x="0" y="40"/>
                    <a:pt x="0" y="40"/>
                    <a:pt x="0" y="42"/>
                  </a:cubicBezTo>
                  <a:cubicBezTo>
                    <a:pt x="2" y="42"/>
                    <a:pt x="8" y="44"/>
                    <a:pt x="9" y="44"/>
                  </a:cubicBezTo>
                  <a:cubicBezTo>
                    <a:pt x="12" y="44"/>
                    <a:pt x="12" y="39"/>
                    <a:pt x="15" y="37"/>
                  </a:cubicBezTo>
                  <a:cubicBezTo>
                    <a:pt x="15" y="36"/>
                    <a:pt x="20" y="37"/>
                    <a:pt x="21" y="36"/>
                  </a:cubicBezTo>
                  <a:cubicBezTo>
                    <a:pt x="21" y="34"/>
                    <a:pt x="21" y="33"/>
                    <a:pt x="21" y="33"/>
                  </a:cubicBezTo>
                  <a:cubicBezTo>
                    <a:pt x="23" y="31"/>
                    <a:pt x="24" y="31"/>
                    <a:pt x="24" y="3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9"/>
                    <a:pt x="20" y="19"/>
                    <a:pt x="21" y="19"/>
                  </a:cubicBezTo>
                  <a:cubicBezTo>
                    <a:pt x="23" y="17"/>
                    <a:pt x="32" y="16"/>
                    <a:pt x="33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0"/>
                    <a:pt x="33" y="11"/>
                    <a:pt x="32" y="11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8"/>
                  </a:cubicBezTo>
                  <a:cubicBezTo>
                    <a:pt x="32" y="7"/>
                    <a:pt x="32" y="4"/>
                    <a:pt x="30" y="0"/>
                  </a:cubicBezTo>
                  <a:cubicBezTo>
                    <a:pt x="29" y="2"/>
                    <a:pt x="26" y="4"/>
                    <a:pt x="24" y="5"/>
                  </a:cubicBezTo>
                  <a:cubicBezTo>
                    <a:pt x="21" y="7"/>
                    <a:pt x="17" y="11"/>
                    <a:pt x="15" y="11"/>
                  </a:cubicBezTo>
                  <a:cubicBezTo>
                    <a:pt x="14" y="11"/>
                    <a:pt x="11" y="10"/>
                    <a:pt x="9" y="10"/>
                  </a:cubicBezTo>
                  <a:cubicBezTo>
                    <a:pt x="9" y="8"/>
                    <a:pt x="9" y="8"/>
                    <a:pt x="8" y="7"/>
                  </a:cubicBezTo>
                  <a:cubicBezTo>
                    <a:pt x="6" y="7"/>
                    <a:pt x="6" y="8"/>
                    <a:pt x="6" y="7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55" name="Freeform 129"/>
            <p:cNvSpPr>
              <a:spLocks/>
            </p:cNvSpPr>
            <p:nvPr/>
          </p:nvSpPr>
          <p:spPr bwMode="auto">
            <a:xfrm>
              <a:off x="3529273" y="3729201"/>
              <a:ext cx="305289" cy="271541"/>
            </a:xfrm>
            <a:custGeom>
              <a:avLst/>
              <a:gdLst/>
              <a:ahLst/>
              <a:cxnLst>
                <a:cxn ang="0">
                  <a:pos x="35" y="87"/>
                </a:cxn>
                <a:cxn ang="0">
                  <a:pos x="0" y="87"/>
                </a:cxn>
                <a:cxn ang="0">
                  <a:pos x="16" y="79"/>
                </a:cxn>
                <a:cxn ang="0">
                  <a:pos x="26" y="65"/>
                </a:cxn>
                <a:cxn ang="0">
                  <a:pos x="29" y="43"/>
                </a:cxn>
                <a:cxn ang="0">
                  <a:pos x="32" y="34"/>
                </a:cxn>
                <a:cxn ang="0">
                  <a:pos x="45" y="24"/>
                </a:cxn>
                <a:cxn ang="0">
                  <a:pos x="60" y="1"/>
                </a:cxn>
                <a:cxn ang="0">
                  <a:pos x="66" y="7"/>
                </a:cxn>
                <a:cxn ang="0">
                  <a:pos x="76" y="7"/>
                </a:cxn>
                <a:cxn ang="0">
                  <a:pos x="81" y="6"/>
                </a:cxn>
                <a:cxn ang="0">
                  <a:pos x="87" y="9"/>
                </a:cxn>
                <a:cxn ang="0">
                  <a:pos x="95" y="35"/>
                </a:cxn>
                <a:cxn ang="0">
                  <a:pos x="95" y="40"/>
                </a:cxn>
                <a:cxn ang="0">
                  <a:pos x="81" y="43"/>
                </a:cxn>
                <a:cxn ang="0">
                  <a:pos x="73" y="48"/>
                </a:cxn>
                <a:cxn ang="0">
                  <a:pos x="72" y="55"/>
                </a:cxn>
                <a:cxn ang="0">
                  <a:pos x="63" y="62"/>
                </a:cxn>
                <a:cxn ang="0">
                  <a:pos x="43" y="71"/>
                </a:cxn>
                <a:cxn ang="0">
                  <a:pos x="35" y="76"/>
                </a:cxn>
                <a:cxn ang="0">
                  <a:pos x="35" y="87"/>
                </a:cxn>
              </a:cxnLst>
              <a:rect l="0" t="0" r="r" b="b"/>
              <a:pathLst>
                <a:path w="98" h="87">
                  <a:moveTo>
                    <a:pt x="35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2" y="80"/>
                    <a:pt x="10" y="85"/>
                    <a:pt x="16" y="79"/>
                  </a:cubicBezTo>
                  <a:cubicBezTo>
                    <a:pt x="20" y="71"/>
                    <a:pt x="20" y="79"/>
                    <a:pt x="26" y="65"/>
                  </a:cubicBezTo>
                  <a:cubicBezTo>
                    <a:pt x="29" y="59"/>
                    <a:pt x="23" y="51"/>
                    <a:pt x="29" y="43"/>
                  </a:cubicBezTo>
                  <a:cubicBezTo>
                    <a:pt x="34" y="37"/>
                    <a:pt x="28" y="38"/>
                    <a:pt x="32" y="34"/>
                  </a:cubicBezTo>
                  <a:cubicBezTo>
                    <a:pt x="37" y="29"/>
                    <a:pt x="32" y="29"/>
                    <a:pt x="45" y="24"/>
                  </a:cubicBezTo>
                  <a:cubicBezTo>
                    <a:pt x="57" y="20"/>
                    <a:pt x="54" y="3"/>
                    <a:pt x="60" y="1"/>
                  </a:cubicBezTo>
                  <a:cubicBezTo>
                    <a:pt x="64" y="0"/>
                    <a:pt x="60" y="4"/>
                    <a:pt x="66" y="7"/>
                  </a:cubicBezTo>
                  <a:cubicBezTo>
                    <a:pt x="72" y="10"/>
                    <a:pt x="73" y="6"/>
                    <a:pt x="76" y="7"/>
                  </a:cubicBezTo>
                  <a:cubicBezTo>
                    <a:pt x="80" y="9"/>
                    <a:pt x="81" y="3"/>
                    <a:pt x="81" y="6"/>
                  </a:cubicBezTo>
                  <a:cubicBezTo>
                    <a:pt x="81" y="10"/>
                    <a:pt x="86" y="9"/>
                    <a:pt x="87" y="9"/>
                  </a:cubicBezTo>
                  <a:cubicBezTo>
                    <a:pt x="93" y="12"/>
                    <a:pt x="89" y="32"/>
                    <a:pt x="95" y="35"/>
                  </a:cubicBezTo>
                  <a:cubicBezTo>
                    <a:pt x="98" y="37"/>
                    <a:pt x="95" y="37"/>
                    <a:pt x="95" y="40"/>
                  </a:cubicBezTo>
                  <a:cubicBezTo>
                    <a:pt x="95" y="43"/>
                    <a:pt x="84" y="38"/>
                    <a:pt x="81" y="43"/>
                  </a:cubicBezTo>
                  <a:cubicBezTo>
                    <a:pt x="78" y="46"/>
                    <a:pt x="72" y="43"/>
                    <a:pt x="73" y="48"/>
                  </a:cubicBezTo>
                  <a:cubicBezTo>
                    <a:pt x="76" y="52"/>
                    <a:pt x="78" y="52"/>
                    <a:pt x="72" y="55"/>
                  </a:cubicBezTo>
                  <a:cubicBezTo>
                    <a:pt x="66" y="57"/>
                    <a:pt x="66" y="57"/>
                    <a:pt x="63" y="62"/>
                  </a:cubicBezTo>
                  <a:cubicBezTo>
                    <a:pt x="63" y="63"/>
                    <a:pt x="45" y="68"/>
                    <a:pt x="43" y="71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5" y="87"/>
                    <a:pt x="35" y="87"/>
                    <a:pt x="35" y="87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56" name="Freeform 131"/>
            <p:cNvSpPr>
              <a:spLocks/>
            </p:cNvSpPr>
            <p:nvPr/>
          </p:nvSpPr>
          <p:spPr bwMode="auto">
            <a:xfrm>
              <a:off x="3456969" y="3984675"/>
              <a:ext cx="19281" cy="1606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0"/>
                </a:cxn>
                <a:cxn ang="0">
                  <a:pos x="3" y="5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0" y="5"/>
                    <a:pt x="2" y="0"/>
                    <a:pt x="3" y="0"/>
                  </a:cubicBezTo>
                  <a:cubicBezTo>
                    <a:pt x="6" y="2"/>
                    <a:pt x="5" y="5"/>
                    <a:pt x="3" y="5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57" name="Freeform 132"/>
            <p:cNvSpPr>
              <a:spLocks/>
            </p:cNvSpPr>
            <p:nvPr/>
          </p:nvSpPr>
          <p:spPr bwMode="auto">
            <a:xfrm>
              <a:off x="3490711" y="3967000"/>
              <a:ext cx="25709" cy="24102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2" y="6"/>
                </a:cxn>
                <a:cxn ang="0">
                  <a:pos x="6" y="0"/>
                </a:cxn>
                <a:cxn ang="0">
                  <a:pos x="5" y="6"/>
                </a:cxn>
              </a:cxnLst>
              <a:rect l="0" t="0" r="r" b="b"/>
              <a:pathLst>
                <a:path w="8" h="8">
                  <a:moveTo>
                    <a:pt x="5" y="6"/>
                  </a:moveTo>
                  <a:cubicBezTo>
                    <a:pt x="0" y="8"/>
                    <a:pt x="0" y="8"/>
                    <a:pt x="2" y="6"/>
                  </a:cubicBezTo>
                  <a:cubicBezTo>
                    <a:pt x="5" y="4"/>
                    <a:pt x="5" y="0"/>
                    <a:pt x="6" y="0"/>
                  </a:cubicBezTo>
                  <a:cubicBezTo>
                    <a:pt x="8" y="1"/>
                    <a:pt x="6" y="6"/>
                    <a:pt x="5" y="6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58" name="Freeform 133"/>
            <p:cNvSpPr>
              <a:spLocks/>
            </p:cNvSpPr>
            <p:nvPr/>
          </p:nvSpPr>
          <p:spPr bwMode="auto">
            <a:xfrm>
              <a:off x="3509992" y="3950932"/>
              <a:ext cx="9641" cy="1606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0"/>
                    <a:pt x="2" y="1"/>
                    <a:pt x="3" y="0"/>
                  </a:cubicBezTo>
                  <a:cubicBezTo>
                    <a:pt x="3" y="0"/>
                    <a:pt x="3" y="1"/>
                    <a:pt x="2" y="3"/>
                  </a:cubicBezTo>
                  <a:cubicBezTo>
                    <a:pt x="2" y="3"/>
                    <a:pt x="0" y="5"/>
                    <a:pt x="0" y="3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59" name="Freeform 159"/>
            <p:cNvSpPr>
              <a:spLocks/>
            </p:cNvSpPr>
            <p:nvPr/>
          </p:nvSpPr>
          <p:spPr bwMode="auto">
            <a:xfrm>
              <a:off x="4514231" y="3287345"/>
              <a:ext cx="89980" cy="109260"/>
            </a:xfrm>
            <a:custGeom>
              <a:avLst/>
              <a:gdLst/>
              <a:ahLst/>
              <a:cxnLst>
                <a:cxn ang="0">
                  <a:pos x="12" y="35"/>
                </a:cxn>
                <a:cxn ang="0">
                  <a:pos x="12" y="31"/>
                </a:cxn>
                <a:cxn ang="0">
                  <a:pos x="10" y="18"/>
                </a:cxn>
                <a:cxn ang="0">
                  <a:pos x="7" y="12"/>
                </a:cxn>
                <a:cxn ang="0">
                  <a:pos x="0" y="3"/>
                </a:cxn>
                <a:cxn ang="0">
                  <a:pos x="6" y="1"/>
                </a:cxn>
                <a:cxn ang="0">
                  <a:pos x="15" y="5"/>
                </a:cxn>
                <a:cxn ang="0">
                  <a:pos x="19" y="6"/>
                </a:cxn>
                <a:cxn ang="0">
                  <a:pos x="19" y="9"/>
                </a:cxn>
                <a:cxn ang="0">
                  <a:pos x="22" y="14"/>
                </a:cxn>
                <a:cxn ang="0">
                  <a:pos x="24" y="18"/>
                </a:cxn>
                <a:cxn ang="0">
                  <a:pos x="25" y="25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8" y="26"/>
                </a:cxn>
                <a:cxn ang="0">
                  <a:pos x="15" y="34"/>
                </a:cxn>
                <a:cxn ang="0">
                  <a:pos x="12" y="35"/>
                </a:cxn>
              </a:cxnLst>
              <a:rect l="0" t="0" r="r" b="b"/>
              <a:pathLst>
                <a:path w="29" h="35">
                  <a:moveTo>
                    <a:pt x="12" y="35"/>
                  </a:moveTo>
                  <a:cubicBezTo>
                    <a:pt x="10" y="34"/>
                    <a:pt x="12" y="34"/>
                    <a:pt x="12" y="31"/>
                  </a:cubicBezTo>
                  <a:cubicBezTo>
                    <a:pt x="10" y="26"/>
                    <a:pt x="15" y="23"/>
                    <a:pt x="10" y="18"/>
                  </a:cubicBezTo>
                  <a:cubicBezTo>
                    <a:pt x="6" y="12"/>
                    <a:pt x="7" y="14"/>
                    <a:pt x="7" y="12"/>
                  </a:cubicBezTo>
                  <a:cubicBezTo>
                    <a:pt x="4" y="11"/>
                    <a:pt x="3" y="1"/>
                    <a:pt x="0" y="3"/>
                  </a:cubicBezTo>
                  <a:cubicBezTo>
                    <a:pt x="1" y="1"/>
                    <a:pt x="4" y="1"/>
                    <a:pt x="6" y="1"/>
                  </a:cubicBezTo>
                  <a:cubicBezTo>
                    <a:pt x="7" y="0"/>
                    <a:pt x="13" y="5"/>
                    <a:pt x="15" y="5"/>
                  </a:cubicBezTo>
                  <a:cubicBezTo>
                    <a:pt x="16" y="3"/>
                    <a:pt x="16" y="8"/>
                    <a:pt x="19" y="6"/>
                  </a:cubicBezTo>
                  <a:cubicBezTo>
                    <a:pt x="21" y="6"/>
                    <a:pt x="21" y="8"/>
                    <a:pt x="19" y="9"/>
                  </a:cubicBezTo>
                  <a:cubicBezTo>
                    <a:pt x="18" y="12"/>
                    <a:pt x="21" y="14"/>
                    <a:pt x="22" y="14"/>
                  </a:cubicBezTo>
                  <a:cubicBezTo>
                    <a:pt x="24" y="14"/>
                    <a:pt x="21" y="17"/>
                    <a:pt x="24" y="18"/>
                  </a:cubicBezTo>
                  <a:cubicBezTo>
                    <a:pt x="27" y="20"/>
                    <a:pt x="24" y="23"/>
                    <a:pt x="25" y="25"/>
                  </a:cubicBezTo>
                  <a:cubicBezTo>
                    <a:pt x="29" y="25"/>
                    <a:pt x="25" y="26"/>
                    <a:pt x="25" y="25"/>
                  </a:cubicBezTo>
                  <a:cubicBezTo>
                    <a:pt x="24" y="25"/>
                    <a:pt x="21" y="26"/>
                    <a:pt x="19" y="25"/>
                  </a:cubicBezTo>
                  <a:cubicBezTo>
                    <a:pt x="18" y="23"/>
                    <a:pt x="16" y="25"/>
                    <a:pt x="18" y="26"/>
                  </a:cubicBezTo>
                  <a:cubicBezTo>
                    <a:pt x="19" y="29"/>
                    <a:pt x="13" y="32"/>
                    <a:pt x="15" y="34"/>
                  </a:cubicBezTo>
                  <a:cubicBezTo>
                    <a:pt x="15" y="35"/>
                    <a:pt x="13" y="35"/>
                    <a:pt x="12" y="35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60" name="Freeform 160"/>
            <p:cNvSpPr>
              <a:spLocks/>
            </p:cNvSpPr>
            <p:nvPr/>
          </p:nvSpPr>
          <p:spPr bwMode="auto">
            <a:xfrm>
              <a:off x="4358372" y="3296985"/>
              <a:ext cx="229770" cy="167103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15" y="6"/>
                </a:cxn>
                <a:cxn ang="0">
                  <a:pos x="12" y="11"/>
                </a:cxn>
                <a:cxn ang="0">
                  <a:pos x="10" y="15"/>
                </a:cxn>
                <a:cxn ang="0">
                  <a:pos x="6" y="23"/>
                </a:cxn>
                <a:cxn ang="0">
                  <a:pos x="3" y="23"/>
                </a:cxn>
                <a:cxn ang="0">
                  <a:pos x="3" y="23"/>
                </a:cxn>
                <a:cxn ang="0">
                  <a:pos x="0" y="25"/>
                </a:cxn>
                <a:cxn ang="0">
                  <a:pos x="3" y="30"/>
                </a:cxn>
                <a:cxn ang="0">
                  <a:pos x="9" y="36"/>
                </a:cxn>
                <a:cxn ang="0">
                  <a:pos x="13" y="42"/>
                </a:cxn>
                <a:cxn ang="0">
                  <a:pos x="16" y="40"/>
                </a:cxn>
                <a:cxn ang="0">
                  <a:pos x="18" y="47"/>
                </a:cxn>
                <a:cxn ang="0">
                  <a:pos x="19" y="51"/>
                </a:cxn>
                <a:cxn ang="0">
                  <a:pos x="25" y="51"/>
                </a:cxn>
                <a:cxn ang="0">
                  <a:pos x="33" y="51"/>
                </a:cxn>
                <a:cxn ang="0">
                  <a:pos x="42" y="51"/>
                </a:cxn>
                <a:cxn ang="0">
                  <a:pos x="54" y="50"/>
                </a:cxn>
                <a:cxn ang="0">
                  <a:pos x="60" y="51"/>
                </a:cxn>
                <a:cxn ang="0">
                  <a:pos x="65" y="53"/>
                </a:cxn>
                <a:cxn ang="0">
                  <a:pos x="71" y="40"/>
                </a:cxn>
                <a:cxn ang="0">
                  <a:pos x="74" y="36"/>
                </a:cxn>
                <a:cxn ang="0">
                  <a:pos x="69" y="34"/>
                </a:cxn>
                <a:cxn ang="0">
                  <a:pos x="66" y="36"/>
                </a:cxn>
                <a:cxn ang="0">
                  <a:pos x="62" y="33"/>
                </a:cxn>
                <a:cxn ang="0">
                  <a:pos x="62" y="28"/>
                </a:cxn>
                <a:cxn ang="0">
                  <a:pos x="60" y="15"/>
                </a:cxn>
                <a:cxn ang="0">
                  <a:pos x="57" y="9"/>
                </a:cxn>
                <a:cxn ang="0">
                  <a:pos x="50" y="0"/>
                </a:cxn>
                <a:cxn ang="0">
                  <a:pos x="44" y="5"/>
                </a:cxn>
                <a:cxn ang="0">
                  <a:pos x="38" y="6"/>
                </a:cxn>
                <a:cxn ang="0">
                  <a:pos x="33" y="3"/>
                </a:cxn>
                <a:cxn ang="0">
                  <a:pos x="27" y="3"/>
                </a:cxn>
                <a:cxn ang="0">
                  <a:pos x="22" y="3"/>
                </a:cxn>
                <a:cxn ang="0">
                  <a:pos x="21" y="3"/>
                </a:cxn>
              </a:cxnLst>
              <a:rect l="0" t="0" r="r" b="b"/>
              <a:pathLst>
                <a:path w="74" h="54">
                  <a:moveTo>
                    <a:pt x="21" y="3"/>
                  </a:moveTo>
                  <a:cubicBezTo>
                    <a:pt x="18" y="8"/>
                    <a:pt x="16" y="5"/>
                    <a:pt x="15" y="6"/>
                  </a:cubicBezTo>
                  <a:cubicBezTo>
                    <a:pt x="13" y="8"/>
                    <a:pt x="15" y="8"/>
                    <a:pt x="12" y="11"/>
                  </a:cubicBezTo>
                  <a:cubicBezTo>
                    <a:pt x="9" y="14"/>
                    <a:pt x="12" y="14"/>
                    <a:pt x="10" y="15"/>
                  </a:cubicBezTo>
                  <a:cubicBezTo>
                    <a:pt x="9" y="19"/>
                    <a:pt x="6" y="23"/>
                    <a:pt x="6" y="23"/>
                  </a:cubicBezTo>
                  <a:cubicBezTo>
                    <a:pt x="4" y="23"/>
                    <a:pt x="4" y="22"/>
                    <a:pt x="3" y="23"/>
                  </a:cubicBezTo>
                  <a:cubicBezTo>
                    <a:pt x="3" y="23"/>
                    <a:pt x="4" y="23"/>
                    <a:pt x="3" y="23"/>
                  </a:cubicBezTo>
                  <a:cubicBezTo>
                    <a:pt x="1" y="23"/>
                    <a:pt x="0" y="23"/>
                    <a:pt x="0" y="25"/>
                  </a:cubicBezTo>
                  <a:cubicBezTo>
                    <a:pt x="1" y="28"/>
                    <a:pt x="4" y="28"/>
                    <a:pt x="3" y="30"/>
                  </a:cubicBezTo>
                  <a:cubicBezTo>
                    <a:pt x="3" y="34"/>
                    <a:pt x="10" y="34"/>
                    <a:pt x="9" y="36"/>
                  </a:cubicBezTo>
                  <a:cubicBezTo>
                    <a:pt x="7" y="39"/>
                    <a:pt x="9" y="42"/>
                    <a:pt x="13" y="42"/>
                  </a:cubicBezTo>
                  <a:cubicBezTo>
                    <a:pt x="16" y="44"/>
                    <a:pt x="15" y="40"/>
                    <a:pt x="16" y="40"/>
                  </a:cubicBezTo>
                  <a:cubicBezTo>
                    <a:pt x="22" y="45"/>
                    <a:pt x="13" y="42"/>
                    <a:pt x="18" y="47"/>
                  </a:cubicBezTo>
                  <a:cubicBezTo>
                    <a:pt x="24" y="50"/>
                    <a:pt x="18" y="50"/>
                    <a:pt x="19" y="51"/>
                  </a:cubicBezTo>
                  <a:cubicBezTo>
                    <a:pt x="21" y="53"/>
                    <a:pt x="22" y="50"/>
                    <a:pt x="25" y="51"/>
                  </a:cubicBezTo>
                  <a:cubicBezTo>
                    <a:pt x="30" y="54"/>
                    <a:pt x="30" y="51"/>
                    <a:pt x="33" y="51"/>
                  </a:cubicBezTo>
                  <a:cubicBezTo>
                    <a:pt x="36" y="53"/>
                    <a:pt x="39" y="54"/>
                    <a:pt x="42" y="51"/>
                  </a:cubicBezTo>
                  <a:cubicBezTo>
                    <a:pt x="45" y="50"/>
                    <a:pt x="53" y="47"/>
                    <a:pt x="54" y="50"/>
                  </a:cubicBezTo>
                  <a:cubicBezTo>
                    <a:pt x="56" y="51"/>
                    <a:pt x="57" y="48"/>
                    <a:pt x="60" y="51"/>
                  </a:cubicBezTo>
                  <a:cubicBezTo>
                    <a:pt x="60" y="53"/>
                    <a:pt x="63" y="53"/>
                    <a:pt x="65" y="53"/>
                  </a:cubicBezTo>
                  <a:cubicBezTo>
                    <a:pt x="65" y="45"/>
                    <a:pt x="66" y="42"/>
                    <a:pt x="71" y="40"/>
                  </a:cubicBezTo>
                  <a:cubicBezTo>
                    <a:pt x="74" y="40"/>
                    <a:pt x="74" y="39"/>
                    <a:pt x="74" y="36"/>
                  </a:cubicBezTo>
                  <a:cubicBezTo>
                    <a:pt x="73" y="33"/>
                    <a:pt x="69" y="34"/>
                    <a:pt x="69" y="34"/>
                  </a:cubicBezTo>
                  <a:cubicBezTo>
                    <a:pt x="68" y="36"/>
                    <a:pt x="66" y="34"/>
                    <a:pt x="66" y="36"/>
                  </a:cubicBezTo>
                  <a:cubicBezTo>
                    <a:pt x="65" y="37"/>
                    <a:pt x="63" y="36"/>
                    <a:pt x="62" y="33"/>
                  </a:cubicBezTo>
                  <a:cubicBezTo>
                    <a:pt x="60" y="31"/>
                    <a:pt x="62" y="33"/>
                    <a:pt x="62" y="28"/>
                  </a:cubicBezTo>
                  <a:cubicBezTo>
                    <a:pt x="60" y="25"/>
                    <a:pt x="65" y="20"/>
                    <a:pt x="60" y="15"/>
                  </a:cubicBezTo>
                  <a:cubicBezTo>
                    <a:pt x="56" y="11"/>
                    <a:pt x="59" y="11"/>
                    <a:pt x="57" y="9"/>
                  </a:cubicBezTo>
                  <a:cubicBezTo>
                    <a:pt x="54" y="8"/>
                    <a:pt x="54" y="0"/>
                    <a:pt x="50" y="0"/>
                  </a:cubicBezTo>
                  <a:cubicBezTo>
                    <a:pt x="47" y="1"/>
                    <a:pt x="48" y="3"/>
                    <a:pt x="44" y="5"/>
                  </a:cubicBezTo>
                  <a:cubicBezTo>
                    <a:pt x="39" y="5"/>
                    <a:pt x="39" y="5"/>
                    <a:pt x="38" y="6"/>
                  </a:cubicBezTo>
                  <a:cubicBezTo>
                    <a:pt x="36" y="8"/>
                    <a:pt x="35" y="3"/>
                    <a:pt x="33" y="3"/>
                  </a:cubicBezTo>
                  <a:cubicBezTo>
                    <a:pt x="30" y="5"/>
                    <a:pt x="30" y="3"/>
                    <a:pt x="27" y="3"/>
                  </a:cubicBezTo>
                  <a:cubicBezTo>
                    <a:pt x="24" y="3"/>
                    <a:pt x="22" y="1"/>
                    <a:pt x="22" y="3"/>
                  </a:cubicBezTo>
                  <a:cubicBezTo>
                    <a:pt x="21" y="5"/>
                    <a:pt x="21" y="3"/>
                    <a:pt x="21" y="3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61" name="Freeform 161"/>
            <p:cNvSpPr>
              <a:spLocks/>
            </p:cNvSpPr>
            <p:nvPr/>
          </p:nvSpPr>
          <p:spPr bwMode="auto">
            <a:xfrm>
              <a:off x="4498162" y="3513896"/>
              <a:ext cx="77125" cy="78731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3" y="11"/>
                </a:cxn>
                <a:cxn ang="0">
                  <a:pos x="0" y="16"/>
                </a:cxn>
                <a:cxn ang="0">
                  <a:pos x="5" y="17"/>
                </a:cxn>
                <a:cxn ang="0">
                  <a:pos x="2" y="22"/>
                </a:cxn>
                <a:cxn ang="0">
                  <a:pos x="5" y="20"/>
                </a:cxn>
                <a:cxn ang="0">
                  <a:pos x="11" y="16"/>
                </a:cxn>
                <a:cxn ang="0">
                  <a:pos x="15" y="14"/>
                </a:cxn>
                <a:cxn ang="0">
                  <a:pos x="23" y="12"/>
                </a:cxn>
                <a:cxn ang="0">
                  <a:pos x="20" y="9"/>
                </a:cxn>
                <a:cxn ang="0">
                  <a:pos x="15" y="2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5" y="3"/>
                </a:cxn>
                <a:cxn ang="0">
                  <a:pos x="2" y="5"/>
                </a:cxn>
              </a:cxnLst>
              <a:rect l="0" t="0" r="r" b="b"/>
              <a:pathLst>
                <a:path w="25" h="25">
                  <a:moveTo>
                    <a:pt x="2" y="5"/>
                  </a:moveTo>
                  <a:cubicBezTo>
                    <a:pt x="5" y="8"/>
                    <a:pt x="5" y="9"/>
                    <a:pt x="3" y="11"/>
                  </a:cubicBezTo>
                  <a:cubicBezTo>
                    <a:pt x="2" y="11"/>
                    <a:pt x="3" y="14"/>
                    <a:pt x="0" y="16"/>
                  </a:cubicBezTo>
                  <a:cubicBezTo>
                    <a:pt x="0" y="20"/>
                    <a:pt x="9" y="16"/>
                    <a:pt x="5" y="17"/>
                  </a:cubicBezTo>
                  <a:cubicBezTo>
                    <a:pt x="2" y="20"/>
                    <a:pt x="2" y="19"/>
                    <a:pt x="2" y="22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8" y="17"/>
                    <a:pt x="9" y="19"/>
                    <a:pt x="11" y="16"/>
                  </a:cubicBezTo>
                  <a:cubicBezTo>
                    <a:pt x="14" y="9"/>
                    <a:pt x="14" y="16"/>
                    <a:pt x="15" y="14"/>
                  </a:cubicBezTo>
                  <a:cubicBezTo>
                    <a:pt x="18" y="11"/>
                    <a:pt x="21" y="16"/>
                    <a:pt x="23" y="12"/>
                  </a:cubicBezTo>
                  <a:cubicBezTo>
                    <a:pt x="25" y="9"/>
                    <a:pt x="23" y="11"/>
                    <a:pt x="20" y="9"/>
                  </a:cubicBezTo>
                  <a:cubicBezTo>
                    <a:pt x="15" y="6"/>
                    <a:pt x="15" y="5"/>
                    <a:pt x="15" y="2"/>
                  </a:cubicBezTo>
                  <a:cubicBezTo>
                    <a:pt x="14" y="2"/>
                    <a:pt x="14" y="3"/>
                    <a:pt x="12" y="3"/>
                  </a:cubicBezTo>
                  <a:cubicBezTo>
                    <a:pt x="11" y="3"/>
                    <a:pt x="9" y="0"/>
                    <a:pt x="8" y="2"/>
                  </a:cubicBezTo>
                  <a:cubicBezTo>
                    <a:pt x="6" y="3"/>
                    <a:pt x="5" y="0"/>
                    <a:pt x="5" y="3"/>
                  </a:cubicBezTo>
                  <a:cubicBezTo>
                    <a:pt x="3" y="5"/>
                    <a:pt x="2" y="3"/>
                    <a:pt x="2" y="5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62" name="Freeform 162"/>
            <p:cNvSpPr>
              <a:spLocks/>
            </p:cNvSpPr>
            <p:nvPr/>
          </p:nvSpPr>
          <p:spPr bwMode="auto">
            <a:xfrm>
              <a:off x="4432284" y="2856735"/>
              <a:ext cx="125329" cy="89979"/>
            </a:xfrm>
            <a:custGeom>
              <a:avLst/>
              <a:gdLst/>
              <a:ahLst/>
              <a:cxnLst>
                <a:cxn ang="0">
                  <a:pos x="7" y="18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13" y="3"/>
                </a:cxn>
                <a:cxn ang="0">
                  <a:pos x="18" y="1"/>
                </a:cxn>
                <a:cxn ang="0">
                  <a:pos x="27" y="3"/>
                </a:cxn>
                <a:cxn ang="0">
                  <a:pos x="36" y="3"/>
                </a:cxn>
                <a:cxn ang="0">
                  <a:pos x="35" y="8"/>
                </a:cxn>
                <a:cxn ang="0">
                  <a:pos x="32" y="15"/>
                </a:cxn>
                <a:cxn ang="0">
                  <a:pos x="33" y="22"/>
                </a:cxn>
                <a:cxn ang="0">
                  <a:pos x="32" y="28"/>
                </a:cxn>
                <a:cxn ang="0">
                  <a:pos x="26" y="28"/>
                </a:cxn>
                <a:cxn ang="0">
                  <a:pos x="20" y="25"/>
                </a:cxn>
                <a:cxn ang="0">
                  <a:pos x="15" y="22"/>
                </a:cxn>
                <a:cxn ang="0">
                  <a:pos x="7" y="25"/>
                </a:cxn>
                <a:cxn ang="0">
                  <a:pos x="7" y="18"/>
                </a:cxn>
              </a:cxnLst>
              <a:rect l="0" t="0" r="r" b="b"/>
              <a:pathLst>
                <a:path w="40" h="29">
                  <a:moveTo>
                    <a:pt x="7" y="18"/>
                  </a:moveTo>
                  <a:cubicBezTo>
                    <a:pt x="3" y="20"/>
                    <a:pt x="3" y="17"/>
                    <a:pt x="1" y="15"/>
                  </a:cubicBezTo>
                  <a:cubicBezTo>
                    <a:pt x="0" y="12"/>
                    <a:pt x="0" y="12"/>
                    <a:pt x="1" y="9"/>
                  </a:cubicBezTo>
                  <a:cubicBezTo>
                    <a:pt x="1" y="6"/>
                    <a:pt x="4" y="8"/>
                    <a:pt x="4" y="4"/>
                  </a:cubicBezTo>
                  <a:cubicBezTo>
                    <a:pt x="6" y="3"/>
                    <a:pt x="10" y="3"/>
                    <a:pt x="13" y="3"/>
                  </a:cubicBezTo>
                  <a:cubicBezTo>
                    <a:pt x="18" y="3"/>
                    <a:pt x="13" y="0"/>
                    <a:pt x="18" y="1"/>
                  </a:cubicBezTo>
                  <a:cubicBezTo>
                    <a:pt x="23" y="3"/>
                    <a:pt x="26" y="1"/>
                    <a:pt x="27" y="3"/>
                  </a:cubicBezTo>
                  <a:cubicBezTo>
                    <a:pt x="30" y="4"/>
                    <a:pt x="33" y="4"/>
                    <a:pt x="36" y="3"/>
                  </a:cubicBezTo>
                  <a:cubicBezTo>
                    <a:pt x="40" y="6"/>
                    <a:pt x="35" y="4"/>
                    <a:pt x="35" y="8"/>
                  </a:cubicBezTo>
                  <a:cubicBezTo>
                    <a:pt x="35" y="12"/>
                    <a:pt x="30" y="9"/>
                    <a:pt x="32" y="15"/>
                  </a:cubicBezTo>
                  <a:cubicBezTo>
                    <a:pt x="35" y="20"/>
                    <a:pt x="30" y="17"/>
                    <a:pt x="33" y="22"/>
                  </a:cubicBezTo>
                  <a:cubicBezTo>
                    <a:pt x="36" y="26"/>
                    <a:pt x="33" y="23"/>
                    <a:pt x="32" y="28"/>
                  </a:cubicBezTo>
                  <a:cubicBezTo>
                    <a:pt x="29" y="29"/>
                    <a:pt x="30" y="26"/>
                    <a:pt x="26" y="28"/>
                  </a:cubicBezTo>
                  <a:cubicBezTo>
                    <a:pt x="23" y="29"/>
                    <a:pt x="21" y="25"/>
                    <a:pt x="20" y="25"/>
                  </a:cubicBezTo>
                  <a:cubicBezTo>
                    <a:pt x="18" y="25"/>
                    <a:pt x="17" y="22"/>
                    <a:pt x="15" y="22"/>
                  </a:cubicBezTo>
                  <a:cubicBezTo>
                    <a:pt x="12" y="20"/>
                    <a:pt x="12" y="23"/>
                    <a:pt x="7" y="25"/>
                  </a:cubicBezTo>
                  <a:cubicBezTo>
                    <a:pt x="9" y="18"/>
                    <a:pt x="10" y="15"/>
                    <a:pt x="7" y="18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63" name="Freeform 163"/>
            <p:cNvSpPr>
              <a:spLocks/>
            </p:cNvSpPr>
            <p:nvPr/>
          </p:nvSpPr>
          <p:spPr bwMode="auto">
            <a:xfrm>
              <a:off x="4369621" y="2916185"/>
              <a:ext cx="187993" cy="9961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5" y="24"/>
                </a:cxn>
                <a:cxn ang="0">
                  <a:pos x="26" y="24"/>
                </a:cxn>
                <a:cxn ang="0">
                  <a:pos x="32" y="22"/>
                </a:cxn>
                <a:cxn ang="0">
                  <a:pos x="35" y="26"/>
                </a:cxn>
                <a:cxn ang="0">
                  <a:pos x="46" y="32"/>
                </a:cxn>
                <a:cxn ang="0">
                  <a:pos x="53" y="30"/>
                </a:cxn>
                <a:cxn ang="0">
                  <a:pos x="58" y="27"/>
                </a:cxn>
                <a:cxn ang="0">
                  <a:pos x="56" y="21"/>
                </a:cxn>
                <a:cxn ang="0">
                  <a:pos x="55" y="18"/>
                </a:cxn>
                <a:cxn ang="0">
                  <a:pos x="55" y="13"/>
                </a:cxn>
                <a:cxn ang="0">
                  <a:pos x="52" y="8"/>
                </a:cxn>
                <a:cxn ang="0">
                  <a:pos x="46" y="8"/>
                </a:cxn>
                <a:cxn ang="0">
                  <a:pos x="40" y="5"/>
                </a:cxn>
                <a:cxn ang="0">
                  <a:pos x="35" y="2"/>
                </a:cxn>
                <a:cxn ang="0">
                  <a:pos x="27" y="5"/>
                </a:cxn>
                <a:cxn ang="0">
                  <a:pos x="24" y="15"/>
                </a:cxn>
                <a:cxn ang="0">
                  <a:pos x="15" y="10"/>
                </a:cxn>
                <a:cxn ang="0">
                  <a:pos x="12" y="7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1" y="19"/>
                </a:cxn>
                <a:cxn ang="0">
                  <a:pos x="0" y="27"/>
                </a:cxn>
              </a:cxnLst>
              <a:rect l="0" t="0" r="r" b="b"/>
              <a:pathLst>
                <a:path w="60" h="32">
                  <a:moveTo>
                    <a:pt x="0" y="27"/>
                  </a:moveTo>
                  <a:cubicBezTo>
                    <a:pt x="7" y="22"/>
                    <a:pt x="9" y="22"/>
                    <a:pt x="15" y="24"/>
                  </a:cubicBezTo>
                  <a:cubicBezTo>
                    <a:pt x="21" y="24"/>
                    <a:pt x="23" y="22"/>
                    <a:pt x="26" y="24"/>
                  </a:cubicBezTo>
                  <a:cubicBezTo>
                    <a:pt x="30" y="26"/>
                    <a:pt x="30" y="22"/>
                    <a:pt x="32" y="22"/>
                  </a:cubicBezTo>
                  <a:cubicBezTo>
                    <a:pt x="33" y="24"/>
                    <a:pt x="30" y="26"/>
                    <a:pt x="35" y="26"/>
                  </a:cubicBezTo>
                  <a:cubicBezTo>
                    <a:pt x="40" y="26"/>
                    <a:pt x="41" y="30"/>
                    <a:pt x="46" y="32"/>
                  </a:cubicBezTo>
                  <a:cubicBezTo>
                    <a:pt x="50" y="29"/>
                    <a:pt x="52" y="32"/>
                    <a:pt x="53" y="30"/>
                  </a:cubicBezTo>
                  <a:cubicBezTo>
                    <a:pt x="55" y="27"/>
                    <a:pt x="55" y="27"/>
                    <a:pt x="58" y="27"/>
                  </a:cubicBezTo>
                  <a:cubicBezTo>
                    <a:pt x="58" y="27"/>
                    <a:pt x="60" y="24"/>
                    <a:pt x="56" y="21"/>
                  </a:cubicBezTo>
                  <a:cubicBezTo>
                    <a:pt x="55" y="18"/>
                    <a:pt x="56" y="18"/>
                    <a:pt x="55" y="18"/>
                  </a:cubicBezTo>
                  <a:cubicBezTo>
                    <a:pt x="53" y="18"/>
                    <a:pt x="55" y="15"/>
                    <a:pt x="55" y="13"/>
                  </a:cubicBezTo>
                  <a:cubicBezTo>
                    <a:pt x="56" y="11"/>
                    <a:pt x="53" y="11"/>
                    <a:pt x="52" y="8"/>
                  </a:cubicBezTo>
                  <a:cubicBezTo>
                    <a:pt x="49" y="10"/>
                    <a:pt x="50" y="7"/>
                    <a:pt x="46" y="8"/>
                  </a:cubicBezTo>
                  <a:cubicBezTo>
                    <a:pt x="43" y="10"/>
                    <a:pt x="41" y="5"/>
                    <a:pt x="40" y="5"/>
                  </a:cubicBezTo>
                  <a:cubicBezTo>
                    <a:pt x="38" y="5"/>
                    <a:pt x="37" y="2"/>
                    <a:pt x="35" y="2"/>
                  </a:cubicBezTo>
                  <a:cubicBezTo>
                    <a:pt x="32" y="0"/>
                    <a:pt x="32" y="3"/>
                    <a:pt x="27" y="5"/>
                  </a:cubicBezTo>
                  <a:cubicBezTo>
                    <a:pt x="26" y="8"/>
                    <a:pt x="30" y="13"/>
                    <a:pt x="24" y="15"/>
                  </a:cubicBezTo>
                  <a:cubicBezTo>
                    <a:pt x="17" y="18"/>
                    <a:pt x="20" y="11"/>
                    <a:pt x="15" y="10"/>
                  </a:cubicBezTo>
                  <a:cubicBezTo>
                    <a:pt x="10" y="8"/>
                    <a:pt x="15" y="5"/>
                    <a:pt x="12" y="7"/>
                  </a:cubicBezTo>
                  <a:cubicBezTo>
                    <a:pt x="7" y="8"/>
                    <a:pt x="6" y="8"/>
                    <a:pt x="4" y="10"/>
                  </a:cubicBezTo>
                  <a:cubicBezTo>
                    <a:pt x="4" y="11"/>
                    <a:pt x="3" y="11"/>
                    <a:pt x="4" y="13"/>
                  </a:cubicBezTo>
                  <a:cubicBezTo>
                    <a:pt x="4" y="16"/>
                    <a:pt x="1" y="16"/>
                    <a:pt x="1" y="19"/>
                  </a:cubicBezTo>
                  <a:cubicBezTo>
                    <a:pt x="0" y="22"/>
                    <a:pt x="0" y="24"/>
                    <a:pt x="0" y="27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64" name="Freeform 164"/>
            <p:cNvSpPr>
              <a:spLocks/>
            </p:cNvSpPr>
            <p:nvPr/>
          </p:nvSpPr>
          <p:spPr bwMode="auto">
            <a:xfrm>
              <a:off x="4369621" y="2985275"/>
              <a:ext cx="147824" cy="109260"/>
            </a:xfrm>
            <a:custGeom>
              <a:avLst/>
              <a:gdLst/>
              <a:ahLst/>
              <a:cxnLst>
                <a:cxn ang="0">
                  <a:pos x="46" y="10"/>
                </a:cxn>
                <a:cxn ang="0">
                  <a:pos x="46" y="16"/>
                </a:cxn>
                <a:cxn ang="0">
                  <a:pos x="38" y="22"/>
                </a:cxn>
                <a:cxn ang="0">
                  <a:pos x="38" y="29"/>
                </a:cxn>
                <a:cxn ang="0">
                  <a:pos x="32" y="30"/>
                </a:cxn>
                <a:cxn ang="0">
                  <a:pos x="21" y="32"/>
                </a:cxn>
                <a:cxn ang="0">
                  <a:pos x="15" y="27"/>
                </a:cxn>
                <a:cxn ang="0">
                  <a:pos x="13" y="19"/>
                </a:cxn>
                <a:cxn ang="0">
                  <a:pos x="3" y="16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15" y="2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5" y="3"/>
                </a:cxn>
                <a:cxn ang="0">
                  <a:pos x="46" y="10"/>
                </a:cxn>
              </a:cxnLst>
              <a:rect l="0" t="0" r="r" b="b"/>
              <a:pathLst>
                <a:path w="47" h="35">
                  <a:moveTo>
                    <a:pt x="46" y="10"/>
                  </a:moveTo>
                  <a:cubicBezTo>
                    <a:pt x="42" y="18"/>
                    <a:pt x="47" y="13"/>
                    <a:pt x="46" y="16"/>
                  </a:cubicBezTo>
                  <a:cubicBezTo>
                    <a:pt x="44" y="19"/>
                    <a:pt x="42" y="16"/>
                    <a:pt x="38" y="22"/>
                  </a:cubicBezTo>
                  <a:cubicBezTo>
                    <a:pt x="35" y="27"/>
                    <a:pt x="41" y="27"/>
                    <a:pt x="38" y="29"/>
                  </a:cubicBezTo>
                  <a:cubicBezTo>
                    <a:pt x="36" y="32"/>
                    <a:pt x="38" y="24"/>
                    <a:pt x="32" y="30"/>
                  </a:cubicBezTo>
                  <a:cubicBezTo>
                    <a:pt x="27" y="35"/>
                    <a:pt x="26" y="30"/>
                    <a:pt x="21" y="32"/>
                  </a:cubicBezTo>
                  <a:cubicBezTo>
                    <a:pt x="21" y="29"/>
                    <a:pt x="16" y="25"/>
                    <a:pt x="15" y="27"/>
                  </a:cubicBezTo>
                  <a:cubicBezTo>
                    <a:pt x="13" y="22"/>
                    <a:pt x="16" y="21"/>
                    <a:pt x="13" y="19"/>
                  </a:cubicBezTo>
                  <a:cubicBezTo>
                    <a:pt x="10" y="16"/>
                    <a:pt x="13" y="21"/>
                    <a:pt x="3" y="16"/>
                  </a:cubicBezTo>
                  <a:cubicBezTo>
                    <a:pt x="3" y="14"/>
                    <a:pt x="3" y="11"/>
                    <a:pt x="1" y="10"/>
                  </a:cubicBezTo>
                  <a:cubicBezTo>
                    <a:pt x="0" y="8"/>
                    <a:pt x="0" y="8"/>
                    <a:pt x="0" y="5"/>
                  </a:cubicBezTo>
                  <a:cubicBezTo>
                    <a:pt x="7" y="0"/>
                    <a:pt x="9" y="0"/>
                    <a:pt x="15" y="2"/>
                  </a:cubicBezTo>
                  <a:cubicBezTo>
                    <a:pt x="21" y="2"/>
                    <a:pt x="23" y="0"/>
                    <a:pt x="26" y="2"/>
                  </a:cubicBezTo>
                  <a:cubicBezTo>
                    <a:pt x="30" y="3"/>
                    <a:pt x="30" y="0"/>
                    <a:pt x="32" y="0"/>
                  </a:cubicBezTo>
                  <a:cubicBezTo>
                    <a:pt x="33" y="2"/>
                    <a:pt x="30" y="3"/>
                    <a:pt x="35" y="3"/>
                  </a:cubicBezTo>
                  <a:cubicBezTo>
                    <a:pt x="39" y="3"/>
                    <a:pt x="41" y="8"/>
                    <a:pt x="46" y="10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65" name="Freeform 165"/>
            <p:cNvSpPr>
              <a:spLocks/>
            </p:cNvSpPr>
            <p:nvPr/>
          </p:nvSpPr>
          <p:spPr bwMode="auto">
            <a:xfrm>
              <a:off x="4417824" y="2994916"/>
              <a:ext cx="252265" cy="196024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3" y="58"/>
                </a:cxn>
                <a:cxn ang="0">
                  <a:pos x="60" y="60"/>
                </a:cxn>
                <a:cxn ang="0">
                  <a:pos x="54" y="60"/>
                </a:cxn>
                <a:cxn ang="0">
                  <a:pos x="47" y="58"/>
                </a:cxn>
                <a:cxn ang="0">
                  <a:pos x="40" y="57"/>
                </a:cxn>
                <a:cxn ang="0">
                  <a:pos x="32" y="55"/>
                </a:cxn>
                <a:cxn ang="0">
                  <a:pos x="17" y="54"/>
                </a:cxn>
                <a:cxn ang="0">
                  <a:pos x="9" y="57"/>
                </a:cxn>
                <a:cxn ang="0">
                  <a:pos x="6" y="58"/>
                </a:cxn>
                <a:cxn ang="0">
                  <a:pos x="3" y="50"/>
                </a:cxn>
                <a:cxn ang="0">
                  <a:pos x="8" y="46"/>
                </a:cxn>
                <a:cxn ang="0">
                  <a:pos x="6" y="29"/>
                </a:cxn>
                <a:cxn ang="0">
                  <a:pos x="17" y="27"/>
                </a:cxn>
                <a:cxn ang="0">
                  <a:pos x="23" y="25"/>
                </a:cxn>
                <a:cxn ang="0">
                  <a:pos x="23" y="19"/>
                </a:cxn>
                <a:cxn ang="0">
                  <a:pos x="31" y="13"/>
                </a:cxn>
                <a:cxn ang="0">
                  <a:pos x="31" y="7"/>
                </a:cxn>
                <a:cxn ang="0">
                  <a:pos x="38" y="5"/>
                </a:cxn>
                <a:cxn ang="0">
                  <a:pos x="43" y="2"/>
                </a:cxn>
                <a:cxn ang="0">
                  <a:pos x="49" y="3"/>
                </a:cxn>
                <a:cxn ang="0">
                  <a:pos x="55" y="7"/>
                </a:cxn>
                <a:cxn ang="0">
                  <a:pos x="61" y="7"/>
                </a:cxn>
                <a:cxn ang="0">
                  <a:pos x="64" y="10"/>
                </a:cxn>
                <a:cxn ang="0">
                  <a:pos x="64" y="16"/>
                </a:cxn>
                <a:cxn ang="0">
                  <a:pos x="66" y="22"/>
                </a:cxn>
                <a:cxn ang="0">
                  <a:pos x="72" y="29"/>
                </a:cxn>
                <a:cxn ang="0">
                  <a:pos x="76" y="33"/>
                </a:cxn>
                <a:cxn ang="0">
                  <a:pos x="78" y="36"/>
                </a:cxn>
                <a:cxn ang="0">
                  <a:pos x="70" y="38"/>
                </a:cxn>
                <a:cxn ang="0">
                  <a:pos x="69" y="41"/>
                </a:cxn>
                <a:cxn ang="0">
                  <a:pos x="70" y="50"/>
                </a:cxn>
              </a:cxnLst>
              <a:rect l="0" t="0" r="r" b="b"/>
              <a:pathLst>
                <a:path w="81" h="63">
                  <a:moveTo>
                    <a:pt x="70" y="50"/>
                  </a:moveTo>
                  <a:cubicBezTo>
                    <a:pt x="64" y="50"/>
                    <a:pt x="63" y="54"/>
                    <a:pt x="63" y="58"/>
                  </a:cubicBezTo>
                  <a:cubicBezTo>
                    <a:pt x="63" y="63"/>
                    <a:pt x="61" y="63"/>
                    <a:pt x="60" y="60"/>
                  </a:cubicBezTo>
                  <a:cubicBezTo>
                    <a:pt x="58" y="60"/>
                    <a:pt x="55" y="60"/>
                    <a:pt x="54" y="60"/>
                  </a:cubicBezTo>
                  <a:cubicBezTo>
                    <a:pt x="50" y="61"/>
                    <a:pt x="52" y="55"/>
                    <a:pt x="47" y="58"/>
                  </a:cubicBezTo>
                  <a:cubicBezTo>
                    <a:pt x="44" y="61"/>
                    <a:pt x="49" y="57"/>
                    <a:pt x="40" y="57"/>
                  </a:cubicBezTo>
                  <a:cubicBezTo>
                    <a:pt x="34" y="57"/>
                    <a:pt x="37" y="55"/>
                    <a:pt x="32" y="55"/>
                  </a:cubicBezTo>
                  <a:cubicBezTo>
                    <a:pt x="29" y="57"/>
                    <a:pt x="28" y="52"/>
                    <a:pt x="17" y="54"/>
                  </a:cubicBezTo>
                  <a:cubicBezTo>
                    <a:pt x="8" y="55"/>
                    <a:pt x="12" y="58"/>
                    <a:pt x="9" y="57"/>
                  </a:cubicBezTo>
                  <a:cubicBezTo>
                    <a:pt x="8" y="57"/>
                    <a:pt x="6" y="58"/>
                    <a:pt x="6" y="58"/>
                  </a:cubicBezTo>
                  <a:cubicBezTo>
                    <a:pt x="5" y="55"/>
                    <a:pt x="9" y="52"/>
                    <a:pt x="3" y="50"/>
                  </a:cubicBezTo>
                  <a:cubicBezTo>
                    <a:pt x="0" y="49"/>
                    <a:pt x="5" y="46"/>
                    <a:pt x="8" y="46"/>
                  </a:cubicBezTo>
                  <a:cubicBezTo>
                    <a:pt x="11" y="44"/>
                    <a:pt x="8" y="38"/>
                    <a:pt x="6" y="29"/>
                  </a:cubicBezTo>
                  <a:cubicBezTo>
                    <a:pt x="11" y="27"/>
                    <a:pt x="12" y="32"/>
                    <a:pt x="17" y="27"/>
                  </a:cubicBezTo>
                  <a:cubicBezTo>
                    <a:pt x="23" y="21"/>
                    <a:pt x="21" y="29"/>
                    <a:pt x="23" y="25"/>
                  </a:cubicBezTo>
                  <a:cubicBezTo>
                    <a:pt x="26" y="24"/>
                    <a:pt x="20" y="24"/>
                    <a:pt x="23" y="19"/>
                  </a:cubicBezTo>
                  <a:cubicBezTo>
                    <a:pt x="28" y="13"/>
                    <a:pt x="29" y="16"/>
                    <a:pt x="31" y="13"/>
                  </a:cubicBezTo>
                  <a:cubicBezTo>
                    <a:pt x="32" y="10"/>
                    <a:pt x="28" y="14"/>
                    <a:pt x="31" y="7"/>
                  </a:cubicBezTo>
                  <a:cubicBezTo>
                    <a:pt x="35" y="3"/>
                    <a:pt x="37" y="7"/>
                    <a:pt x="38" y="5"/>
                  </a:cubicBezTo>
                  <a:cubicBezTo>
                    <a:pt x="40" y="2"/>
                    <a:pt x="40" y="2"/>
                    <a:pt x="43" y="2"/>
                  </a:cubicBezTo>
                  <a:cubicBezTo>
                    <a:pt x="47" y="0"/>
                    <a:pt x="44" y="3"/>
                    <a:pt x="49" y="3"/>
                  </a:cubicBezTo>
                  <a:cubicBezTo>
                    <a:pt x="55" y="2"/>
                    <a:pt x="50" y="8"/>
                    <a:pt x="55" y="7"/>
                  </a:cubicBezTo>
                  <a:cubicBezTo>
                    <a:pt x="58" y="3"/>
                    <a:pt x="61" y="5"/>
                    <a:pt x="61" y="7"/>
                  </a:cubicBezTo>
                  <a:cubicBezTo>
                    <a:pt x="63" y="8"/>
                    <a:pt x="66" y="7"/>
                    <a:pt x="64" y="10"/>
                  </a:cubicBezTo>
                  <a:cubicBezTo>
                    <a:pt x="63" y="14"/>
                    <a:pt x="67" y="14"/>
                    <a:pt x="64" y="16"/>
                  </a:cubicBezTo>
                  <a:cubicBezTo>
                    <a:pt x="61" y="19"/>
                    <a:pt x="66" y="18"/>
                    <a:pt x="66" y="22"/>
                  </a:cubicBezTo>
                  <a:cubicBezTo>
                    <a:pt x="67" y="29"/>
                    <a:pt x="73" y="27"/>
                    <a:pt x="72" y="29"/>
                  </a:cubicBezTo>
                  <a:cubicBezTo>
                    <a:pt x="69" y="33"/>
                    <a:pt x="76" y="29"/>
                    <a:pt x="76" y="33"/>
                  </a:cubicBezTo>
                  <a:cubicBezTo>
                    <a:pt x="76" y="35"/>
                    <a:pt x="81" y="35"/>
                    <a:pt x="78" y="36"/>
                  </a:cubicBezTo>
                  <a:cubicBezTo>
                    <a:pt x="75" y="38"/>
                    <a:pt x="75" y="41"/>
                    <a:pt x="70" y="38"/>
                  </a:cubicBezTo>
                  <a:cubicBezTo>
                    <a:pt x="69" y="36"/>
                    <a:pt x="67" y="39"/>
                    <a:pt x="69" y="41"/>
                  </a:cubicBezTo>
                  <a:cubicBezTo>
                    <a:pt x="72" y="46"/>
                    <a:pt x="67" y="46"/>
                    <a:pt x="70" y="50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66" name="Freeform 166"/>
            <p:cNvSpPr>
              <a:spLocks/>
            </p:cNvSpPr>
            <p:nvPr/>
          </p:nvSpPr>
          <p:spPr bwMode="auto">
            <a:xfrm>
              <a:off x="4196088" y="3049546"/>
              <a:ext cx="265119" cy="221731"/>
            </a:xfrm>
            <a:custGeom>
              <a:avLst/>
              <a:gdLst/>
              <a:ahLst/>
              <a:cxnLst>
                <a:cxn ang="0">
                  <a:pos x="77" y="40"/>
                </a:cxn>
                <a:cxn ang="0">
                  <a:pos x="79" y="47"/>
                </a:cxn>
                <a:cxn ang="0">
                  <a:pos x="80" y="50"/>
                </a:cxn>
                <a:cxn ang="0">
                  <a:pos x="79" y="54"/>
                </a:cxn>
                <a:cxn ang="0">
                  <a:pos x="71" y="62"/>
                </a:cxn>
                <a:cxn ang="0">
                  <a:pos x="71" y="68"/>
                </a:cxn>
                <a:cxn ang="0">
                  <a:pos x="68" y="70"/>
                </a:cxn>
                <a:cxn ang="0">
                  <a:pos x="63" y="67"/>
                </a:cxn>
                <a:cxn ang="0">
                  <a:pos x="53" y="65"/>
                </a:cxn>
                <a:cxn ang="0">
                  <a:pos x="48" y="68"/>
                </a:cxn>
                <a:cxn ang="0">
                  <a:pos x="47" y="67"/>
                </a:cxn>
                <a:cxn ang="0">
                  <a:pos x="42" y="65"/>
                </a:cxn>
                <a:cxn ang="0">
                  <a:pos x="41" y="65"/>
                </a:cxn>
                <a:cxn ang="0">
                  <a:pos x="39" y="65"/>
                </a:cxn>
                <a:cxn ang="0">
                  <a:pos x="35" y="59"/>
                </a:cxn>
                <a:cxn ang="0">
                  <a:pos x="30" y="57"/>
                </a:cxn>
                <a:cxn ang="0">
                  <a:pos x="28" y="56"/>
                </a:cxn>
                <a:cxn ang="0">
                  <a:pos x="24" y="54"/>
                </a:cxn>
                <a:cxn ang="0">
                  <a:pos x="21" y="56"/>
                </a:cxn>
                <a:cxn ang="0">
                  <a:pos x="21" y="51"/>
                </a:cxn>
                <a:cxn ang="0">
                  <a:pos x="15" y="50"/>
                </a:cxn>
                <a:cxn ang="0">
                  <a:pos x="9" y="48"/>
                </a:cxn>
                <a:cxn ang="0">
                  <a:pos x="6" y="39"/>
                </a:cxn>
                <a:cxn ang="0">
                  <a:pos x="6" y="31"/>
                </a:cxn>
                <a:cxn ang="0">
                  <a:pos x="4" y="26"/>
                </a:cxn>
                <a:cxn ang="0">
                  <a:pos x="3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1"/>
                </a:cxn>
                <a:cxn ang="0">
                  <a:pos x="15" y="8"/>
                </a:cxn>
                <a:cxn ang="0">
                  <a:pos x="22" y="3"/>
                </a:cxn>
                <a:cxn ang="0">
                  <a:pos x="30" y="0"/>
                </a:cxn>
                <a:cxn ang="0">
                  <a:pos x="39" y="3"/>
                </a:cxn>
                <a:cxn ang="0">
                  <a:pos x="38" y="3"/>
                </a:cxn>
                <a:cxn ang="0">
                  <a:pos x="38" y="5"/>
                </a:cxn>
                <a:cxn ang="0">
                  <a:pos x="45" y="5"/>
                </a:cxn>
                <a:cxn ang="0">
                  <a:pos x="71" y="6"/>
                </a:cxn>
                <a:cxn ang="0">
                  <a:pos x="77" y="11"/>
                </a:cxn>
                <a:cxn ang="0">
                  <a:pos x="79" y="28"/>
                </a:cxn>
                <a:cxn ang="0">
                  <a:pos x="74" y="33"/>
                </a:cxn>
                <a:cxn ang="0">
                  <a:pos x="77" y="40"/>
                </a:cxn>
              </a:cxnLst>
              <a:rect l="0" t="0" r="r" b="b"/>
              <a:pathLst>
                <a:path w="85" h="71">
                  <a:moveTo>
                    <a:pt x="77" y="40"/>
                  </a:moveTo>
                  <a:cubicBezTo>
                    <a:pt x="79" y="43"/>
                    <a:pt x="76" y="42"/>
                    <a:pt x="79" y="47"/>
                  </a:cubicBezTo>
                  <a:cubicBezTo>
                    <a:pt x="85" y="51"/>
                    <a:pt x="79" y="48"/>
                    <a:pt x="80" y="50"/>
                  </a:cubicBezTo>
                  <a:cubicBezTo>
                    <a:pt x="82" y="51"/>
                    <a:pt x="83" y="53"/>
                    <a:pt x="79" y="54"/>
                  </a:cubicBezTo>
                  <a:cubicBezTo>
                    <a:pt x="77" y="54"/>
                    <a:pt x="72" y="59"/>
                    <a:pt x="71" y="62"/>
                  </a:cubicBezTo>
                  <a:cubicBezTo>
                    <a:pt x="68" y="65"/>
                    <a:pt x="71" y="67"/>
                    <a:pt x="71" y="68"/>
                  </a:cubicBezTo>
                  <a:cubicBezTo>
                    <a:pt x="69" y="70"/>
                    <a:pt x="74" y="71"/>
                    <a:pt x="68" y="70"/>
                  </a:cubicBezTo>
                  <a:cubicBezTo>
                    <a:pt x="63" y="68"/>
                    <a:pt x="65" y="67"/>
                    <a:pt x="63" y="67"/>
                  </a:cubicBezTo>
                  <a:cubicBezTo>
                    <a:pt x="59" y="65"/>
                    <a:pt x="54" y="65"/>
                    <a:pt x="53" y="65"/>
                  </a:cubicBezTo>
                  <a:cubicBezTo>
                    <a:pt x="50" y="65"/>
                    <a:pt x="50" y="70"/>
                    <a:pt x="48" y="68"/>
                  </a:cubicBezTo>
                  <a:cubicBezTo>
                    <a:pt x="48" y="68"/>
                    <a:pt x="47" y="68"/>
                    <a:pt x="47" y="67"/>
                  </a:cubicBezTo>
                  <a:cubicBezTo>
                    <a:pt x="48" y="64"/>
                    <a:pt x="44" y="62"/>
                    <a:pt x="42" y="65"/>
                  </a:cubicBezTo>
                  <a:cubicBezTo>
                    <a:pt x="42" y="67"/>
                    <a:pt x="41" y="67"/>
                    <a:pt x="41" y="65"/>
                  </a:cubicBezTo>
                  <a:cubicBezTo>
                    <a:pt x="41" y="65"/>
                    <a:pt x="41" y="65"/>
                    <a:pt x="39" y="65"/>
                  </a:cubicBezTo>
                  <a:cubicBezTo>
                    <a:pt x="39" y="62"/>
                    <a:pt x="38" y="61"/>
                    <a:pt x="35" y="59"/>
                  </a:cubicBezTo>
                  <a:cubicBezTo>
                    <a:pt x="32" y="57"/>
                    <a:pt x="33" y="59"/>
                    <a:pt x="30" y="57"/>
                  </a:cubicBezTo>
                  <a:cubicBezTo>
                    <a:pt x="28" y="56"/>
                    <a:pt x="32" y="56"/>
                    <a:pt x="28" y="56"/>
                  </a:cubicBezTo>
                  <a:cubicBezTo>
                    <a:pt x="25" y="54"/>
                    <a:pt x="22" y="53"/>
                    <a:pt x="24" y="54"/>
                  </a:cubicBezTo>
                  <a:cubicBezTo>
                    <a:pt x="25" y="56"/>
                    <a:pt x="24" y="59"/>
                    <a:pt x="21" y="56"/>
                  </a:cubicBezTo>
                  <a:cubicBezTo>
                    <a:pt x="16" y="51"/>
                    <a:pt x="21" y="53"/>
                    <a:pt x="21" y="51"/>
                  </a:cubicBezTo>
                  <a:cubicBezTo>
                    <a:pt x="19" y="50"/>
                    <a:pt x="19" y="51"/>
                    <a:pt x="15" y="50"/>
                  </a:cubicBezTo>
                  <a:cubicBezTo>
                    <a:pt x="9" y="47"/>
                    <a:pt x="12" y="45"/>
                    <a:pt x="9" y="48"/>
                  </a:cubicBezTo>
                  <a:cubicBezTo>
                    <a:pt x="10" y="39"/>
                    <a:pt x="7" y="43"/>
                    <a:pt x="6" y="39"/>
                  </a:cubicBezTo>
                  <a:cubicBezTo>
                    <a:pt x="6" y="36"/>
                    <a:pt x="9" y="36"/>
                    <a:pt x="6" y="31"/>
                  </a:cubicBezTo>
                  <a:cubicBezTo>
                    <a:pt x="4" y="29"/>
                    <a:pt x="9" y="29"/>
                    <a:pt x="4" y="26"/>
                  </a:cubicBezTo>
                  <a:cubicBezTo>
                    <a:pt x="0" y="23"/>
                    <a:pt x="6" y="22"/>
                    <a:pt x="3" y="14"/>
                  </a:cubicBezTo>
                  <a:cubicBezTo>
                    <a:pt x="6" y="14"/>
                    <a:pt x="6" y="15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2"/>
                    <a:pt x="4" y="14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7" y="12"/>
                    <a:pt x="7" y="9"/>
                    <a:pt x="15" y="8"/>
                  </a:cubicBezTo>
                  <a:cubicBezTo>
                    <a:pt x="22" y="6"/>
                    <a:pt x="18" y="5"/>
                    <a:pt x="22" y="3"/>
                  </a:cubicBezTo>
                  <a:cubicBezTo>
                    <a:pt x="28" y="1"/>
                    <a:pt x="22" y="1"/>
                    <a:pt x="30" y="0"/>
                  </a:cubicBezTo>
                  <a:cubicBezTo>
                    <a:pt x="36" y="0"/>
                    <a:pt x="35" y="0"/>
                    <a:pt x="39" y="3"/>
                  </a:cubicBezTo>
                  <a:cubicBezTo>
                    <a:pt x="41" y="3"/>
                    <a:pt x="39" y="5"/>
                    <a:pt x="38" y="3"/>
                  </a:cubicBezTo>
                  <a:cubicBezTo>
                    <a:pt x="36" y="0"/>
                    <a:pt x="36" y="1"/>
                    <a:pt x="38" y="5"/>
                  </a:cubicBezTo>
                  <a:cubicBezTo>
                    <a:pt x="38" y="6"/>
                    <a:pt x="44" y="6"/>
                    <a:pt x="45" y="5"/>
                  </a:cubicBezTo>
                  <a:cubicBezTo>
                    <a:pt x="56" y="6"/>
                    <a:pt x="65" y="8"/>
                    <a:pt x="71" y="6"/>
                  </a:cubicBezTo>
                  <a:cubicBezTo>
                    <a:pt x="72" y="5"/>
                    <a:pt x="77" y="8"/>
                    <a:pt x="77" y="11"/>
                  </a:cubicBezTo>
                  <a:cubicBezTo>
                    <a:pt x="79" y="20"/>
                    <a:pt x="82" y="26"/>
                    <a:pt x="79" y="28"/>
                  </a:cubicBezTo>
                  <a:cubicBezTo>
                    <a:pt x="76" y="28"/>
                    <a:pt x="71" y="31"/>
                    <a:pt x="74" y="33"/>
                  </a:cubicBezTo>
                  <a:cubicBezTo>
                    <a:pt x="80" y="34"/>
                    <a:pt x="76" y="37"/>
                    <a:pt x="77" y="40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67" name="Freeform 167"/>
            <p:cNvSpPr>
              <a:spLocks/>
            </p:cNvSpPr>
            <p:nvPr/>
          </p:nvSpPr>
          <p:spPr bwMode="auto">
            <a:xfrm>
              <a:off x="3728515" y="3194153"/>
              <a:ext cx="332604" cy="314923"/>
            </a:xfrm>
            <a:custGeom>
              <a:avLst/>
              <a:gdLst/>
              <a:ahLst/>
              <a:cxnLst>
                <a:cxn ang="0">
                  <a:pos x="96" y="67"/>
                </a:cxn>
                <a:cxn ang="0">
                  <a:pos x="95" y="78"/>
                </a:cxn>
                <a:cxn ang="0">
                  <a:pos x="99" y="86"/>
                </a:cxn>
                <a:cxn ang="0">
                  <a:pos x="85" y="92"/>
                </a:cxn>
                <a:cxn ang="0">
                  <a:pos x="78" y="89"/>
                </a:cxn>
                <a:cxn ang="0">
                  <a:pos x="69" y="89"/>
                </a:cxn>
                <a:cxn ang="0">
                  <a:pos x="64" y="100"/>
                </a:cxn>
                <a:cxn ang="0">
                  <a:pos x="54" y="100"/>
                </a:cxn>
                <a:cxn ang="0">
                  <a:pos x="44" y="97"/>
                </a:cxn>
                <a:cxn ang="0">
                  <a:pos x="35" y="95"/>
                </a:cxn>
                <a:cxn ang="0">
                  <a:pos x="26" y="89"/>
                </a:cxn>
                <a:cxn ang="0">
                  <a:pos x="31" y="75"/>
                </a:cxn>
                <a:cxn ang="0">
                  <a:pos x="31" y="70"/>
                </a:cxn>
                <a:cxn ang="0">
                  <a:pos x="35" y="69"/>
                </a:cxn>
                <a:cxn ang="0">
                  <a:pos x="31" y="61"/>
                </a:cxn>
                <a:cxn ang="0">
                  <a:pos x="28" y="55"/>
                </a:cxn>
                <a:cxn ang="0">
                  <a:pos x="23" y="47"/>
                </a:cxn>
                <a:cxn ang="0">
                  <a:pos x="20" y="42"/>
                </a:cxn>
                <a:cxn ang="0">
                  <a:pos x="17" y="41"/>
                </a:cxn>
                <a:cxn ang="0">
                  <a:pos x="6" y="38"/>
                </a:cxn>
                <a:cxn ang="0">
                  <a:pos x="6" y="35"/>
                </a:cxn>
                <a:cxn ang="0">
                  <a:pos x="5" y="32"/>
                </a:cxn>
                <a:cxn ang="0">
                  <a:pos x="6" y="28"/>
                </a:cxn>
                <a:cxn ang="0">
                  <a:pos x="12" y="27"/>
                </a:cxn>
                <a:cxn ang="0">
                  <a:pos x="19" y="30"/>
                </a:cxn>
                <a:cxn ang="0">
                  <a:pos x="23" y="28"/>
                </a:cxn>
                <a:cxn ang="0">
                  <a:pos x="28" y="30"/>
                </a:cxn>
                <a:cxn ang="0">
                  <a:pos x="26" y="21"/>
                </a:cxn>
                <a:cxn ang="0">
                  <a:pos x="29" y="16"/>
                </a:cxn>
                <a:cxn ang="0">
                  <a:pos x="40" y="21"/>
                </a:cxn>
                <a:cxn ang="0">
                  <a:pos x="44" y="14"/>
                </a:cxn>
                <a:cxn ang="0">
                  <a:pos x="52" y="10"/>
                </a:cxn>
                <a:cxn ang="0">
                  <a:pos x="52" y="4"/>
                </a:cxn>
                <a:cxn ang="0">
                  <a:pos x="66" y="5"/>
                </a:cxn>
                <a:cxn ang="0">
                  <a:pos x="73" y="11"/>
                </a:cxn>
                <a:cxn ang="0">
                  <a:pos x="81" y="16"/>
                </a:cxn>
                <a:cxn ang="0">
                  <a:pos x="90" y="19"/>
                </a:cxn>
                <a:cxn ang="0">
                  <a:pos x="98" y="24"/>
                </a:cxn>
                <a:cxn ang="0">
                  <a:pos x="99" y="41"/>
                </a:cxn>
                <a:cxn ang="0">
                  <a:pos x="95" y="45"/>
                </a:cxn>
                <a:cxn ang="0">
                  <a:pos x="90" y="52"/>
                </a:cxn>
                <a:cxn ang="0">
                  <a:pos x="88" y="58"/>
                </a:cxn>
                <a:cxn ang="0">
                  <a:pos x="93" y="58"/>
                </a:cxn>
              </a:cxnLst>
              <a:rect l="0" t="0" r="r" b="b"/>
              <a:pathLst>
                <a:path w="107" h="101">
                  <a:moveTo>
                    <a:pt x="95" y="61"/>
                  </a:moveTo>
                  <a:cubicBezTo>
                    <a:pt x="93" y="64"/>
                    <a:pt x="98" y="66"/>
                    <a:pt x="96" y="67"/>
                  </a:cubicBezTo>
                  <a:cubicBezTo>
                    <a:pt x="95" y="70"/>
                    <a:pt x="90" y="69"/>
                    <a:pt x="95" y="72"/>
                  </a:cubicBezTo>
                  <a:cubicBezTo>
                    <a:pt x="99" y="75"/>
                    <a:pt x="93" y="75"/>
                    <a:pt x="95" y="78"/>
                  </a:cubicBezTo>
                  <a:cubicBezTo>
                    <a:pt x="96" y="83"/>
                    <a:pt x="101" y="80"/>
                    <a:pt x="101" y="80"/>
                  </a:cubicBezTo>
                  <a:cubicBezTo>
                    <a:pt x="102" y="81"/>
                    <a:pt x="99" y="84"/>
                    <a:pt x="99" y="86"/>
                  </a:cubicBezTo>
                  <a:cubicBezTo>
                    <a:pt x="98" y="86"/>
                    <a:pt x="93" y="89"/>
                    <a:pt x="93" y="89"/>
                  </a:cubicBezTo>
                  <a:cubicBezTo>
                    <a:pt x="93" y="92"/>
                    <a:pt x="87" y="94"/>
                    <a:pt x="85" y="92"/>
                  </a:cubicBezTo>
                  <a:cubicBezTo>
                    <a:pt x="84" y="91"/>
                    <a:pt x="84" y="94"/>
                    <a:pt x="82" y="91"/>
                  </a:cubicBezTo>
                  <a:cubicBezTo>
                    <a:pt x="81" y="89"/>
                    <a:pt x="81" y="89"/>
                    <a:pt x="78" y="89"/>
                  </a:cubicBezTo>
                  <a:cubicBezTo>
                    <a:pt x="75" y="91"/>
                    <a:pt x="78" y="89"/>
                    <a:pt x="75" y="89"/>
                  </a:cubicBezTo>
                  <a:cubicBezTo>
                    <a:pt x="72" y="89"/>
                    <a:pt x="75" y="84"/>
                    <a:pt x="69" y="89"/>
                  </a:cubicBezTo>
                  <a:cubicBezTo>
                    <a:pt x="67" y="91"/>
                    <a:pt x="64" y="91"/>
                    <a:pt x="64" y="94"/>
                  </a:cubicBezTo>
                  <a:cubicBezTo>
                    <a:pt x="66" y="97"/>
                    <a:pt x="64" y="95"/>
                    <a:pt x="64" y="100"/>
                  </a:cubicBezTo>
                  <a:cubicBezTo>
                    <a:pt x="61" y="100"/>
                    <a:pt x="63" y="101"/>
                    <a:pt x="60" y="100"/>
                  </a:cubicBezTo>
                  <a:cubicBezTo>
                    <a:pt x="58" y="100"/>
                    <a:pt x="58" y="101"/>
                    <a:pt x="54" y="100"/>
                  </a:cubicBezTo>
                  <a:cubicBezTo>
                    <a:pt x="54" y="98"/>
                    <a:pt x="54" y="97"/>
                    <a:pt x="52" y="98"/>
                  </a:cubicBezTo>
                  <a:cubicBezTo>
                    <a:pt x="43" y="92"/>
                    <a:pt x="47" y="97"/>
                    <a:pt x="44" y="97"/>
                  </a:cubicBezTo>
                  <a:cubicBezTo>
                    <a:pt x="41" y="95"/>
                    <a:pt x="41" y="98"/>
                    <a:pt x="40" y="97"/>
                  </a:cubicBezTo>
                  <a:cubicBezTo>
                    <a:pt x="38" y="95"/>
                    <a:pt x="35" y="97"/>
                    <a:pt x="35" y="95"/>
                  </a:cubicBezTo>
                  <a:cubicBezTo>
                    <a:pt x="34" y="92"/>
                    <a:pt x="29" y="94"/>
                    <a:pt x="29" y="92"/>
                  </a:cubicBezTo>
                  <a:cubicBezTo>
                    <a:pt x="29" y="89"/>
                    <a:pt x="28" y="91"/>
                    <a:pt x="26" y="89"/>
                  </a:cubicBezTo>
                  <a:cubicBezTo>
                    <a:pt x="28" y="89"/>
                    <a:pt x="29" y="87"/>
                    <a:pt x="29" y="81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75"/>
                    <a:pt x="31" y="73"/>
                    <a:pt x="31" y="73"/>
                  </a:cubicBezTo>
                  <a:cubicBezTo>
                    <a:pt x="29" y="75"/>
                    <a:pt x="29" y="73"/>
                    <a:pt x="31" y="70"/>
                  </a:cubicBezTo>
                  <a:cubicBezTo>
                    <a:pt x="31" y="67"/>
                    <a:pt x="32" y="66"/>
                    <a:pt x="32" y="66"/>
                  </a:cubicBezTo>
                  <a:cubicBezTo>
                    <a:pt x="34" y="66"/>
                    <a:pt x="35" y="72"/>
                    <a:pt x="35" y="69"/>
                  </a:cubicBezTo>
                  <a:cubicBezTo>
                    <a:pt x="34" y="67"/>
                    <a:pt x="35" y="66"/>
                    <a:pt x="31" y="64"/>
                  </a:cubicBezTo>
                  <a:cubicBezTo>
                    <a:pt x="28" y="61"/>
                    <a:pt x="31" y="63"/>
                    <a:pt x="31" y="61"/>
                  </a:cubicBezTo>
                  <a:cubicBezTo>
                    <a:pt x="32" y="58"/>
                    <a:pt x="29" y="58"/>
                    <a:pt x="31" y="56"/>
                  </a:cubicBezTo>
                  <a:cubicBezTo>
                    <a:pt x="31" y="55"/>
                    <a:pt x="31" y="56"/>
                    <a:pt x="28" y="55"/>
                  </a:cubicBezTo>
                  <a:cubicBezTo>
                    <a:pt x="25" y="53"/>
                    <a:pt x="22" y="50"/>
                    <a:pt x="23" y="49"/>
                  </a:cubicBezTo>
                  <a:cubicBezTo>
                    <a:pt x="25" y="49"/>
                    <a:pt x="25" y="47"/>
                    <a:pt x="23" y="47"/>
                  </a:cubicBezTo>
                  <a:cubicBezTo>
                    <a:pt x="22" y="47"/>
                    <a:pt x="25" y="44"/>
                    <a:pt x="22" y="45"/>
                  </a:cubicBezTo>
                  <a:cubicBezTo>
                    <a:pt x="19" y="45"/>
                    <a:pt x="20" y="44"/>
                    <a:pt x="20" y="42"/>
                  </a:cubicBezTo>
                  <a:cubicBezTo>
                    <a:pt x="22" y="42"/>
                    <a:pt x="20" y="42"/>
                    <a:pt x="19" y="42"/>
                  </a:cubicBezTo>
                  <a:cubicBezTo>
                    <a:pt x="16" y="42"/>
                    <a:pt x="19" y="41"/>
                    <a:pt x="17" y="41"/>
                  </a:cubicBezTo>
                  <a:cubicBezTo>
                    <a:pt x="14" y="41"/>
                    <a:pt x="14" y="39"/>
                    <a:pt x="12" y="39"/>
                  </a:cubicBezTo>
                  <a:cubicBezTo>
                    <a:pt x="9" y="38"/>
                    <a:pt x="8" y="38"/>
                    <a:pt x="6" y="38"/>
                  </a:cubicBezTo>
                  <a:cubicBezTo>
                    <a:pt x="5" y="39"/>
                    <a:pt x="6" y="38"/>
                    <a:pt x="3" y="36"/>
                  </a:cubicBezTo>
                  <a:cubicBezTo>
                    <a:pt x="0" y="35"/>
                    <a:pt x="6" y="35"/>
                    <a:pt x="6" y="35"/>
                  </a:cubicBezTo>
                  <a:cubicBezTo>
                    <a:pt x="5" y="33"/>
                    <a:pt x="3" y="35"/>
                    <a:pt x="3" y="33"/>
                  </a:cubicBezTo>
                  <a:cubicBezTo>
                    <a:pt x="3" y="33"/>
                    <a:pt x="6" y="33"/>
                    <a:pt x="5" y="32"/>
                  </a:cubicBezTo>
                  <a:cubicBezTo>
                    <a:pt x="3" y="32"/>
                    <a:pt x="2" y="33"/>
                    <a:pt x="2" y="32"/>
                  </a:cubicBezTo>
                  <a:cubicBezTo>
                    <a:pt x="2" y="30"/>
                    <a:pt x="3" y="28"/>
                    <a:pt x="6" y="28"/>
                  </a:cubicBezTo>
                  <a:cubicBezTo>
                    <a:pt x="9" y="28"/>
                    <a:pt x="6" y="27"/>
                    <a:pt x="9" y="28"/>
                  </a:cubicBezTo>
                  <a:cubicBezTo>
                    <a:pt x="11" y="28"/>
                    <a:pt x="12" y="28"/>
                    <a:pt x="12" y="27"/>
                  </a:cubicBezTo>
                  <a:cubicBezTo>
                    <a:pt x="11" y="25"/>
                    <a:pt x="12" y="27"/>
                    <a:pt x="14" y="25"/>
                  </a:cubicBezTo>
                  <a:cubicBezTo>
                    <a:pt x="16" y="25"/>
                    <a:pt x="17" y="28"/>
                    <a:pt x="19" y="30"/>
                  </a:cubicBezTo>
                  <a:cubicBezTo>
                    <a:pt x="19" y="32"/>
                    <a:pt x="20" y="28"/>
                    <a:pt x="22" y="28"/>
                  </a:cubicBezTo>
                  <a:cubicBezTo>
                    <a:pt x="23" y="27"/>
                    <a:pt x="22" y="30"/>
                    <a:pt x="23" y="28"/>
                  </a:cubicBezTo>
                  <a:cubicBezTo>
                    <a:pt x="25" y="28"/>
                    <a:pt x="23" y="28"/>
                    <a:pt x="25" y="28"/>
                  </a:cubicBezTo>
                  <a:cubicBezTo>
                    <a:pt x="26" y="28"/>
                    <a:pt x="25" y="30"/>
                    <a:pt x="28" y="30"/>
                  </a:cubicBezTo>
                  <a:cubicBezTo>
                    <a:pt x="29" y="28"/>
                    <a:pt x="28" y="28"/>
                    <a:pt x="28" y="25"/>
                  </a:cubicBezTo>
                  <a:cubicBezTo>
                    <a:pt x="28" y="24"/>
                    <a:pt x="28" y="21"/>
                    <a:pt x="26" y="21"/>
                  </a:cubicBezTo>
                  <a:cubicBezTo>
                    <a:pt x="25" y="19"/>
                    <a:pt x="26" y="19"/>
                    <a:pt x="25" y="18"/>
                  </a:cubicBezTo>
                  <a:cubicBezTo>
                    <a:pt x="25" y="14"/>
                    <a:pt x="26" y="18"/>
                    <a:pt x="29" y="16"/>
                  </a:cubicBezTo>
                  <a:cubicBezTo>
                    <a:pt x="31" y="16"/>
                    <a:pt x="29" y="21"/>
                    <a:pt x="31" y="21"/>
                  </a:cubicBezTo>
                  <a:cubicBezTo>
                    <a:pt x="35" y="19"/>
                    <a:pt x="38" y="22"/>
                    <a:pt x="40" y="21"/>
                  </a:cubicBezTo>
                  <a:cubicBezTo>
                    <a:pt x="41" y="19"/>
                    <a:pt x="43" y="19"/>
                    <a:pt x="41" y="19"/>
                  </a:cubicBezTo>
                  <a:cubicBezTo>
                    <a:pt x="41" y="19"/>
                    <a:pt x="38" y="18"/>
                    <a:pt x="44" y="14"/>
                  </a:cubicBezTo>
                  <a:cubicBezTo>
                    <a:pt x="50" y="13"/>
                    <a:pt x="50" y="13"/>
                    <a:pt x="52" y="11"/>
                  </a:cubicBezTo>
                  <a:cubicBezTo>
                    <a:pt x="52" y="10"/>
                    <a:pt x="54" y="11"/>
                    <a:pt x="52" y="10"/>
                  </a:cubicBezTo>
                  <a:cubicBezTo>
                    <a:pt x="52" y="8"/>
                    <a:pt x="54" y="8"/>
                    <a:pt x="52" y="8"/>
                  </a:cubicBezTo>
                  <a:cubicBezTo>
                    <a:pt x="52" y="7"/>
                    <a:pt x="52" y="7"/>
                    <a:pt x="52" y="4"/>
                  </a:cubicBezTo>
                  <a:cubicBezTo>
                    <a:pt x="52" y="2"/>
                    <a:pt x="54" y="0"/>
                    <a:pt x="60" y="0"/>
                  </a:cubicBezTo>
                  <a:cubicBezTo>
                    <a:pt x="63" y="7"/>
                    <a:pt x="64" y="2"/>
                    <a:pt x="66" y="5"/>
                  </a:cubicBezTo>
                  <a:cubicBezTo>
                    <a:pt x="67" y="8"/>
                    <a:pt x="67" y="5"/>
                    <a:pt x="69" y="8"/>
                  </a:cubicBezTo>
                  <a:cubicBezTo>
                    <a:pt x="70" y="10"/>
                    <a:pt x="73" y="8"/>
                    <a:pt x="73" y="11"/>
                  </a:cubicBezTo>
                  <a:cubicBezTo>
                    <a:pt x="75" y="16"/>
                    <a:pt x="76" y="10"/>
                    <a:pt x="78" y="11"/>
                  </a:cubicBezTo>
                  <a:cubicBezTo>
                    <a:pt x="79" y="11"/>
                    <a:pt x="76" y="14"/>
                    <a:pt x="81" y="16"/>
                  </a:cubicBezTo>
                  <a:cubicBezTo>
                    <a:pt x="82" y="16"/>
                    <a:pt x="82" y="19"/>
                    <a:pt x="85" y="19"/>
                  </a:cubicBezTo>
                  <a:cubicBezTo>
                    <a:pt x="88" y="19"/>
                    <a:pt x="88" y="19"/>
                    <a:pt x="90" y="19"/>
                  </a:cubicBezTo>
                  <a:cubicBezTo>
                    <a:pt x="93" y="19"/>
                    <a:pt x="92" y="22"/>
                    <a:pt x="95" y="22"/>
                  </a:cubicBezTo>
                  <a:cubicBezTo>
                    <a:pt x="96" y="22"/>
                    <a:pt x="95" y="24"/>
                    <a:pt x="98" y="24"/>
                  </a:cubicBezTo>
                  <a:cubicBezTo>
                    <a:pt x="101" y="22"/>
                    <a:pt x="102" y="24"/>
                    <a:pt x="104" y="25"/>
                  </a:cubicBezTo>
                  <a:cubicBezTo>
                    <a:pt x="107" y="25"/>
                    <a:pt x="99" y="28"/>
                    <a:pt x="99" y="41"/>
                  </a:cubicBezTo>
                  <a:cubicBezTo>
                    <a:pt x="98" y="44"/>
                    <a:pt x="96" y="41"/>
                    <a:pt x="96" y="42"/>
                  </a:cubicBezTo>
                  <a:cubicBezTo>
                    <a:pt x="95" y="44"/>
                    <a:pt x="96" y="44"/>
                    <a:pt x="95" y="45"/>
                  </a:cubicBezTo>
                  <a:cubicBezTo>
                    <a:pt x="93" y="45"/>
                    <a:pt x="95" y="47"/>
                    <a:pt x="92" y="49"/>
                  </a:cubicBezTo>
                  <a:cubicBezTo>
                    <a:pt x="90" y="49"/>
                    <a:pt x="93" y="50"/>
                    <a:pt x="90" y="52"/>
                  </a:cubicBezTo>
                  <a:cubicBezTo>
                    <a:pt x="87" y="53"/>
                    <a:pt x="90" y="55"/>
                    <a:pt x="88" y="56"/>
                  </a:cubicBezTo>
                  <a:cubicBezTo>
                    <a:pt x="85" y="58"/>
                    <a:pt x="87" y="58"/>
                    <a:pt x="88" y="58"/>
                  </a:cubicBezTo>
                  <a:cubicBezTo>
                    <a:pt x="92" y="56"/>
                    <a:pt x="88" y="55"/>
                    <a:pt x="92" y="55"/>
                  </a:cubicBezTo>
                  <a:cubicBezTo>
                    <a:pt x="95" y="53"/>
                    <a:pt x="93" y="56"/>
                    <a:pt x="93" y="58"/>
                  </a:cubicBezTo>
                  <a:cubicBezTo>
                    <a:pt x="93" y="58"/>
                    <a:pt x="95" y="58"/>
                    <a:pt x="95" y="61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68" name="Freeform 168"/>
            <p:cNvSpPr>
              <a:spLocks/>
            </p:cNvSpPr>
            <p:nvPr/>
          </p:nvSpPr>
          <p:spPr bwMode="auto">
            <a:xfrm>
              <a:off x="3609613" y="3513896"/>
              <a:ext cx="99621" cy="18477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4" y="0"/>
                </a:cxn>
                <a:cxn ang="0">
                  <a:pos x="13" y="3"/>
                </a:cxn>
                <a:cxn ang="0">
                  <a:pos x="17" y="3"/>
                </a:cxn>
                <a:cxn ang="0">
                  <a:pos x="23" y="2"/>
                </a:cxn>
                <a:cxn ang="0">
                  <a:pos x="28" y="6"/>
                </a:cxn>
                <a:cxn ang="0">
                  <a:pos x="23" y="14"/>
                </a:cxn>
                <a:cxn ang="0">
                  <a:pos x="23" y="23"/>
                </a:cxn>
                <a:cxn ang="0">
                  <a:pos x="20" y="28"/>
                </a:cxn>
                <a:cxn ang="0">
                  <a:pos x="20" y="33"/>
                </a:cxn>
                <a:cxn ang="0">
                  <a:pos x="22" y="37"/>
                </a:cxn>
                <a:cxn ang="0">
                  <a:pos x="22" y="43"/>
                </a:cxn>
                <a:cxn ang="0">
                  <a:pos x="22" y="47"/>
                </a:cxn>
                <a:cxn ang="0">
                  <a:pos x="19" y="54"/>
                </a:cxn>
                <a:cxn ang="0">
                  <a:pos x="14" y="57"/>
                </a:cxn>
                <a:cxn ang="0">
                  <a:pos x="8" y="57"/>
                </a:cxn>
                <a:cxn ang="0">
                  <a:pos x="8" y="54"/>
                </a:cxn>
                <a:cxn ang="0">
                  <a:pos x="8" y="45"/>
                </a:cxn>
                <a:cxn ang="0">
                  <a:pos x="5" y="42"/>
                </a:cxn>
                <a:cxn ang="0">
                  <a:pos x="5" y="40"/>
                </a:cxn>
                <a:cxn ang="0">
                  <a:pos x="3" y="39"/>
                </a:cxn>
                <a:cxn ang="0">
                  <a:pos x="3" y="33"/>
                </a:cxn>
                <a:cxn ang="0">
                  <a:pos x="6" y="28"/>
                </a:cxn>
                <a:cxn ang="0">
                  <a:pos x="8" y="22"/>
                </a:cxn>
                <a:cxn ang="0">
                  <a:pos x="9" y="11"/>
                </a:cxn>
                <a:cxn ang="0">
                  <a:pos x="8" y="6"/>
                </a:cxn>
                <a:cxn ang="0">
                  <a:pos x="8" y="3"/>
                </a:cxn>
              </a:cxnLst>
              <a:rect l="0" t="0" r="r" b="b"/>
              <a:pathLst>
                <a:path w="32" h="59">
                  <a:moveTo>
                    <a:pt x="8" y="3"/>
                  </a:moveTo>
                  <a:cubicBezTo>
                    <a:pt x="13" y="0"/>
                    <a:pt x="13" y="0"/>
                    <a:pt x="14" y="0"/>
                  </a:cubicBezTo>
                  <a:cubicBezTo>
                    <a:pt x="16" y="2"/>
                    <a:pt x="11" y="3"/>
                    <a:pt x="13" y="3"/>
                  </a:cubicBezTo>
                  <a:cubicBezTo>
                    <a:pt x="14" y="5"/>
                    <a:pt x="14" y="2"/>
                    <a:pt x="17" y="3"/>
                  </a:cubicBezTo>
                  <a:cubicBezTo>
                    <a:pt x="22" y="5"/>
                    <a:pt x="19" y="2"/>
                    <a:pt x="23" y="2"/>
                  </a:cubicBezTo>
                  <a:cubicBezTo>
                    <a:pt x="28" y="3"/>
                    <a:pt x="25" y="5"/>
                    <a:pt x="28" y="6"/>
                  </a:cubicBezTo>
                  <a:cubicBezTo>
                    <a:pt x="32" y="6"/>
                    <a:pt x="23" y="12"/>
                    <a:pt x="23" y="14"/>
                  </a:cubicBezTo>
                  <a:cubicBezTo>
                    <a:pt x="25" y="22"/>
                    <a:pt x="22" y="22"/>
                    <a:pt x="23" y="23"/>
                  </a:cubicBezTo>
                  <a:cubicBezTo>
                    <a:pt x="23" y="26"/>
                    <a:pt x="23" y="28"/>
                    <a:pt x="20" y="28"/>
                  </a:cubicBezTo>
                  <a:cubicBezTo>
                    <a:pt x="17" y="28"/>
                    <a:pt x="20" y="28"/>
                    <a:pt x="20" y="33"/>
                  </a:cubicBezTo>
                  <a:cubicBezTo>
                    <a:pt x="22" y="36"/>
                    <a:pt x="25" y="33"/>
                    <a:pt x="22" y="37"/>
                  </a:cubicBezTo>
                  <a:cubicBezTo>
                    <a:pt x="19" y="42"/>
                    <a:pt x="20" y="43"/>
                    <a:pt x="22" y="43"/>
                  </a:cubicBezTo>
                  <a:cubicBezTo>
                    <a:pt x="23" y="43"/>
                    <a:pt x="25" y="43"/>
                    <a:pt x="22" y="47"/>
                  </a:cubicBezTo>
                  <a:cubicBezTo>
                    <a:pt x="19" y="48"/>
                    <a:pt x="19" y="53"/>
                    <a:pt x="19" y="54"/>
                  </a:cubicBezTo>
                  <a:cubicBezTo>
                    <a:pt x="16" y="56"/>
                    <a:pt x="17" y="59"/>
                    <a:pt x="14" y="57"/>
                  </a:cubicBezTo>
                  <a:cubicBezTo>
                    <a:pt x="9" y="56"/>
                    <a:pt x="8" y="56"/>
                    <a:pt x="8" y="57"/>
                  </a:cubicBezTo>
                  <a:cubicBezTo>
                    <a:pt x="6" y="57"/>
                    <a:pt x="6" y="57"/>
                    <a:pt x="8" y="54"/>
                  </a:cubicBezTo>
                  <a:cubicBezTo>
                    <a:pt x="9" y="47"/>
                    <a:pt x="6" y="48"/>
                    <a:pt x="8" y="45"/>
                  </a:cubicBezTo>
                  <a:cubicBezTo>
                    <a:pt x="9" y="40"/>
                    <a:pt x="6" y="40"/>
                    <a:pt x="5" y="4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3" y="39"/>
                  </a:cubicBezTo>
                  <a:cubicBezTo>
                    <a:pt x="0" y="39"/>
                    <a:pt x="5" y="34"/>
                    <a:pt x="3" y="33"/>
                  </a:cubicBezTo>
                  <a:cubicBezTo>
                    <a:pt x="3" y="29"/>
                    <a:pt x="5" y="33"/>
                    <a:pt x="6" y="28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8" y="20"/>
                    <a:pt x="11" y="14"/>
                    <a:pt x="9" y="11"/>
                  </a:cubicBezTo>
                  <a:cubicBezTo>
                    <a:pt x="8" y="9"/>
                    <a:pt x="8" y="8"/>
                    <a:pt x="8" y="6"/>
                  </a:cubicBezTo>
                  <a:cubicBezTo>
                    <a:pt x="8" y="5"/>
                    <a:pt x="6" y="5"/>
                    <a:pt x="8" y="3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69" name="Freeform 169"/>
            <p:cNvSpPr>
              <a:spLocks/>
            </p:cNvSpPr>
            <p:nvPr/>
          </p:nvSpPr>
          <p:spPr bwMode="auto">
            <a:xfrm>
              <a:off x="4064332" y="3486582"/>
              <a:ext cx="25709" cy="56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3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2" y="13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5" y="16"/>
                </a:cxn>
                <a:cxn ang="0">
                  <a:pos x="7" y="12"/>
                </a:cxn>
                <a:cxn ang="0">
                  <a:pos x="8" y="7"/>
                </a:cxn>
                <a:cxn ang="0">
                  <a:pos x="7" y="3"/>
                </a:cxn>
                <a:cxn ang="0">
                  <a:pos x="7" y="0"/>
                </a:cxn>
              </a:cxnLst>
              <a:rect l="0" t="0" r="r" b="b"/>
              <a:pathLst>
                <a:path w="8" h="18">
                  <a:moveTo>
                    <a:pt x="7" y="0"/>
                  </a:moveTo>
                  <a:cubicBezTo>
                    <a:pt x="5" y="0"/>
                    <a:pt x="7" y="4"/>
                    <a:pt x="5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0" y="4"/>
                    <a:pt x="0" y="12"/>
                    <a:pt x="0" y="12"/>
                  </a:cubicBezTo>
                  <a:cubicBezTo>
                    <a:pt x="2" y="12"/>
                    <a:pt x="2" y="12"/>
                    <a:pt x="0" y="13"/>
                  </a:cubicBezTo>
                  <a:cubicBezTo>
                    <a:pt x="0" y="13"/>
                    <a:pt x="0" y="13"/>
                    <a:pt x="2" y="13"/>
                  </a:cubicBezTo>
                  <a:cubicBezTo>
                    <a:pt x="3" y="15"/>
                    <a:pt x="0" y="15"/>
                    <a:pt x="2" y="16"/>
                  </a:cubicBezTo>
                  <a:cubicBezTo>
                    <a:pt x="5" y="18"/>
                    <a:pt x="3" y="18"/>
                    <a:pt x="5" y="18"/>
                  </a:cubicBezTo>
                  <a:cubicBezTo>
                    <a:pt x="7" y="18"/>
                    <a:pt x="5" y="16"/>
                    <a:pt x="5" y="16"/>
                  </a:cubicBezTo>
                  <a:cubicBezTo>
                    <a:pt x="7" y="15"/>
                    <a:pt x="7" y="13"/>
                    <a:pt x="7" y="12"/>
                  </a:cubicBezTo>
                  <a:cubicBezTo>
                    <a:pt x="7" y="10"/>
                    <a:pt x="8" y="10"/>
                    <a:pt x="8" y="7"/>
                  </a:cubicBezTo>
                  <a:cubicBezTo>
                    <a:pt x="8" y="3"/>
                    <a:pt x="7" y="4"/>
                    <a:pt x="7" y="3"/>
                  </a:cubicBezTo>
                  <a:cubicBezTo>
                    <a:pt x="8" y="1"/>
                    <a:pt x="8" y="0"/>
                    <a:pt x="7" y="0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70" name="Freeform 170"/>
            <p:cNvSpPr>
              <a:spLocks noEditPoints="1"/>
            </p:cNvSpPr>
            <p:nvPr/>
          </p:nvSpPr>
          <p:spPr bwMode="auto">
            <a:xfrm>
              <a:off x="4008095" y="3340367"/>
              <a:ext cx="306895" cy="367946"/>
            </a:xfrm>
            <a:custGeom>
              <a:avLst/>
              <a:gdLst/>
              <a:ahLst/>
              <a:cxnLst>
                <a:cxn ang="0">
                  <a:pos x="54" y="15"/>
                </a:cxn>
                <a:cxn ang="0">
                  <a:pos x="47" y="22"/>
                </a:cxn>
                <a:cxn ang="0">
                  <a:pos x="50" y="36"/>
                </a:cxn>
                <a:cxn ang="0">
                  <a:pos x="67" y="57"/>
                </a:cxn>
                <a:cxn ang="0">
                  <a:pos x="87" y="68"/>
                </a:cxn>
                <a:cxn ang="0">
                  <a:pos x="96" y="79"/>
                </a:cxn>
                <a:cxn ang="0">
                  <a:pos x="90" y="76"/>
                </a:cxn>
                <a:cxn ang="0">
                  <a:pos x="81" y="81"/>
                </a:cxn>
                <a:cxn ang="0">
                  <a:pos x="84" y="92"/>
                </a:cxn>
                <a:cxn ang="0">
                  <a:pos x="75" y="102"/>
                </a:cxn>
                <a:cxn ang="0">
                  <a:pos x="76" y="95"/>
                </a:cxn>
                <a:cxn ang="0">
                  <a:pos x="70" y="79"/>
                </a:cxn>
                <a:cxn ang="0">
                  <a:pos x="63" y="71"/>
                </a:cxn>
                <a:cxn ang="0">
                  <a:pos x="47" y="61"/>
                </a:cxn>
                <a:cxn ang="0">
                  <a:pos x="38" y="53"/>
                </a:cxn>
                <a:cxn ang="0">
                  <a:pos x="32" y="42"/>
                </a:cxn>
                <a:cxn ang="0">
                  <a:pos x="19" y="31"/>
                </a:cxn>
                <a:cxn ang="0">
                  <a:pos x="11" y="33"/>
                </a:cxn>
                <a:cxn ang="0">
                  <a:pos x="5" y="25"/>
                </a:cxn>
                <a:cxn ang="0">
                  <a:pos x="5" y="14"/>
                </a:cxn>
                <a:cxn ang="0">
                  <a:pos x="14" y="12"/>
                </a:cxn>
                <a:cxn ang="0">
                  <a:pos x="17" y="8"/>
                </a:cxn>
                <a:cxn ang="0">
                  <a:pos x="22" y="14"/>
                </a:cxn>
                <a:cxn ang="0">
                  <a:pos x="25" y="6"/>
                </a:cxn>
                <a:cxn ang="0">
                  <a:pos x="31" y="9"/>
                </a:cxn>
                <a:cxn ang="0">
                  <a:pos x="34" y="6"/>
                </a:cxn>
                <a:cxn ang="0">
                  <a:pos x="37" y="3"/>
                </a:cxn>
                <a:cxn ang="0">
                  <a:pos x="44" y="0"/>
                </a:cxn>
                <a:cxn ang="0">
                  <a:pos x="47" y="3"/>
                </a:cxn>
                <a:cxn ang="0">
                  <a:pos x="57" y="9"/>
                </a:cxn>
                <a:cxn ang="0">
                  <a:pos x="58" y="14"/>
                </a:cxn>
                <a:cxn ang="0">
                  <a:pos x="57" y="15"/>
                </a:cxn>
                <a:cxn ang="0">
                  <a:pos x="61" y="112"/>
                </a:cxn>
                <a:cxn ang="0">
                  <a:pos x="70" y="115"/>
                </a:cxn>
                <a:cxn ang="0">
                  <a:pos x="73" y="99"/>
                </a:cxn>
                <a:cxn ang="0">
                  <a:pos x="57" y="101"/>
                </a:cxn>
                <a:cxn ang="0">
                  <a:pos x="49" y="104"/>
                </a:cxn>
                <a:cxn ang="0">
                  <a:pos x="17" y="79"/>
                </a:cxn>
                <a:cxn ang="0">
                  <a:pos x="20" y="92"/>
                </a:cxn>
                <a:cxn ang="0">
                  <a:pos x="28" y="84"/>
                </a:cxn>
                <a:cxn ang="0">
                  <a:pos x="26" y="68"/>
                </a:cxn>
                <a:cxn ang="0">
                  <a:pos x="14" y="71"/>
                </a:cxn>
              </a:cxnLst>
              <a:rect l="0" t="0" r="r" b="b"/>
              <a:pathLst>
                <a:path w="98" h="118">
                  <a:moveTo>
                    <a:pt x="57" y="15"/>
                  </a:moveTo>
                  <a:cubicBezTo>
                    <a:pt x="55" y="17"/>
                    <a:pt x="57" y="14"/>
                    <a:pt x="54" y="15"/>
                  </a:cubicBezTo>
                  <a:cubicBezTo>
                    <a:pt x="50" y="17"/>
                    <a:pt x="50" y="20"/>
                    <a:pt x="49" y="19"/>
                  </a:cubicBezTo>
                  <a:cubicBezTo>
                    <a:pt x="47" y="17"/>
                    <a:pt x="46" y="20"/>
                    <a:pt x="47" y="22"/>
                  </a:cubicBezTo>
                  <a:cubicBezTo>
                    <a:pt x="49" y="23"/>
                    <a:pt x="50" y="25"/>
                    <a:pt x="49" y="26"/>
                  </a:cubicBezTo>
                  <a:cubicBezTo>
                    <a:pt x="46" y="26"/>
                    <a:pt x="47" y="33"/>
                    <a:pt x="50" y="36"/>
                  </a:cubicBezTo>
                  <a:cubicBezTo>
                    <a:pt x="54" y="37"/>
                    <a:pt x="55" y="40"/>
                    <a:pt x="57" y="40"/>
                  </a:cubicBezTo>
                  <a:cubicBezTo>
                    <a:pt x="60" y="40"/>
                    <a:pt x="58" y="48"/>
                    <a:pt x="67" y="57"/>
                  </a:cubicBezTo>
                  <a:cubicBezTo>
                    <a:pt x="70" y="61"/>
                    <a:pt x="82" y="57"/>
                    <a:pt x="78" y="62"/>
                  </a:cubicBezTo>
                  <a:cubicBezTo>
                    <a:pt x="73" y="65"/>
                    <a:pt x="85" y="67"/>
                    <a:pt x="87" y="68"/>
                  </a:cubicBezTo>
                  <a:cubicBezTo>
                    <a:pt x="87" y="70"/>
                    <a:pt x="89" y="71"/>
                    <a:pt x="92" y="73"/>
                  </a:cubicBezTo>
                  <a:cubicBezTo>
                    <a:pt x="93" y="75"/>
                    <a:pt x="98" y="76"/>
                    <a:pt x="96" y="79"/>
                  </a:cubicBezTo>
                  <a:cubicBezTo>
                    <a:pt x="96" y="82"/>
                    <a:pt x="98" y="82"/>
                    <a:pt x="95" y="82"/>
                  </a:cubicBezTo>
                  <a:cubicBezTo>
                    <a:pt x="92" y="82"/>
                    <a:pt x="93" y="76"/>
                    <a:pt x="90" y="76"/>
                  </a:cubicBezTo>
                  <a:cubicBezTo>
                    <a:pt x="87" y="76"/>
                    <a:pt x="87" y="75"/>
                    <a:pt x="84" y="76"/>
                  </a:cubicBezTo>
                  <a:cubicBezTo>
                    <a:pt x="81" y="78"/>
                    <a:pt x="82" y="79"/>
                    <a:pt x="81" y="81"/>
                  </a:cubicBezTo>
                  <a:cubicBezTo>
                    <a:pt x="79" y="84"/>
                    <a:pt x="81" y="84"/>
                    <a:pt x="82" y="85"/>
                  </a:cubicBezTo>
                  <a:cubicBezTo>
                    <a:pt x="85" y="85"/>
                    <a:pt x="89" y="90"/>
                    <a:pt x="84" y="92"/>
                  </a:cubicBezTo>
                  <a:cubicBezTo>
                    <a:pt x="81" y="95"/>
                    <a:pt x="82" y="96"/>
                    <a:pt x="81" y="99"/>
                  </a:cubicBezTo>
                  <a:cubicBezTo>
                    <a:pt x="78" y="101"/>
                    <a:pt x="78" y="106"/>
                    <a:pt x="75" y="102"/>
                  </a:cubicBezTo>
                  <a:cubicBezTo>
                    <a:pt x="73" y="102"/>
                    <a:pt x="73" y="101"/>
                    <a:pt x="75" y="98"/>
                  </a:cubicBezTo>
                  <a:cubicBezTo>
                    <a:pt x="76" y="96"/>
                    <a:pt x="75" y="96"/>
                    <a:pt x="76" y="95"/>
                  </a:cubicBezTo>
                  <a:cubicBezTo>
                    <a:pt x="78" y="93"/>
                    <a:pt x="78" y="93"/>
                    <a:pt x="76" y="85"/>
                  </a:cubicBezTo>
                  <a:cubicBezTo>
                    <a:pt x="75" y="79"/>
                    <a:pt x="73" y="81"/>
                    <a:pt x="70" y="79"/>
                  </a:cubicBezTo>
                  <a:cubicBezTo>
                    <a:pt x="66" y="76"/>
                    <a:pt x="70" y="73"/>
                    <a:pt x="66" y="73"/>
                  </a:cubicBezTo>
                  <a:cubicBezTo>
                    <a:pt x="63" y="75"/>
                    <a:pt x="66" y="71"/>
                    <a:pt x="63" y="71"/>
                  </a:cubicBezTo>
                  <a:cubicBezTo>
                    <a:pt x="60" y="71"/>
                    <a:pt x="61" y="67"/>
                    <a:pt x="58" y="67"/>
                  </a:cubicBezTo>
                  <a:cubicBezTo>
                    <a:pt x="55" y="67"/>
                    <a:pt x="50" y="65"/>
                    <a:pt x="47" y="61"/>
                  </a:cubicBezTo>
                  <a:cubicBezTo>
                    <a:pt x="44" y="57"/>
                    <a:pt x="44" y="61"/>
                    <a:pt x="43" y="57"/>
                  </a:cubicBezTo>
                  <a:cubicBezTo>
                    <a:pt x="43" y="53"/>
                    <a:pt x="38" y="54"/>
                    <a:pt x="38" y="53"/>
                  </a:cubicBezTo>
                  <a:cubicBezTo>
                    <a:pt x="38" y="51"/>
                    <a:pt x="38" y="51"/>
                    <a:pt x="35" y="48"/>
                  </a:cubicBezTo>
                  <a:cubicBezTo>
                    <a:pt x="32" y="47"/>
                    <a:pt x="35" y="45"/>
                    <a:pt x="32" y="42"/>
                  </a:cubicBezTo>
                  <a:cubicBezTo>
                    <a:pt x="31" y="40"/>
                    <a:pt x="32" y="34"/>
                    <a:pt x="28" y="34"/>
                  </a:cubicBezTo>
                  <a:cubicBezTo>
                    <a:pt x="25" y="36"/>
                    <a:pt x="23" y="29"/>
                    <a:pt x="19" y="31"/>
                  </a:cubicBezTo>
                  <a:cubicBezTo>
                    <a:pt x="15" y="33"/>
                    <a:pt x="19" y="36"/>
                    <a:pt x="9" y="39"/>
                  </a:cubicBezTo>
                  <a:cubicBezTo>
                    <a:pt x="9" y="37"/>
                    <a:pt x="12" y="34"/>
                    <a:pt x="11" y="33"/>
                  </a:cubicBezTo>
                  <a:cubicBezTo>
                    <a:pt x="11" y="33"/>
                    <a:pt x="6" y="36"/>
                    <a:pt x="5" y="31"/>
                  </a:cubicBezTo>
                  <a:cubicBezTo>
                    <a:pt x="3" y="28"/>
                    <a:pt x="9" y="28"/>
                    <a:pt x="5" y="25"/>
                  </a:cubicBezTo>
                  <a:cubicBezTo>
                    <a:pt x="0" y="22"/>
                    <a:pt x="5" y="23"/>
                    <a:pt x="6" y="20"/>
                  </a:cubicBezTo>
                  <a:cubicBezTo>
                    <a:pt x="8" y="19"/>
                    <a:pt x="3" y="17"/>
                    <a:pt x="5" y="14"/>
                  </a:cubicBezTo>
                  <a:cubicBezTo>
                    <a:pt x="6" y="14"/>
                    <a:pt x="6" y="14"/>
                    <a:pt x="9" y="14"/>
                  </a:cubicBezTo>
                  <a:cubicBezTo>
                    <a:pt x="11" y="12"/>
                    <a:pt x="11" y="14"/>
                    <a:pt x="14" y="12"/>
                  </a:cubicBezTo>
                  <a:cubicBezTo>
                    <a:pt x="17" y="9"/>
                    <a:pt x="14" y="9"/>
                    <a:pt x="15" y="9"/>
                  </a:cubicBezTo>
                  <a:cubicBezTo>
                    <a:pt x="15" y="8"/>
                    <a:pt x="17" y="6"/>
                    <a:pt x="17" y="8"/>
                  </a:cubicBezTo>
                  <a:cubicBezTo>
                    <a:pt x="17" y="8"/>
                    <a:pt x="17" y="9"/>
                    <a:pt x="19" y="11"/>
                  </a:cubicBezTo>
                  <a:cubicBezTo>
                    <a:pt x="20" y="12"/>
                    <a:pt x="20" y="15"/>
                    <a:pt x="22" y="14"/>
                  </a:cubicBezTo>
                  <a:cubicBezTo>
                    <a:pt x="23" y="14"/>
                    <a:pt x="20" y="12"/>
                    <a:pt x="23" y="11"/>
                  </a:cubicBezTo>
                  <a:cubicBezTo>
                    <a:pt x="25" y="9"/>
                    <a:pt x="23" y="6"/>
                    <a:pt x="25" y="6"/>
                  </a:cubicBezTo>
                  <a:cubicBezTo>
                    <a:pt x="26" y="6"/>
                    <a:pt x="26" y="9"/>
                    <a:pt x="28" y="9"/>
                  </a:cubicBezTo>
                  <a:cubicBezTo>
                    <a:pt x="29" y="8"/>
                    <a:pt x="29" y="11"/>
                    <a:pt x="31" y="9"/>
                  </a:cubicBezTo>
                  <a:cubicBezTo>
                    <a:pt x="32" y="9"/>
                    <a:pt x="29" y="6"/>
                    <a:pt x="31" y="6"/>
                  </a:cubicBezTo>
                  <a:cubicBezTo>
                    <a:pt x="31" y="5"/>
                    <a:pt x="32" y="8"/>
                    <a:pt x="34" y="6"/>
                  </a:cubicBezTo>
                  <a:cubicBezTo>
                    <a:pt x="34" y="6"/>
                    <a:pt x="32" y="5"/>
                    <a:pt x="34" y="1"/>
                  </a:cubicBezTo>
                  <a:cubicBezTo>
                    <a:pt x="35" y="1"/>
                    <a:pt x="35" y="5"/>
                    <a:pt x="37" y="3"/>
                  </a:cubicBezTo>
                  <a:cubicBezTo>
                    <a:pt x="38" y="3"/>
                    <a:pt x="38" y="1"/>
                    <a:pt x="40" y="1"/>
                  </a:cubicBezTo>
                  <a:cubicBezTo>
                    <a:pt x="41" y="0"/>
                    <a:pt x="41" y="1"/>
                    <a:pt x="44" y="0"/>
                  </a:cubicBezTo>
                  <a:cubicBezTo>
                    <a:pt x="49" y="0"/>
                    <a:pt x="46" y="0"/>
                    <a:pt x="46" y="1"/>
                  </a:cubicBezTo>
                  <a:cubicBezTo>
                    <a:pt x="47" y="1"/>
                    <a:pt x="47" y="1"/>
                    <a:pt x="47" y="3"/>
                  </a:cubicBezTo>
                  <a:cubicBezTo>
                    <a:pt x="47" y="5"/>
                    <a:pt x="50" y="6"/>
                    <a:pt x="58" y="6"/>
                  </a:cubicBezTo>
                  <a:cubicBezTo>
                    <a:pt x="58" y="8"/>
                    <a:pt x="57" y="8"/>
                    <a:pt x="57" y="9"/>
                  </a:cubicBezTo>
                  <a:cubicBezTo>
                    <a:pt x="57" y="11"/>
                    <a:pt x="60" y="9"/>
                    <a:pt x="58" y="11"/>
                  </a:cubicBezTo>
                  <a:cubicBezTo>
                    <a:pt x="57" y="12"/>
                    <a:pt x="57" y="14"/>
                    <a:pt x="58" y="14"/>
                  </a:cubicBezTo>
                  <a:cubicBezTo>
                    <a:pt x="60" y="15"/>
                    <a:pt x="61" y="17"/>
                    <a:pt x="58" y="17"/>
                  </a:cubicBezTo>
                  <a:cubicBezTo>
                    <a:pt x="58" y="17"/>
                    <a:pt x="60" y="15"/>
                    <a:pt x="57" y="15"/>
                  </a:cubicBezTo>
                  <a:close/>
                  <a:moveTo>
                    <a:pt x="54" y="107"/>
                  </a:moveTo>
                  <a:cubicBezTo>
                    <a:pt x="55" y="109"/>
                    <a:pt x="58" y="112"/>
                    <a:pt x="61" y="112"/>
                  </a:cubicBezTo>
                  <a:cubicBezTo>
                    <a:pt x="64" y="112"/>
                    <a:pt x="64" y="115"/>
                    <a:pt x="67" y="115"/>
                  </a:cubicBezTo>
                  <a:cubicBezTo>
                    <a:pt x="70" y="116"/>
                    <a:pt x="70" y="118"/>
                    <a:pt x="70" y="115"/>
                  </a:cubicBezTo>
                  <a:cubicBezTo>
                    <a:pt x="70" y="113"/>
                    <a:pt x="72" y="110"/>
                    <a:pt x="70" y="109"/>
                  </a:cubicBezTo>
                  <a:cubicBezTo>
                    <a:pt x="69" y="109"/>
                    <a:pt x="73" y="101"/>
                    <a:pt x="73" y="99"/>
                  </a:cubicBezTo>
                  <a:cubicBezTo>
                    <a:pt x="75" y="98"/>
                    <a:pt x="70" y="101"/>
                    <a:pt x="69" y="101"/>
                  </a:cubicBezTo>
                  <a:cubicBezTo>
                    <a:pt x="66" y="99"/>
                    <a:pt x="61" y="104"/>
                    <a:pt x="57" y="101"/>
                  </a:cubicBezTo>
                  <a:cubicBezTo>
                    <a:pt x="54" y="96"/>
                    <a:pt x="54" y="104"/>
                    <a:pt x="52" y="101"/>
                  </a:cubicBezTo>
                  <a:cubicBezTo>
                    <a:pt x="50" y="99"/>
                    <a:pt x="49" y="101"/>
                    <a:pt x="49" y="104"/>
                  </a:cubicBezTo>
                  <a:cubicBezTo>
                    <a:pt x="49" y="107"/>
                    <a:pt x="50" y="107"/>
                    <a:pt x="54" y="107"/>
                  </a:cubicBezTo>
                  <a:close/>
                  <a:moveTo>
                    <a:pt x="17" y="79"/>
                  </a:moveTo>
                  <a:cubicBezTo>
                    <a:pt x="17" y="82"/>
                    <a:pt x="19" y="81"/>
                    <a:pt x="17" y="84"/>
                  </a:cubicBezTo>
                  <a:cubicBezTo>
                    <a:pt x="15" y="88"/>
                    <a:pt x="17" y="93"/>
                    <a:pt x="20" y="92"/>
                  </a:cubicBezTo>
                  <a:cubicBezTo>
                    <a:pt x="23" y="92"/>
                    <a:pt x="22" y="88"/>
                    <a:pt x="23" y="90"/>
                  </a:cubicBezTo>
                  <a:cubicBezTo>
                    <a:pt x="26" y="90"/>
                    <a:pt x="26" y="90"/>
                    <a:pt x="28" y="84"/>
                  </a:cubicBezTo>
                  <a:cubicBezTo>
                    <a:pt x="28" y="78"/>
                    <a:pt x="25" y="78"/>
                    <a:pt x="28" y="76"/>
                  </a:cubicBezTo>
                  <a:cubicBezTo>
                    <a:pt x="29" y="75"/>
                    <a:pt x="28" y="70"/>
                    <a:pt x="26" y="68"/>
                  </a:cubicBezTo>
                  <a:cubicBezTo>
                    <a:pt x="25" y="67"/>
                    <a:pt x="25" y="65"/>
                    <a:pt x="20" y="70"/>
                  </a:cubicBezTo>
                  <a:cubicBezTo>
                    <a:pt x="15" y="73"/>
                    <a:pt x="14" y="67"/>
                    <a:pt x="14" y="71"/>
                  </a:cubicBezTo>
                  <a:cubicBezTo>
                    <a:pt x="14" y="75"/>
                    <a:pt x="17" y="75"/>
                    <a:pt x="17" y="79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71" name="Freeform 171"/>
            <p:cNvSpPr>
              <a:spLocks/>
            </p:cNvSpPr>
            <p:nvPr/>
          </p:nvSpPr>
          <p:spPr bwMode="auto">
            <a:xfrm>
              <a:off x="3996846" y="3308232"/>
              <a:ext cx="117295" cy="78731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30" y="10"/>
                </a:cxn>
                <a:cxn ang="0">
                  <a:pos x="35" y="13"/>
                </a:cxn>
                <a:cxn ang="0">
                  <a:pos x="38" y="11"/>
                </a:cxn>
                <a:cxn ang="0">
                  <a:pos x="38" y="16"/>
                </a:cxn>
                <a:cxn ang="0">
                  <a:pos x="35" y="16"/>
                </a:cxn>
                <a:cxn ang="0">
                  <a:pos x="35" y="19"/>
                </a:cxn>
                <a:cxn ang="0">
                  <a:pos x="32" y="19"/>
                </a:cxn>
                <a:cxn ang="0">
                  <a:pos x="29" y="16"/>
                </a:cxn>
                <a:cxn ang="0">
                  <a:pos x="27" y="21"/>
                </a:cxn>
                <a:cxn ang="0">
                  <a:pos x="26" y="24"/>
                </a:cxn>
                <a:cxn ang="0">
                  <a:pos x="23" y="21"/>
                </a:cxn>
                <a:cxn ang="0">
                  <a:pos x="21" y="18"/>
                </a:cxn>
                <a:cxn ang="0">
                  <a:pos x="19" y="19"/>
                </a:cxn>
                <a:cxn ang="0">
                  <a:pos x="18" y="22"/>
                </a:cxn>
                <a:cxn ang="0">
                  <a:pos x="13" y="24"/>
                </a:cxn>
                <a:cxn ang="0">
                  <a:pos x="9" y="24"/>
                </a:cxn>
                <a:cxn ang="0">
                  <a:pos x="7" y="21"/>
                </a:cxn>
                <a:cxn ang="0">
                  <a:pos x="6" y="18"/>
                </a:cxn>
                <a:cxn ang="0">
                  <a:pos x="3" y="21"/>
                </a:cxn>
                <a:cxn ang="0">
                  <a:pos x="3" y="19"/>
                </a:cxn>
                <a:cxn ang="0">
                  <a:pos x="4" y="14"/>
                </a:cxn>
                <a:cxn ang="0">
                  <a:pos x="6" y="11"/>
                </a:cxn>
                <a:cxn ang="0">
                  <a:pos x="9" y="8"/>
                </a:cxn>
                <a:cxn ang="0">
                  <a:pos x="10" y="5"/>
                </a:cxn>
                <a:cxn ang="0">
                  <a:pos x="13" y="4"/>
                </a:cxn>
                <a:cxn ang="0">
                  <a:pos x="19" y="4"/>
                </a:cxn>
                <a:cxn ang="0">
                  <a:pos x="23" y="2"/>
                </a:cxn>
                <a:cxn ang="0">
                  <a:pos x="26" y="4"/>
                </a:cxn>
                <a:cxn ang="0">
                  <a:pos x="30" y="5"/>
                </a:cxn>
              </a:cxnLst>
              <a:rect l="0" t="0" r="r" b="b"/>
              <a:pathLst>
                <a:path w="38" h="25">
                  <a:moveTo>
                    <a:pt x="30" y="5"/>
                  </a:moveTo>
                  <a:cubicBezTo>
                    <a:pt x="32" y="7"/>
                    <a:pt x="27" y="11"/>
                    <a:pt x="30" y="10"/>
                  </a:cubicBezTo>
                  <a:cubicBezTo>
                    <a:pt x="35" y="10"/>
                    <a:pt x="32" y="13"/>
                    <a:pt x="35" y="13"/>
                  </a:cubicBezTo>
                  <a:cubicBezTo>
                    <a:pt x="36" y="13"/>
                    <a:pt x="36" y="8"/>
                    <a:pt x="38" y="11"/>
                  </a:cubicBezTo>
                  <a:cubicBezTo>
                    <a:pt x="36" y="14"/>
                    <a:pt x="38" y="16"/>
                    <a:pt x="38" y="16"/>
                  </a:cubicBezTo>
                  <a:cubicBezTo>
                    <a:pt x="36" y="18"/>
                    <a:pt x="35" y="14"/>
                    <a:pt x="35" y="16"/>
                  </a:cubicBezTo>
                  <a:cubicBezTo>
                    <a:pt x="33" y="16"/>
                    <a:pt x="36" y="19"/>
                    <a:pt x="35" y="19"/>
                  </a:cubicBezTo>
                  <a:cubicBezTo>
                    <a:pt x="33" y="21"/>
                    <a:pt x="33" y="18"/>
                    <a:pt x="32" y="19"/>
                  </a:cubicBezTo>
                  <a:cubicBezTo>
                    <a:pt x="30" y="19"/>
                    <a:pt x="30" y="16"/>
                    <a:pt x="29" y="16"/>
                  </a:cubicBezTo>
                  <a:cubicBezTo>
                    <a:pt x="27" y="16"/>
                    <a:pt x="29" y="19"/>
                    <a:pt x="27" y="21"/>
                  </a:cubicBezTo>
                  <a:cubicBezTo>
                    <a:pt x="24" y="22"/>
                    <a:pt x="27" y="24"/>
                    <a:pt x="26" y="24"/>
                  </a:cubicBezTo>
                  <a:cubicBezTo>
                    <a:pt x="24" y="25"/>
                    <a:pt x="24" y="22"/>
                    <a:pt x="23" y="21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6"/>
                    <a:pt x="19" y="18"/>
                    <a:pt x="19" y="19"/>
                  </a:cubicBezTo>
                  <a:cubicBezTo>
                    <a:pt x="18" y="19"/>
                    <a:pt x="21" y="19"/>
                    <a:pt x="18" y="22"/>
                  </a:cubicBezTo>
                  <a:cubicBezTo>
                    <a:pt x="15" y="24"/>
                    <a:pt x="15" y="22"/>
                    <a:pt x="13" y="24"/>
                  </a:cubicBezTo>
                  <a:cubicBezTo>
                    <a:pt x="10" y="24"/>
                    <a:pt x="10" y="24"/>
                    <a:pt x="9" y="24"/>
                  </a:cubicBezTo>
                  <a:cubicBezTo>
                    <a:pt x="9" y="21"/>
                    <a:pt x="7" y="21"/>
                    <a:pt x="7" y="21"/>
                  </a:cubicBezTo>
                  <a:cubicBezTo>
                    <a:pt x="7" y="19"/>
                    <a:pt x="9" y="16"/>
                    <a:pt x="6" y="18"/>
                  </a:cubicBezTo>
                  <a:cubicBezTo>
                    <a:pt x="3" y="18"/>
                    <a:pt x="6" y="19"/>
                    <a:pt x="3" y="21"/>
                  </a:cubicBezTo>
                  <a:cubicBezTo>
                    <a:pt x="1" y="21"/>
                    <a:pt x="0" y="21"/>
                    <a:pt x="3" y="19"/>
                  </a:cubicBezTo>
                  <a:cubicBezTo>
                    <a:pt x="4" y="18"/>
                    <a:pt x="1" y="16"/>
                    <a:pt x="4" y="14"/>
                  </a:cubicBezTo>
                  <a:cubicBezTo>
                    <a:pt x="7" y="13"/>
                    <a:pt x="4" y="11"/>
                    <a:pt x="6" y="11"/>
                  </a:cubicBezTo>
                  <a:cubicBezTo>
                    <a:pt x="9" y="10"/>
                    <a:pt x="7" y="8"/>
                    <a:pt x="9" y="8"/>
                  </a:cubicBezTo>
                  <a:cubicBezTo>
                    <a:pt x="10" y="7"/>
                    <a:pt x="9" y="7"/>
                    <a:pt x="10" y="5"/>
                  </a:cubicBezTo>
                  <a:cubicBezTo>
                    <a:pt x="10" y="4"/>
                    <a:pt x="12" y="7"/>
                    <a:pt x="13" y="4"/>
                  </a:cubicBezTo>
                  <a:cubicBezTo>
                    <a:pt x="16" y="5"/>
                    <a:pt x="16" y="4"/>
                    <a:pt x="19" y="4"/>
                  </a:cubicBezTo>
                  <a:cubicBezTo>
                    <a:pt x="23" y="4"/>
                    <a:pt x="19" y="2"/>
                    <a:pt x="23" y="2"/>
                  </a:cubicBezTo>
                  <a:cubicBezTo>
                    <a:pt x="24" y="0"/>
                    <a:pt x="24" y="4"/>
                    <a:pt x="26" y="4"/>
                  </a:cubicBezTo>
                  <a:cubicBezTo>
                    <a:pt x="27" y="2"/>
                    <a:pt x="29" y="4"/>
                    <a:pt x="30" y="5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72" name="Freeform 172"/>
            <p:cNvSpPr>
              <a:spLocks/>
            </p:cNvSpPr>
            <p:nvPr/>
          </p:nvSpPr>
          <p:spPr bwMode="auto">
            <a:xfrm>
              <a:off x="4080399" y="3261637"/>
              <a:ext cx="199241" cy="106045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9" y="22"/>
                </a:cxn>
                <a:cxn ang="0">
                  <a:pos x="10" y="19"/>
                </a:cxn>
                <a:cxn ang="0">
                  <a:pos x="13" y="20"/>
                </a:cxn>
                <a:cxn ang="0">
                  <a:pos x="20" y="19"/>
                </a:cxn>
                <a:cxn ang="0">
                  <a:pos x="24" y="17"/>
                </a:cxn>
                <a:cxn ang="0">
                  <a:pos x="27" y="19"/>
                </a:cxn>
                <a:cxn ang="0">
                  <a:pos x="30" y="20"/>
                </a:cxn>
                <a:cxn ang="0">
                  <a:pos x="30" y="16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40" y="8"/>
                </a:cxn>
                <a:cxn ang="0">
                  <a:pos x="46" y="4"/>
                </a:cxn>
                <a:cxn ang="0">
                  <a:pos x="49" y="4"/>
                </a:cxn>
                <a:cxn ang="0">
                  <a:pos x="56" y="5"/>
                </a:cxn>
                <a:cxn ang="0">
                  <a:pos x="63" y="7"/>
                </a:cxn>
                <a:cxn ang="0">
                  <a:pos x="63" y="14"/>
                </a:cxn>
                <a:cxn ang="0">
                  <a:pos x="63" y="17"/>
                </a:cxn>
                <a:cxn ang="0">
                  <a:pos x="58" y="17"/>
                </a:cxn>
                <a:cxn ang="0">
                  <a:pos x="60" y="20"/>
                </a:cxn>
                <a:cxn ang="0">
                  <a:pos x="58" y="22"/>
                </a:cxn>
                <a:cxn ang="0">
                  <a:pos x="58" y="25"/>
                </a:cxn>
                <a:cxn ang="0">
                  <a:pos x="55" y="27"/>
                </a:cxn>
                <a:cxn ang="0">
                  <a:pos x="55" y="28"/>
                </a:cxn>
                <a:cxn ang="0">
                  <a:pos x="52" y="30"/>
                </a:cxn>
                <a:cxn ang="0">
                  <a:pos x="49" y="30"/>
                </a:cxn>
                <a:cxn ang="0">
                  <a:pos x="44" y="33"/>
                </a:cxn>
                <a:cxn ang="0">
                  <a:pos x="41" y="33"/>
                </a:cxn>
                <a:cxn ang="0">
                  <a:pos x="35" y="31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21" y="25"/>
                </a:cxn>
                <a:cxn ang="0">
                  <a:pos x="17" y="27"/>
                </a:cxn>
                <a:cxn ang="0">
                  <a:pos x="13" y="28"/>
                </a:cxn>
                <a:cxn ang="0">
                  <a:pos x="10" y="27"/>
                </a:cxn>
                <a:cxn ang="0">
                  <a:pos x="7" y="28"/>
                </a:cxn>
                <a:cxn ang="0">
                  <a:pos x="3" y="25"/>
                </a:cxn>
                <a:cxn ang="0">
                  <a:pos x="3" y="20"/>
                </a:cxn>
              </a:cxnLst>
              <a:rect l="0" t="0" r="r" b="b"/>
              <a:pathLst>
                <a:path w="64" h="34">
                  <a:moveTo>
                    <a:pt x="3" y="20"/>
                  </a:moveTo>
                  <a:cubicBezTo>
                    <a:pt x="6" y="17"/>
                    <a:pt x="7" y="22"/>
                    <a:pt x="9" y="22"/>
                  </a:cubicBezTo>
                  <a:cubicBezTo>
                    <a:pt x="10" y="22"/>
                    <a:pt x="9" y="19"/>
                    <a:pt x="10" y="19"/>
                  </a:cubicBezTo>
                  <a:cubicBezTo>
                    <a:pt x="12" y="20"/>
                    <a:pt x="13" y="19"/>
                    <a:pt x="13" y="20"/>
                  </a:cubicBezTo>
                  <a:cubicBezTo>
                    <a:pt x="15" y="22"/>
                    <a:pt x="17" y="20"/>
                    <a:pt x="20" y="19"/>
                  </a:cubicBezTo>
                  <a:cubicBezTo>
                    <a:pt x="21" y="17"/>
                    <a:pt x="23" y="20"/>
                    <a:pt x="24" y="17"/>
                  </a:cubicBezTo>
                  <a:cubicBezTo>
                    <a:pt x="24" y="16"/>
                    <a:pt x="26" y="19"/>
                    <a:pt x="27" y="19"/>
                  </a:cubicBezTo>
                  <a:cubicBezTo>
                    <a:pt x="29" y="17"/>
                    <a:pt x="29" y="22"/>
                    <a:pt x="30" y="20"/>
                  </a:cubicBezTo>
                  <a:cubicBezTo>
                    <a:pt x="32" y="19"/>
                    <a:pt x="27" y="17"/>
                    <a:pt x="30" y="16"/>
                  </a:cubicBezTo>
                  <a:cubicBezTo>
                    <a:pt x="32" y="16"/>
                    <a:pt x="27" y="14"/>
                    <a:pt x="29" y="11"/>
                  </a:cubicBezTo>
                  <a:cubicBezTo>
                    <a:pt x="32" y="10"/>
                    <a:pt x="33" y="11"/>
                    <a:pt x="33" y="10"/>
                  </a:cubicBezTo>
                  <a:cubicBezTo>
                    <a:pt x="33" y="7"/>
                    <a:pt x="37" y="10"/>
                    <a:pt x="37" y="5"/>
                  </a:cubicBezTo>
                  <a:cubicBezTo>
                    <a:pt x="40" y="7"/>
                    <a:pt x="37" y="8"/>
                    <a:pt x="40" y="8"/>
                  </a:cubicBezTo>
                  <a:cubicBezTo>
                    <a:pt x="43" y="7"/>
                    <a:pt x="46" y="7"/>
                    <a:pt x="46" y="4"/>
                  </a:cubicBezTo>
                  <a:cubicBezTo>
                    <a:pt x="46" y="0"/>
                    <a:pt x="47" y="4"/>
                    <a:pt x="49" y="4"/>
                  </a:cubicBezTo>
                  <a:cubicBezTo>
                    <a:pt x="50" y="4"/>
                    <a:pt x="55" y="7"/>
                    <a:pt x="56" y="5"/>
                  </a:cubicBezTo>
                  <a:cubicBezTo>
                    <a:pt x="60" y="4"/>
                    <a:pt x="61" y="7"/>
                    <a:pt x="63" y="7"/>
                  </a:cubicBezTo>
                  <a:cubicBezTo>
                    <a:pt x="61" y="10"/>
                    <a:pt x="60" y="10"/>
                    <a:pt x="63" y="14"/>
                  </a:cubicBezTo>
                  <a:cubicBezTo>
                    <a:pt x="63" y="16"/>
                    <a:pt x="64" y="17"/>
                    <a:pt x="63" y="17"/>
                  </a:cubicBezTo>
                  <a:cubicBezTo>
                    <a:pt x="61" y="17"/>
                    <a:pt x="58" y="17"/>
                    <a:pt x="58" y="17"/>
                  </a:cubicBezTo>
                  <a:cubicBezTo>
                    <a:pt x="58" y="19"/>
                    <a:pt x="60" y="19"/>
                    <a:pt x="60" y="20"/>
                  </a:cubicBezTo>
                  <a:cubicBezTo>
                    <a:pt x="60" y="22"/>
                    <a:pt x="58" y="20"/>
                    <a:pt x="58" y="2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6" y="27"/>
                    <a:pt x="55" y="27"/>
                  </a:cubicBezTo>
                  <a:cubicBezTo>
                    <a:pt x="55" y="28"/>
                    <a:pt x="53" y="27"/>
                    <a:pt x="55" y="28"/>
                  </a:cubicBezTo>
                  <a:cubicBezTo>
                    <a:pt x="55" y="30"/>
                    <a:pt x="55" y="30"/>
                    <a:pt x="52" y="30"/>
                  </a:cubicBezTo>
                  <a:cubicBezTo>
                    <a:pt x="50" y="30"/>
                    <a:pt x="52" y="31"/>
                    <a:pt x="49" y="30"/>
                  </a:cubicBezTo>
                  <a:cubicBezTo>
                    <a:pt x="46" y="30"/>
                    <a:pt x="46" y="30"/>
                    <a:pt x="44" y="33"/>
                  </a:cubicBezTo>
                  <a:cubicBezTo>
                    <a:pt x="41" y="34"/>
                    <a:pt x="43" y="31"/>
                    <a:pt x="41" y="33"/>
                  </a:cubicBezTo>
                  <a:cubicBezTo>
                    <a:pt x="38" y="33"/>
                    <a:pt x="40" y="31"/>
                    <a:pt x="35" y="31"/>
                  </a:cubicBezTo>
                  <a:cubicBezTo>
                    <a:pt x="27" y="31"/>
                    <a:pt x="24" y="30"/>
                    <a:pt x="24" y="28"/>
                  </a:cubicBezTo>
                  <a:cubicBezTo>
                    <a:pt x="24" y="27"/>
                    <a:pt x="24" y="27"/>
                    <a:pt x="23" y="27"/>
                  </a:cubicBezTo>
                  <a:cubicBezTo>
                    <a:pt x="23" y="25"/>
                    <a:pt x="26" y="25"/>
                    <a:pt x="21" y="25"/>
                  </a:cubicBezTo>
                  <a:cubicBezTo>
                    <a:pt x="18" y="27"/>
                    <a:pt x="18" y="25"/>
                    <a:pt x="17" y="27"/>
                  </a:cubicBezTo>
                  <a:cubicBezTo>
                    <a:pt x="15" y="27"/>
                    <a:pt x="15" y="28"/>
                    <a:pt x="13" y="28"/>
                  </a:cubicBezTo>
                  <a:cubicBezTo>
                    <a:pt x="12" y="30"/>
                    <a:pt x="12" y="27"/>
                    <a:pt x="10" y="27"/>
                  </a:cubicBezTo>
                  <a:cubicBezTo>
                    <a:pt x="9" y="24"/>
                    <a:pt x="9" y="28"/>
                    <a:pt x="7" y="28"/>
                  </a:cubicBezTo>
                  <a:cubicBezTo>
                    <a:pt x="4" y="28"/>
                    <a:pt x="7" y="25"/>
                    <a:pt x="3" y="25"/>
                  </a:cubicBezTo>
                  <a:cubicBezTo>
                    <a:pt x="0" y="27"/>
                    <a:pt x="4" y="22"/>
                    <a:pt x="3" y="20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73" name="Freeform 173"/>
            <p:cNvSpPr>
              <a:spLocks/>
            </p:cNvSpPr>
            <p:nvPr/>
          </p:nvSpPr>
          <p:spPr bwMode="auto">
            <a:xfrm>
              <a:off x="4152704" y="3190939"/>
              <a:ext cx="163892" cy="96405"/>
            </a:xfrm>
            <a:custGeom>
              <a:avLst/>
              <a:gdLst/>
              <a:ahLst/>
              <a:cxnLst>
                <a:cxn ang="0">
                  <a:pos x="13" y="28"/>
                </a:cxn>
                <a:cxn ang="0">
                  <a:pos x="17" y="31"/>
                </a:cxn>
                <a:cxn ang="0">
                  <a:pos x="23" y="26"/>
                </a:cxn>
                <a:cxn ang="0">
                  <a:pos x="26" y="26"/>
                </a:cxn>
                <a:cxn ang="0">
                  <a:pos x="33" y="28"/>
                </a:cxn>
                <a:cxn ang="0">
                  <a:pos x="39" y="29"/>
                </a:cxn>
                <a:cxn ang="0">
                  <a:pos x="46" y="26"/>
                </a:cxn>
                <a:cxn ang="0">
                  <a:pos x="53" y="20"/>
                </a:cxn>
                <a:cxn ang="0">
                  <a:pos x="49" y="14"/>
                </a:cxn>
                <a:cxn ang="0">
                  <a:pos x="44" y="12"/>
                </a:cxn>
                <a:cxn ang="0">
                  <a:pos x="42" y="11"/>
                </a:cxn>
                <a:cxn ang="0">
                  <a:pos x="38" y="9"/>
                </a:cxn>
                <a:cxn ang="0">
                  <a:pos x="35" y="11"/>
                </a:cxn>
                <a:cxn ang="0">
                  <a:pos x="35" y="6"/>
                </a:cxn>
                <a:cxn ang="0">
                  <a:pos x="29" y="5"/>
                </a:cxn>
                <a:cxn ang="0">
                  <a:pos x="23" y="3"/>
                </a:cxn>
                <a:cxn ang="0">
                  <a:pos x="18" y="1"/>
                </a:cxn>
                <a:cxn ang="0">
                  <a:pos x="15" y="5"/>
                </a:cxn>
                <a:cxn ang="0">
                  <a:pos x="4" y="9"/>
                </a:cxn>
                <a:cxn ang="0">
                  <a:pos x="1" y="14"/>
                </a:cxn>
                <a:cxn ang="0">
                  <a:pos x="6" y="20"/>
                </a:cxn>
                <a:cxn ang="0">
                  <a:pos x="13" y="28"/>
                </a:cxn>
              </a:cxnLst>
              <a:rect l="0" t="0" r="r" b="b"/>
              <a:pathLst>
                <a:path w="53" h="31">
                  <a:moveTo>
                    <a:pt x="13" y="28"/>
                  </a:moveTo>
                  <a:cubicBezTo>
                    <a:pt x="17" y="29"/>
                    <a:pt x="13" y="31"/>
                    <a:pt x="17" y="31"/>
                  </a:cubicBezTo>
                  <a:cubicBezTo>
                    <a:pt x="20" y="29"/>
                    <a:pt x="23" y="29"/>
                    <a:pt x="23" y="26"/>
                  </a:cubicBezTo>
                  <a:cubicBezTo>
                    <a:pt x="23" y="23"/>
                    <a:pt x="24" y="26"/>
                    <a:pt x="26" y="26"/>
                  </a:cubicBezTo>
                  <a:cubicBezTo>
                    <a:pt x="27" y="26"/>
                    <a:pt x="32" y="29"/>
                    <a:pt x="33" y="28"/>
                  </a:cubicBezTo>
                  <a:cubicBezTo>
                    <a:pt x="36" y="26"/>
                    <a:pt x="38" y="29"/>
                    <a:pt x="39" y="29"/>
                  </a:cubicBezTo>
                  <a:cubicBezTo>
                    <a:pt x="41" y="25"/>
                    <a:pt x="42" y="28"/>
                    <a:pt x="46" y="26"/>
                  </a:cubicBezTo>
                  <a:cubicBezTo>
                    <a:pt x="50" y="25"/>
                    <a:pt x="46" y="23"/>
                    <a:pt x="53" y="20"/>
                  </a:cubicBezTo>
                  <a:cubicBezTo>
                    <a:pt x="53" y="17"/>
                    <a:pt x="52" y="15"/>
                    <a:pt x="49" y="14"/>
                  </a:cubicBezTo>
                  <a:cubicBezTo>
                    <a:pt x="46" y="12"/>
                    <a:pt x="47" y="14"/>
                    <a:pt x="44" y="12"/>
                  </a:cubicBezTo>
                  <a:cubicBezTo>
                    <a:pt x="42" y="11"/>
                    <a:pt x="46" y="11"/>
                    <a:pt x="42" y="11"/>
                  </a:cubicBezTo>
                  <a:cubicBezTo>
                    <a:pt x="39" y="9"/>
                    <a:pt x="36" y="8"/>
                    <a:pt x="38" y="9"/>
                  </a:cubicBezTo>
                  <a:cubicBezTo>
                    <a:pt x="39" y="11"/>
                    <a:pt x="38" y="14"/>
                    <a:pt x="35" y="11"/>
                  </a:cubicBezTo>
                  <a:cubicBezTo>
                    <a:pt x="30" y="6"/>
                    <a:pt x="35" y="8"/>
                    <a:pt x="35" y="6"/>
                  </a:cubicBezTo>
                  <a:cubicBezTo>
                    <a:pt x="33" y="5"/>
                    <a:pt x="33" y="6"/>
                    <a:pt x="29" y="5"/>
                  </a:cubicBezTo>
                  <a:cubicBezTo>
                    <a:pt x="23" y="1"/>
                    <a:pt x="26" y="0"/>
                    <a:pt x="23" y="3"/>
                  </a:cubicBezTo>
                  <a:cubicBezTo>
                    <a:pt x="20" y="5"/>
                    <a:pt x="18" y="1"/>
                    <a:pt x="18" y="1"/>
                  </a:cubicBezTo>
                  <a:cubicBezTo>
                    <a:pt x="17" y="1"/>
                    <a:pt x="20" y="3"/>
                    <a:pt x="15" y="5"/>
                  </a:cubicBezTo>
                  <a:cubicBezTo>
                    <a:pt x="10" y="5"/>
                    <a:pt x="9" y="8"/>
                    <a:pt x="4" y="9"/>
                  </a:cubicBezTo>
                  <a:cubicBezTo>
                    <a:pt x="1" y="11"/>
                    <a:pt x="0" y="11"/>
                    <a:pt x="1" y="14"/>
                  </a:cubicBezTo>
                  <a:cubicBezTo>
                    <a:pt x="4" y="17"/>
                    <a:pt x="0" y="19"/>
                    <a:pt x="6" y="20"/>
                  </a:cubicBezTo>
                  <a:cubicBezTo>
                    <a:pt x="9" y="22"/>
                    <a:pt x="9" y="25"/>
                    <a:pt x="13" y="28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74" name="Freeform 174"/>
            <p:cNvSpPr>
              <a:spLocks/>
            </p:cNvSpPr>
            <p:nvPr/>
          </p:nvSpPr>
          <p:spPr bwMode="auto">
            <a:xfrm>
              <a:off x="4404969" y="3439986"/>
              <a:ext cx="155858" cy="112473"/>
            </a:xfrm>
            <a:custGeom>
              <a:avLst/>
              <a:gdLst/>
              <a:ahLst/>
              <a:cxnLst>
                <a:cxn ang="0">
                  <a:pos x="1" y="22"/>
                </a:cxn>
                <a:cxn ang="0">
                  <a:pos x="4" y="27"/>
                </a:cxn>
                <a:cxn ang="0">
                  <a:pos x="6" y="33"/>
                </a:cxn>
                <a:cxn ang="0">
                  <a:pos x="10" y="33"/>
                </a:cxn>
                <a:cxn ang="0">
                  <a:pos x="16" y="31"/>
                </a:cxn>
                <a:cxn ang="0">
                  <a:pos x="19" y="31"/>
                </a:cxn>
                <a:cxn ang="0">
                  <a:pos x="23" y="33"/>
                </a:cxn>
                <a:cxn ang="0">
                  <a:pos x="29" y="33"/>
                </a:cxn>
                <a:cxn ang="0">
                  <a:pos x="32" y="28"/>
                </a:cxn>
                <a:cxn ang="0">
                  <a:pos x="35" y="27"/>
                </a:cxn>
                <a:cxn ang="0">
                  <a:pos x="38" y="25"/>
                </a:cxn>
                <a:cxn ang="0">
                  <a:pos x="42" y="27"/>
                </a:cxn>
                <a:cxn ang="0">
                  <a:pos x="45" y="25"/>
                </a:cxn>
                <a:cxn ang="0">
                  <a:pos x="44" y="22"/>
                </a:cxn>
                <a:cxn ang="0">
                  <a:pos x="42" y="19"/>
                </a:cxn>
                <a:cxn ang="0">
                  <a:pos x="45" y="11"/>
                </a:cxn>
                <a:cxn ang="0">
                  <a:pos x="50" y="7"/>
                </a:cxn>
                <a:cxn ang="0">
                  <a:pos x="45" y="4"/>
                </a:cxn>
                <a:cxn ang="0">
                  <a:pos x="39" y="2"/>
                </a:cxn>
                <a:cxn ang="0">
                  <a:pos x="29" y="5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4" y="5"/>
                </a:cxn>
                <a:cxn ang="0">
                  <a:pos x="3" y="0"/>
                </a:cxn>
                <a:cxn ang="0">
                  <a:pos x="1" y="7"/>
                </a:cxn>
                <a:cxn ang="0">
                  <a:pos x="4" y="14"/>
                </a:cxn>
                <a:cxn ang="0">
                  <a:pos x="1" y="17"/>
                </a:cxn>
                <a:cxn ang="0">
                  <a:pos x="1" y="22"/>
                </a:cxn>
              </a:cxnLst>
              <a:rect l="0" t="0" r="r" b="b"/>
              <a:pathLst>
                <a:path w="50" h="36">
                  <a:moveTo>
                    <a:pt x="1" y="22"/>
                  </a:moveTo>
                  <a:cubicBezTo>
                    <a:pt x="1" y="25"/>
                    <a:pt x="4" y="24"/>
                    <a:pt x="4" y="27"/>
                  </a:cubicBezTo>
                  <a:cubicBezTo>
                    <a:pt x="6" y="30"/>
                    <a:pt x="4" y="31"/>
                    <a:pt x="6" y="33"/>
                  </a:cubicBezTo>
                  <a:cubicBezTo>
                    <a:pt x="7" y="34"/>
                    <a:pt x="6" y="31"/>
                    <a:pt x="10" y="33"/>
                  </a:cubicBezTo>
                  <a:cubicBezTo>
                    <a:pt x="13" y="33"/>
                    <a:pt x="15" y="30"/>
                    <a:pt x="16" y="31"/>
                  </a:cubicBezTo>
                  <a:cubicBezTo>
                    <a:pt x="18" y="31"/>
                    <a:pt x="16" y="28"/>
                    <a:pt x="19" y="31"/>
                  </a:cubicBezTo>
                  <a:cubicBezTo>
                    <a:pt x="21" y="34"/>
                    <a:pt x="21" y="30"/>
                    <a:pt x="23" y="33"/>
                  </a:cubicBezTo>
                  <a:cubicBezTo>
                    <a:pt x="24" y="36"/>
                    <a:pt x="26" y="33"/>
                    <a:pt x="29" y="33"/>
                  </a:cubicBezTo>
                  <a:cubicBezTo>
                    <a:pt x="33" y="33"/>
                    <a:pt x="27" y="27"/>
                    <a:pt x="32" y="28"/>
                  </a:cubicBezTo>
                  <a:cubicBezTo>
                    <a:pt x="32" y="27"/>
                    <a:pt x="33" y="28"/>
                    <a:pt x="35" y="27"/>
                  </a:cubicBezTo>
                  <a:cubicBezTo>
                    <a:pt x="35" y="24"/>
                    <a:pt x="36" y="27"/>
                    <a:pt x="38" y="25"/>
                  </a:cubicBezTo>
                  <a:cubicBezTo>
                    <a:pt x="39" y="24"/>
                    <a:pt x="41" y="27"/>
                    <a:pt x="42" y="27"/>
                  </a:cubicBezTo>
                  <a:cubicBezTo>
                    <a:pt x="44" y="27"/>
                    <a:pt x="44" y="25"/>
                    <a:pt x="45" y="25"/>
                  </a:cubicBezTo>
                  <a:cubicBezTo>
                    <a:pt x="45" y="24"/>
                    <a:pt x="42" y="25"/>
                    <a:pt x="44" y="22"/>
                  </a:cubicBezTo>
                  <a:cubicBezTo>
                    <a:pt x="44" y="19"/>
                    <a:pt x="38" y="22"/>
                    <a:pt x="42" y="19"/>
                  </a:cubicBezTo>
                  <a:cubicBezTo>
                    <a:pt x="47" y="16"/>
                    <a:pt x="42" y="16"/>
                    <a:pt x="45" y="11"/>
                  </a:cubicBezTo>
                  <a:cubicBezTo>
                    <a:pt x="47" y="7"/>
                    <a:pt x="50" y="14"/>
                    <a:pt x="50" y="7"/>
                  </a:cubicBezTo>
                  <a:cubicBezTo>
                    <a:pt x="49" y="5"/>
                    <a:pt x="47" y="7"/>
                    <a:pt x="45" y="4"/>
                  </a:cubicBezTo>
                  <a:cubicBezTo>
                    <a:pt x="42" y="0"/>
                    <a:pt x="41" y="5"/>
                    <a:pt x="39" y="2"/>
                  </a:cubicBezTo>
                  <a:cubicBezTo>
                    <a:pt x="38" y="0"/>
                    <a:pt x="32" y="4"/>
                    <a:pt x="29" y="5"/>
                  </a:cubicBezTo>
                  <a:cubicBezTo>
                    <a:pt x="24" y="8"/>
                    <a:pt x="21" y="7"/>
                    <a:pt x="19" y="5"/>
                  </a:cubicBezTo>
                  <a:cubicBezTo>
                    <a:pt x="16" y="5"/>
                    <a:pt x="15" y="8"/>
                    <a:pt x="12" y="5"/>
                  </a:cubicBezTo>
                  <a:cubicBezTo>
                    <a:pt x="7" y="4"/>
                    <a:pt x="7" y="7"/>
                    <a:pt x="4" y="5"/>
                  </a:cubicBezTo>
                  <a:cubicBezTo>
                    <a:pt x="3" y="4"/>
                    <a:pt x="9" y="4"/>
                    <a:pt x="3" y="0"/>
                  </a:cubicBezTo>
                  <a:cubicBezTo>
                    <a:pt x="3" y="4"/>
                    <a:pt x="0" y="2"/>
                    <a:pt x="1" y="7"/>
                  </a:cubicBezTo>
                  <a:cubicBezTo>
                    <a:pt x="3" y="13"/>
                    <a:pt x="7" y="11"/>
                    <a:pt x="4" y="14"/>
                  </a:cubicBezTo>
                  <a:cubicBezTo>
                    <a:pt x="3" y="17"/>
                    <a:pt x="1" y="14"/>
                    <a:pt x="1" y="17"/>
                  </a:cubicBezTo>
                  <a:cubicBezTo>
                    <a:pt x="1" y="19"/>
                    <a:pt x="4" y="21"/>
                    <a:pt x="1" y="22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75" name="Freeform 175"/>
            <p:cNvSpPr>
              <a:spLocks/>
            </p:cNvSpPr>
            <p:nvPr/>
          </p:nvSpPr>
          <p:spPr bwMode="auto">
            <a:xfrm>
              <a:off x="4316597" y="3374109"/>
              <a:ext cx="109261" cy="14942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2" y="43"/>
                </a:cxn>
                <a:cxn ang="0">
                  <a:pos x="14" y="48"/>
                </a:cxn>
                <a:cxn ang="0">
                  <a:pos x="17" y="45"/>
                </a:cxn>
                <a:cxn ang="0">
                  <a:pos x="23" y="43"/>
                </a:cxn>
                <a:cxn ang="0">
                  <a:pos x="29" y="43"/>
                </a:cxn>
                <a:cxn ang="0">
                  <a:pos x="29" y="39"/>
                </a:cxn>
                <a:cxn ang="0">
                  <a:pos x="32" y="36"/>
                </a:cxn>
                <a:cxn ang="0">
                  <a:pos x="29" y="28"/>
                </a:cxn>
                <a:cxn ang="0">
                  <a:pos x="31" y="22"/>
                </a:cxn>
                <a:cxn ang="0">
                  <a:pos x="29" y="17"/>
                </a:cxn>
                <a:cxn ang="0">
                  <a:pos x="26" y="19"/>
                </a:cxn>
                <a:cxn ang="0">
                  <a:pos x="21" y="12"/>
                </a:cxn>
                <a:cxn ang="0">
                  <a:pos x="15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3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2" y="14"/>
                </a:cxn>
                <a:cxn ang="0">
                  <a:pos x="3" y="19"/>
                </a:cxn>
                <a:cxn ang="0">
                  <a:pos x="6" y="25"/>
                </a:cxn>
                <a:cxn ang="0">
                  <a:pos x="3" y="25"/>
                </a:cxn>
                <a:cxn ang="0">
                  <a:pos x="6" y="29"/>
                </a:cxn>
                <a:cxn ang="0">
                  <a:pos x="3" y="29"/>
                </a:cxn>
                <a:cxn ang="0">
                  <a:pos x="12" y="37"/>
                </a:cxn>
                <a:cxn ang="0">
                  <a:pos x="9" y="39"/>
                </a:cxn>
                <a:cxn ang="0">
                  <a:pos x="11" y="40"/>
                </a:cxn>
              </a:cxnLst>
              <a:rect l="0" t="0" r="r" b="b"/>
              <a:pathLst>
                <a:path w="35" h="48">
                  <a:moveTo>
                    <a:pt x="11" y="40"/>
                  </a:moveTo>
                  <a:cubicBezTo>
                    <a:pt x="12" y="42"/>
                    <a:pt x="11" y="43"/>
                    <a:pt x="12" y="43"/>
                  </a:cubicBezTo>
                  <a:cubicBezTo>
                    <a:pt x="15" y="45"/>
                    <a:pt x="14" y="46"/>
                    <a:pt x="14" y="48"/>
                  </a:cubicBezTo>
                  <a:cubicBezTo>
                    <a:pt x="17" y="48"/>
                    <a:pt x="14" y="46"/>
                    <a:pt x="17" y="45"/>
                  </a:cubicBezTo>
                  <a:cubicBezTo>
                    <a:pt x="21" y="45"/>
                    <a:pt x="20" y="43"/>
                    <a:pt x="23" y="43"/>
                  </a:cubicBezTo>
                  <a:cubicBezTo>
                    <a:pt x="26" y="45"/>
                    <a:pt x="26" y="42"/>
                    <a:pt x="29" y="43"/>
                  </a:cubicBezTo>
                  <a:cubicBezTo>
                    <a:pt x="32" y="42"/>
                    <a:pt x="29" y="40"/>
                    <a:pt x="29" y="39"/>
                  </a:cubicBezTo>
                  <a:cubicBezTo>
                    <a:pt x="29" y="36"/>
                    <a:pt x="31" y="39"/>
                    <a:pt x="32" y="36"/>
                  </a:cubicBezTo>
                  <a:cubicBezTo>
                    <a:pt x="35" y="32"/>
                    <a:pt x="31" y="34"/>
                    <a:pt x="29" y="28"/>
                  </a:cubicBezTo>
                  <a:cubicBezTo>
                    <a:pt x="28" y="23"/>
                    <a:pt x="31" y="25"/>
                    <a:pt x="31" y="22"/>
                  </a:cubicBezTo>
                  <a:cubicBezTo>
                    <a:pt x="26" y="17"/>
                    <a:pt x="35" y="20"/>
                    <a:pt x="29" y="17"/>
                  </a:cubicBezTo>
                  <a:cubicBezTo>
                    <a:pt x="28" y="15"/>
                    <a:pt x="29" y="19"/>
                    <a:pt x="26" y="19"/>
                  </a:cubicBezTo>
                  <a:cubicBezTo>
                    <a:pt x="21" y="17"/>
                    <a:pt x="20" y="14"/>
                    <a:pt x="21" y="12"/>
                  </a:cubicBezTo>
                  <a:cubicBezTo>
                    <a:pt x="23" y="9"/>
                    <a:pt x="15" y="11"/>
                    <a:pt x="15" y="6"/>
                  </a:cubicBezTo>
                  <a:cubicBezTo>
                    <a:pt x="17" y="3"/>
                    <a:pt x="14" y="3"/>
                    <a:pt x="12" y="0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5" y="0"/>
                    <a:pt x="5" y="1"/>
                    <a:pt x="0" y="3"/>
                  </a:cubicBezTo>
                  <a:cubicBezTo>
                    <a:pt x="2" y="5"/>
                    <a:pt x="2" y="8"/>
                    <a:pt x="2" y="9"/>
                  </a:cubicBezTo>
                  <a:cubicBezTo>
                    <a:pt x="5" y="11"/>
                    <a:pt x="6" y="9"/>
                    <a:pt x="5" y="11"/>
                  </a:cubicBezTo>
                  <a:cubicBezTo>
                    <a:pt x="5" y="12"/>
                    <a:pt x="3" y="11"/>
                    <a:pt x="2" y="14"/>
                  </a:cubicBezTo>
                  <a:cubicBezTo>
                    <a:pt x="6" y="14"/>
                    <a:pt x="5" y="14"/>
                    <a:pt x="3" y="19"/>
                  </a:cubicBezTo>
                  <a:cubicBezTo>
                    <a:pt x="2" y="22"/>
                    <a:pt x="8" y="23"/>
                    <a:pt x="6" y="25"/>
                  </a:cubicBezTo>
                  <a:cubicBezTo>
                    <a:pt x="5" y="26"/>
                    <a:pt x="5" y="23"/>
                    <a:pt x="3" y="25"/>
                  </a:cubicBezTo>
                  <a:cubicBezTo>
                    <a:pt x="3" y="25"/>
                    <a:pt x="6" y="28"/>
                    <a:pt x="6" y="29"/>
                  </a:cubicBezTo>
                  <a:cubicBezTo>
                    <a:pt x="5" y="29"/>
                    <a:pt x="5" y="28"/>
                    <a:pt x="3" y="29"/>
                  </a:cubicBezTo>
                  <a:cubicBezTo>
                    <a:pt x="6" y="34"/>
                    <a:pt x="12" y="36"/>
                    <a:pt x="12" y="37"/>
                  </a:cubicBezTo>
                  <a:cubicBezTo>
                    <a:pt x="12" y="39"/>
                    <a:pt x="8" y="39"/>
                    <a:pt x="9" y="39"/>
                  </a:cubicBezTo>
                  <a:cubicBezTo>
                    <a:pt x="11" y="40"/>
                    <a:pt x="9" y="40"/>
                    <a:pt x="11" y="40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76" name="Freeform 176"/>
            <p:cNvSpPr>
              <a:spLocks/>
            </p:cNvSpPr>
            <p:nvPr/>
          </p:nvSpPr>
          <p:spPr bwMode="auto">
            <a:xfrm>
              <a:off x="4358372" y="3505863"/>
              <a:ext cx="64271" cy="56236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9"/>
                </a:cxn>
                <a:cxn ang="0">
                  <a:pos x="1" y="12"/>
                </a:cxn>
                <a:cxn ang="0">
                  <a:pos x="4" y="17"/>
                </a:cxn>
                <a:cxn ang="0">
                  <a:pos x="4" y="18"/>
                </a:cxn>
                <a:cxn ang="0">
                  <a:pos x="15" y="14"/>
                </a:cxn>
                <a:cxn ang="0">
                  <a:pos x="21" y="12"/>
                </a:cxn>
                <a:cxn ang="0">
                  <a:pos x="19" y="6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4" y="3"/>
                </a:cxn>
                <a:cxn ang="0">
                  <a:pos x="1" y="6"/>
                </a:cxn>
              </a:cxnLst>
              <a:rect l="0" t="0" r="r" b="b"/>
              <a:pathLst>
                <a:path w="21" h="18">
                  <a:moveTo>
                    <a:pt x="1" y="6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1" y="11"/>
                    <a:pt x="1" y="12"/>
                  </a:cubicBezTo>
                  <a:cubicBezTo>
                    <a:pt x="1" y="14"/>
                    <a:pt x="3" y="17"/>
                    <a:pt x="4" y="17"/>
                  </a:cubicBezTo>
                  <a:cubicBezTo>
                    <a:pt x="4" y="15"/>
                    <a:pt x="4" y="17"/>
                    <a:pt x="4" y="18"/>
                  </a:cubicBezTo>
                  <a:cubicBezTo>
                    <a:pt x="16" y="17"/>
                    <a:pt x="10" y="12"/>
                    <a:pt x="15" y="14"/>
                  </a:cubicBezTo>
                  <a:cubicBezTo>
                    <a:pt x="19" y="17"/>
                    <a:pt x="18" y="12"/>
                    <a:pt x="21" y="12"/>
                  </a:cubicBezTo>
                  <a:cubicBezTo>
                    <a:pt x="19" y="11"/>
                    <a:pt x="21" y="9"/>
                    <a:pt x="19" y="6"/>
                  </a:cubicBezTo>
                  <a:cubicBezTo>
                    <a:pt x="19" y="3"/>
                    <a:pt x="16" y="5"/>
                    <a:pt x="16" y="2"/>
                  </a:cubicBezTo>
                  <a:cubicBezTo>
                    <a:pt x="13" y="0"/>
                    <a:pt x="13" y="3"/>
                    <a:pt x="10" y="2"/>
                  </a:cubicBezTo>
                  <a:cubicBezTo>
                    <a:pt x="7" y="2"/>
                    <a:pt x="9" y="3"/>
                    <a:pt x="4" y="3"/>
                  </a:cubicBezTo>
                  <a:cubicBezTo>
                    <a:pt x="1" y="5"/>
                    <a:pt x="4" y="6"/>
                    <a:pt x="1" y="6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77" name="Freeform 177"/>
            <p:cNvSpPr>
              <a:spLocks/>
            </p:cNvSpPr>
            <p:nvPr/>
          </p:nvSpPr>
          <p:spPr bwMode="auto">
            <a:xfrm>
              <a:off x="4329450" y="3489795"/>
              <a:ext cx="43383" cy="11247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" y="21"/>
                </a:cxn>
                <a:cxn ang="0">
                  <a:pos x="1" y="27"/>
                </a:cxn>
                <a:cxn ang="0">
                  <a:pos x="3" y="30"/>
                </a:cxn>
                <a:cxn ang="0">
                  <a:pos x="7" y="36"/>
                </a:cxn>
                <a:cxn ang="0">
                  <a:pos x="8" y="34"/>
                </a:cxn>
                <a:cxn ang="0">
                  <a:pos x="8" y="33"/>
                </a:cxn>
                <a:cxn ang="0">
                  <a:pos x="11" y="30"/>
                </a:cxn>
                <a:cxn ang="0">
                  <a:pos x="14" y="27"/>
                </a:cxn>
                <a:cxn ang="0">
                  <a:pos x="13" y="24"/>
                </a:cxn>
                <a:cxn ang="0">
                  <a:pos x="13" y="22"/>
                </a:cxn>
                <a:cxn ang="0">
                  <a:pos x="10" y="17"/>
                </a:cxn>
                <a:cxn ang="0">
                  <a:pos x="10" y="14"/>
                </a:cxn>
                <a:cxn ang="0">
                  <a:pos x="10" y="11"/>
                </a:cxn>
                <a:cxn ang="0">
                  <a:pos x="8" y="7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1" y="7"/>
                </a:cxn>
                <a:cxn ang="0">
                  <a:pos x="1" y="11"/>
                </a:cxn>
              </a:cxnLst>
              <a:rect l="0" t="0" r="r" b="b"/>
              <a:pathLst>
                <a:path w="14" h="36">
                  <a:moveTo>
                    <a:pt x="1" y="11"/>
                  </a:moveTo>
                  <a:cubicBezTo>
                    <a:pt x="4" y="11"/>
                    <a:pt x="1" y="21"/>
                    <a:pt x="1" y="21"/>
                  </a:cubicBezTo>
                  <a:cubicBezTo>
                    <a:pt x="3" y="22"/>
                    <a:pt x="0" y="22"/>
                    <a:pt x="1" y="27"/>
                  </a:cubicBezTo>
                  <a:cubicBezTo>
                    <a:pt x="3" y="30"/>
                    <a:pt x="0" y="27"/>
                    <a:pt x="3" y="30"/>
                  </a:cubicBezTo>
                  <a:cubicBezTo>
                    <a:pt x="7" y="33"/>
                    <a:pt x="4" y="34"/>
                    <a:pt x="7" y="36"/>
                  </a:cubicBezTo>
                  <a:cubicBezTo>
                    <a:pt x="7" y="36"/>
                    <a:pt x="8" y="36"/>
                    <a:pt x="8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1"/>
                    <a:pt x="11" y="33"/>
                    <a:pt x="11" y="30"/>
                  </a:cubicBezTo>
                  <a:cubicBezTo>
                    <a:pt x="11" y="25"/>
                    <a:pt x="13" y="28"/>
                    <a:pt x="14" y="27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2"/>
                    <a:pt x="13" y="21"/>
                    <a:pt x="13" y="22"/>
                  </a:cubicBezTo>
                  <a:cubicBezTo>
                    <a:pt x="11" y="22"/>
                    <a:pt x="10" y="19"/>
                    <a:pt x="10" y="17"/>
                  </a:cubicBezTo>
                  <a:cubicBezTo>
                    <a:pt x="10" y="16"/>
                    <a:pt x="8" y="16"/>
                    <a:pt x="10" y="14"/>
                  </a:cubicBezTo>
                  <a:cubicBezTo>
                    <a:pt x="10" y="14"/>
                    <a:pt x="10" y="14"/>
                    <a:pt x="10" y="11"/>
                  </a:cubicBezTo>
                  <a:cubicBezTo>
                    <a:pt x="10" y="10"/>
                    <a:pt x="11" y="8"/>
                    <a:pt x="8" y="7"/>
                  </a:cubicBezTo>
                  <a:cubicBezTo>
                    <a:pt x="7" y="7"/>
                    <a:pt x="8" y="5"/>
                    <a:pt x="7" y="4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0"/>
                    <a:pt x="3" y="5"/>
                    <a:pt x="1" y="7"/>
                  </a:cubicBezTo>
                  <a:cubicBezTo>
                    <a:pt x="0" y="10"/>
                    <a:pt x="3" y="8"/>
                    <a:pt x="1" y="11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78" name="Freeform 178"/>
            <p:cNvSpPr>
              <a:spLocks/>
            </p:cNvSpPr>
            <p:nvPr/>
          </p:nvSpPr>
          <p:spPr bwMode="auto">
            <a:xfrm>
              <a:off x="4252325" y="3280918"/>
              <a:ext cx="165499" cy="106045"/>
            </a:xfrm>
            <a:custGeom>
              <a:avLst/>
              <a:gdLst/>
              <a:ahLst/>
              <a:cxnLst>
                <a:cxn ang="0">
                  <a:pos x="21" y="33"/>
                </a:cxn>
                <a:cxn ang="0">
                  <a:pos x="27" y="30"/>
                </a:cxn>
                <a:cxn ang="0">
                  <a:pos x="33" y="30"/>
                </a:cxn>
                <a:cxn ang="0">
                  <a:pos x="36" y="30"/>
                </a:cxn>
                <a:cxn ang="0">
                  <a:pos x="36" y="28"/>
                </a:cxn>
                <a:cxn ang="0">
                  <a:pos x="39" y="28"/>
                </a:cxn>
                <a:cxn ang="0">
                  <a:pos x="44" y="22"/>
                </a:cxn>
                <a:cxn ang="0">
                  <a:pos x="46" y="17"/>
                </a:cxn>
                <a:cxn ang="0">
                  <a:pos x="49" y="11"/>
                </a:cxn>
                <a:cxn ang="0">
                  <a:pos x="53" y="8"/>
                </a:cxn>
                <a:cxn ang="0">
                  <a:pos x="53" y="8"/>
                </a:cxn>
                <a:cxn ang="0">
                  <a:pos x="52" y="7"/>
                </a:cxn>
                <a:cxn ang="0">
                  <a:pos x="47" y="4"/>
                </a:cxn>
                <a:cxn ang="0">
                  <a:pos x="44" y="4"/>
                </a:cxn>
                <a:cxn ang="0">
                  <a:pos x="41" y="2"/>
                </a:cxn>
                <a:cxn ang="0">
                  <a:pos x="36" y="2"/>
                </a:cxn>
                <a:cxn ang="0">
                  <a:pos x="33" y="5"/>
                </a:cxn>
                <a:cxn ang="0">
                  <a:pos x="30" y="7"/>
                </a:cxn>
                <a:cxn ang="0">
                  <a:pos x="27" y="7"/>
                </a:cxn>
                <a:cxn ang="0">
                  <a:pos x="21" y="8"/>
                </a:cxn>
                <a:cxn ang="0">
                  <a:pos x="21" y="10"/>
                </a:cxn>
                <a:cxn ang="0">
                  <a:pos x="15" y="11"/>
                </a:cxn>
                <a:cxn ang="0">
                  <a:pos x="8" y="8"/>
                </a:cxn>
                <a:cxn ang="0">
                  <a:pos x="8" y="11"/>
                </a:cxn>
                <a:cxn ang="0">
                  <a:pos x="3" y="11"/>
                </a:cxn>
                <a:cxn ang="0">
                  <a:pos x="5" y="14"/>
                </a:cxn>
                <a:cxn ang="0">
                  <a:pos x="3" y="16"/>
                </a:cxn>
                <a:cxn ang="0">
                  <a:pos x="3" y="19"/>
                </a:cxn>
                <a:cxn ang="0">
                  <a:pos x="0" y="20"/>
                </a:cxn>
                <a:cxn ang="0">
                  <a:pos x="3" y="25"/>
                </a:cxn>
                <a:cxn ang="0">
                  <a:pos x="11" y="31"/>
                </a:cxn>
                <a:cxn ang="0">
                  <a:pos x="18" y="34"/>
                </a:cxn>
                <a:cxn ang="0">
                  <a:pos x="21" y="33"/>
                </a:cxn>
              </a:cxnLst>
              <a:rect l="0" t="0" r="r" b="b"/>
              <a:pathLst>
                <a:path w="53" h="34">
                  <a:moveTo>
                    <a:pt x="21" y="33"/>
                  </a:moveTo>
                  <a:cubicBezTo>
                    <a:pt x="26" y="31"/>
                    <a:pt x="26" y="30"/>
                    <a:pt x="27" y="30"/>
                  </a:cubicBezTo>
                  <a:cubicBezTo>
                    <a:pt x="29" y="30"/>
                    <a:pt x="30" y="30"/>
                    <a:pt x="33" y="30"/>
                  </a:cubicBezTo>
                  <a:cubicBezTo>
                    <a:pt x="33" y="30"/>
                    <a:pt x="35" y="30"/>
                    <a:pt x="36" y="30"/>
                  </a:cubicBezTo>
                  <a:cubicBezTo>
                    <a:pt x="38" y="28"/>
                    <a:pt x="36" y="28"/>
                    <a:pt x="36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8"/>
                    <a:pt x="43" y="24"/>
                    <a:pt x="44" y="22"/>
                  </a:cubicBezTo>
                  <a:cubicBezTo>
                    <a:pt x="44" y="19"/>
                    <a:pt x="43" y="19"/>
                    <a:pt x="46" y="17"/>
                  </a:cubicBezTo>
                  <a:cubicBezTo>
                    <a:pt x="49" y="14"/>
                    <a:pt x="47" y="14"/>
                    <a:pt x="49" y="11"/>
                  </a:cubicBezTo>
                  <a:cubicBezTo>
                    <a:pt x="50" y="10"/>
                    <a:pt x="50" y="13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7"/>
                    <a:pt x="52" y="7"/>
                  </a:cubicBezTo>
                  <a:cubicBezTo>
                    <a:pt x="50" y="8"/>
                    <a:pt x="52" y="5"/>
                    <a:pt x="47" y="4"/>
                  </a:cubicBezTo>
                  <a:cubicBezTo>
                    <a:pt x="47" y="4"/>
                    <a:pt x="44" y="5"/>
                    <a:pt x="44" y="4"/>
                  </a:cubicBezTo>
                  <a:cubicBezTo>
                    <a:pt x="44" y="4"/>
                    <a:pt x="43" y="0"/>
                    <a:pt x="41" y="2"/>
                  </a:cubicBezTo>
                  <a:cubicBezTo>
                    <a:pt x="39" y="4"/>
                    <a:pt x="38" y="2"/>
                    <a:pt x="36" y="2"/>
                  </a:cubicBezTo>
                  <a:cubicBezTo>
                    <a:pt x="33" y="2"/>
                    <a:pt x="35" y="5"/>
                    <a:pt x="33" y="5"/>
                  </a:cubicBezTo>
                  <a:cubicBezTo>
                    <a:pt x="33" y="5"/>
                    <a:pt x="32" y="7"/>
                    <a:pt x="30" y="7"/>
                  </a:cubicBezTo>
                  <a:cubicBezTo>
                    <a:pt x="29" y="7"/>
                    <a:pt x="27" y="4"/>
                    <a:pt x="27" y="7"/>
                  </a:cubicBezTo>
                  <a:cubicBezTo>
                    <a:pt x="26" y="8"/>
                    <a:pt x="24" y="7"/>
                    <a:pt x="21" y="8"/>
                  </a:cubicBezTo>
                  <a:cubicBezTo>
                    <a:pt x="20" y="8"/>
                    <a:pt x="21" y="10"/>
                    <a:pt x="21" y="10"/>
                  </a:cubicBezTo>
                  <a:cubicBezTo>
                    <a:pt x="21" y="11"/>
                    <a:pt x="20" y="11"/>
                    <a:pt x="15" y="11"/>
                  </a:cubicBezTo>
                  <a:cubicBezTo>
                    <a:pt x="12" y="13"/>
                    <a:pt x="11" y="8"/>
                    <a:pt x="8" y="8"/>
                  </a:cubicBezTo>
                  <a:cubicBezTo>
                    <a:pt x="8" y="10"/>
                    <a:pt x="9" y="11"/>
                    <a:pt x="8" y="11"/>
                  </a:cubicBezTo>
                  <a:cubicBezTo>
                    <a:pt x="6" y="11"/>
                    <a:pt x="3" y="11"/>
                    <a:pt x="3" y="11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5" y="16"/>
                    <a:pt x="3" y="14"/>
                    <a:pt x="3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20"/>
                    <a:pt x="0" y="20"/>
                  </a:cubicBezTo>
                  <a:cubicBezTo>
                    <a:pt x="3" y="22"/>
                    <a:pt x="2" y="25"/>
                    <a:pt x="3" y="25"/>
                  </a:cubicBezTo>
                  <a:cubicBezTo>
                    <a:pt x="11" y="30"/>
                    <a:pt x="9" y="31"/>
                    <a:pt x="11" y="31"/>
                  </a:cubicBezTo>
                  <a:cubicBezTo>
                    <a:pt x="12" y="31"/>
                    <a:pt x="15" y="34"/>
                    <a:pt x="18" y="34"/>
                  </a:cubicBezTo>
                  <a:cubicBezTo>
                    <a:pt x="20" y="34"/>
                    <a:pt x="20" y="31"/>
                    <a:pt x="21" y="33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79" name="Freeform 179"/>
            <p:cNvSpPr>
              <a:spLocks/>
            </p:cNvSpPr>
            <p:nvPr/>
          </p:nvSpPr>
          <p:spPr bwMode="auto">
            <a:xfrm>
              <a:off x="4266786" y="3240749"/>
              <a:ext cx="147824" cy="77124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41" y="5"/>
                </a:cxn>
                <a:cxn ang="0">
                  <a:pos x="30" y="4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19" y="4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9" y="10"/>
                </a:cxn>
                <a:cxn ang="0">
                  <a:pos x="3" y="13"/>
                </a:cxn>
                <a:cxn ang="0">
                  <a:pos x="3" y="21"/>
                </a:cxn>
                <a:cxn ang="0">
                  <a:pos x="10" y="24"/>
                </a:cxn>
                <a:cxn ang="0">
                  <a:pos x="16" y="22"/>
                </a:cxn>
                <a:cxn ang="0">
                  <a:pos x="16" y="21"/>
                </a:cxn>
                <a:cxn ang="0">
                  <a:pos x="22" y="19"/>
                </a:cxn>
                <a:cxn ang="0">
                  <a:pos x="25" y="19"/>
                </a:cxn>
                <a:cxn ang="0">
                  <a:pos x="28" y="18"/>
                </a:cxn>
                <a:cxn ang="0">
                  <a:pos x="31" y="14"/>
                </a:cxn>
                <a:cxn ang="0">
                  <a:pos x="36" y="14"/>
                </a:cxn>
                <a:cxn ang="0">
                  <a:pos x="39" y="16"/>
                </a:cxn>
                <a:cxn ang="0">
                  <a:pos x="42" y="16"/>
                </a:cxn>
                <a:cxn ang="0">
                  <a:pos x="45" y="11"/>
                </a:cxn>
                <a:cxn ang="0">
                  <a:pos x="45" y="8"/>
                </a:cxn>
              </a:cxnLst>
              <a:rect l="0" t="0" r="r" b="b"/>
              <a:pathLst>
                <a:path w="47" h="25">
                  <a:moveTo>
                    <a:pt x="45" y="8"/>
                  </a:moveTo>
                  <a:cubicBezTo>
                    <a:pt x="41" y="7"/>
                    <a:pt x="42" y="5"/>
                    <a:pt x="41" y="5"/>
                  </a:cubicBezTo>
                  <a:cubicBezTo>
                    <a:pt x="36" y="4"/>
                    <a:pt x="31" y="4"/>
                    <a:pt x="30" y="4"/>
                  </a:cubicBezTo>
                  <a:cubicBezTo>
                    <a:pt x="27" y="4"/>
                    <a:pt x="27" y="8"/>
                    <a:pt x="25" y="7"/>
                  </a:cubicBezTo>
                  <a:cubicBezTo>
                    <a:pt x="25" y="7"/>
                    <a:pt x="24" y="7"/>
                    <a:pt x="24" y="5"/>
                  </a:cubicBezTo>
                  <a:cubicBezTo>
                    <a:pt x="25" y="2"/>
                    <a:pt x="21" y="0"/>
                    <a:pt x="19" y="4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6" y="4"/>
                  </a:cubicBezTo>
                  <a:cubicBezTo>
                    <a:pt x="9" y="7"/>
                    <a:pt x="13" y="8"/>
                    <a:pt x="9" y="10"/>
                  </a:cubicBezTo>
                  <a:cubicBezTo>
                    <a:pt x="6" y="11"/>
                    <a:pt x="4" y="8"/>
                    <a:pt x="3" y="13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6" y="21"/>
                    <a:pt x="7" y="25"/>
                    <a:pt x="10" y="24"/>
                  </a:cubicBezTo>
                  <a:cubicBezTo>
                    <a:pt x="15" y="24"/>
                    <a:pt x="16" y="24"/>
                    <a:pt x="16" y="22"/>
                  </a:cubicBezTo>
                  <a:cubicBezTo>
                    <a:pt x="16" y="22"/>
                    <a:pt x="15" y="21"/>
                    <a:pt x="16" y="21"/>
                  </a:cubicBezTo>
                  <a:cubicBezTo>
                    <a:pt x="19" y="19"/>
                    <a:pt x="21" y="21"/>
                    <a:pt x="22" y="19"/>
                  </a:cubicBezTo>
                  <a:cubicBezTo>
                    <a:pt x="22" y="16"/>
                    <a:pt x="24" y="19"/>
                    <a:pt x="25" y="19"/>
                  </a:cubicBezTo>
                  <a:cubicBezTo>
                    <a:pt x="27" y="19"/>
                    <a:pt x="28" y="18"/>
                    <a:pt x="28" y="18"/>
                  </a:cubicBezTo>
                  <a:cubicBezTo>
                    <a:pt x="30" y="18"/>
                    <a:pt x="28" y="14"/>
                    <a:pt x="31" y="14"/>
                  </a:cubicBezTo>
                  <a:cubicBezTo>
                    <a:pt x="33" y="14"/>
                    <a:pt x="34" y="16"/>
                    <a:pt x="36" y="14"/>
                  </a:cubicBezTo>
                  <a:cubicBezTo>
                    <a:pt x="38" y="13"/>
                    <a:pt x="39" y="16"/>
                    <a:pt x="39" y="16"/>
                  </a:cubicBezTo>
                  <a:cubicBezTo>
                    <a:pt x="39" y="18"/>
                    <a:pt x="42" y="16"/>
                    <a:pt x="42" y="16"/>
                  </a:cubicBezTo>
                  <a:cubicBezTo>
                    <a:pt x="44" y="11"/>
                    <a:pt x="45" y="13"/>
                    <a:pt x="45" y="11"/>
                  </a:cubicBezTo>
                  <a:cubicBezTo>
                    <a:pt x="45" y="10"/>
                    <a:pt x="47" y="10"/>
                    <a:pt x="45" y="8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80" name="Freeform 180"/>
            <p:cNvSpPr>
              <a:spLocks/>
            </p:cNvSpPr>
            <p:nvPr/>
          </p:nvSpPr>
          <p:spPr bwMode="auto">
            <a:xfrm>
              <a:off x="4186447" y="3343581"/>
              <a:ext cx="75519" cy="594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4" y="5"/>
                </a:cxn>
                <a:cxn ang="0">
                  <a:pos x="23" y="5"/>
                </a:cxn>
                <a:cxn ang="0">
                  <a:pos x="23" y="7"/>
                </a:cxn>
                <a:cxn ang="0">
                  <a:pos x="17" y="10"/>
                </a:cxn>
                <a:cxn ang="0">
                  <a:pos x="18" y="13"/>
                </a:cxn>
                <a:cxn ang="0">
                  <a:pos x="15" y="17"/>
                </a:cxn>
                <a:cxn ang="0">
                  <a:pos x="12" y="17"/>
                </a:cxn>
                <a:cxn ang="0">
                  <a:pos x="9" y="16"/>
                </a:cxn>
                <a:cxn ang="0">
                  <a:pos x="1" y="17"/>
                </a:cxn>
                <a:cxn ang="0">
                  <a:pos x="1" y="16"/>
                </a:cxn>
                <a:cxn ang="0">
                  <a:pos x="1" y="13"/>
                </a:cxn>
                <a:cxn ang="0">
                  <a:pos x="1" y="10"/>
                </a:cxn>
                <a:cxn ang="0">
                  <a:pos x="0" y="8"/>
                </a:cxn>
                <a:cxn ang="0">
                  <a:pos x="1" y="5"/>
                </a:cxn>
                <a:cxn ang="0">
                  <a:pos x="7" y="7"/>
                </a:cxn>
                <a:cxn ang="0">
                  <a:pos x="10" y="7"/>
                </a:cxn>
                <a:cxn ang="0">
                  <a:pos x="15" y="3"/>
                </a:cxn>
                <a:cxn ang="0">
                  <a:pos x="18" y="3"/>
                </a:cxn>
                <a:cxn ang="0">
                  <a:pos x="21" y="2"/>
                </a:cxn>
                <a:cxn ang="0">
                  <a:pos x="21" y="0"/>
                </a:cxn>
              </a:cxnLst>
              <a:rect l="0" t="0" r="r" b="b"/>
              <a:pathLst>
                <a:path w="24" h="19">
                  <a:moveTo>
                    <a:pt x="21" y="0"/>
                  </a:moveTo>
                  <a:cubicBezTo>
                    <a:pt x="24" y="2"/>
                    <a:pt x="23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5"/>
                    <a:pt x="23" y="7"/>
                    <a:pt x="23" y="7"/>
                  </a:cubicBezTo>
                  <a:cubicBezTo>
                    <a:pt x="21" y="8"/>
                    <a:pt x="18" y="8"/>
                    <a:pt x="17" y="10"/>
                  </a:cubicBezTo>
                  <a:cubicBezTo>
                    <a:pt x="17" y="10"/>
                    <a:pt x="18" y="11"/>
                    <a:pt x="18" y="13"/>
                  </a:cubicBezTo>
                  <a:cubicBezTo>
                    <a:pt x="18" y="14"/>
                    <a:pt x="15" y="14"/>
                    <a:pt x="15" y="17"/>
                  </a:cubicBezTo>
                  <a:cubicBezTo>
                    <a:pt x="15" y="19"/>
                    <a:pt x="13" y="17"/>
                    <a:pt x="12" y="17"/>
                  </a:cubicBezTo>
                  <a:cubicBezTo>
                    <a:pt x="10" y="16"/>
                    <a:pt x="12" y="19"/>
                    <a:pt x="9" y="16"/>
                  </a:cubicBezTo>
                  <a:cubicBezTo>
                    <a:pt x="7" y="14"/>
                    <a:pt x="10" y="17"/>
                    <a:pt x="1" y="17"/>
                  </a:cubicBezTo>
                  <a:cubicBezTo>
                    <a:pt x="1" y="16"/>
                    <a:pt x="1" y="17"/>
                    <a:pt x="1" y="16"/>
                  </a:cubicBezTo>
                  <a:cubicBezTo>
                    <a:pt x="4" y="16"/>
                    <a:pt x="3" y="14"/>
                    <a:pt x="1" y="13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3" y="8"/>
                    <a:pt x="0" y="10"/>
                    <a:pt x="0" y="8"/>
                  </a:cubicBezTo>
                  <a:cubicBezTo>
                    <a:pt x="0" y="7"/>
                    <a:pt x="1" y="7"/>
                    <a:pt x="1" y="5"/>
                  </a:cubicBezTo>
                  <a:cubicBezTo>
                    <a:pt x="6" y="5"/>
                    <a:pt x="4" y="7"/>
                    <a:pt x="7" y="7"/>
                  </a:cubicBezTo>
                  <a:cubicBezTo>
                    <a:pt x="9" y="5"/>
                    <a:pt x="7" y="8"/>
                    <a:pt x="10" y="7"/>
                  </a:cubicBezTo>
                  <a:cubicBezTo>
                    <a:pt x="12" y="3"/>
                    <a:pt x="12" y="3"/>
                    <a:pt x="15" y="3"/>
                  </a:cubicBezTo>
                  <a:cubicBezTo>
                    <a:pt x="18" y="5"/>
                    <a:pt x="17" y="3"/>
                    <a:pt x="18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0" y="0"/>
                    <a:pt x="21" y="2"/>
                    <a:pt x="21" y="0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81" name="Freeform 181"/>
            <p:cNvSpPr>
              <a:spLocks/>
            </p:cNvSpPr>
            <p:nvPr/>
          </p:nvSpPr>
          <p:spPr bwMode="auto">
            <a:xfrm>
              <a:off x="4186447" y="3358041"/>
              <a:ext cx="152644" cy="151035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41" y="17"/>
                </a:cxn>
                <a:cxn ang="0">
                  <a:pos x="36" y="17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21" y="17"/>
                </a:cxn>
                <a:cxn ang="0">
                  <a:pos x="20" y="21"/>
                </a:cxn>
                <a:cxn ang="0">
                  <a:pos x="21" y="25"/>
                </a:cxn>
                <a:cxn ang="0">
                  <a:pos x="21" y="27"/>
                </a:cxn>
                <a:cxn ang="0">
                  <a:pos x="29" y="35"/>
                </a:cxn>
                <a:cxn ang="0">
                  <a:pos x="32" y="38"/>
                </a:cxn>
                <a:cxn ang="0">
                  <a:pos x="33" y="41"/>
                </a:cxn>
                <a:cxn ang="0">
                  <a:pos x="35" y="42"/>
                </a:cxn>
                <a:cxn ang="0">
                  <a:pos x="39" y="45"/>
                </a:cxn>
                <a:cxn ang="0">
                  <a:pos x="42" y="48"/>
                </a:cxn>
                <a:cxn ang="0">
                  <a:pos x="39" y="47"/>
                </a:cxn>
                <a:cxn ang="0">
                  <a:pos x="33" y="44"/>
                </a:cxn>
                <a:cxn ang="0">
                  <a:pos x="32" y="41"/>
                </a:cxn>
                <a:cxn ang="0">
                  <a:pos x="23" y="35"/>
                </a:cxn>
                <a:cxn ang="0">
                  <a:pos x="17" y="30"/>
                </a:cxn>
                <a:cxn ang="0">
                  <a:pos x="13" y="24"/>
                </a:cxn>
                <a:cxn ang="0">
                  <a:pos x="9" y="14"/>
                </a:cxn>
                <a:cxn ang="0">
                  <a:pos x="4" y="2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9" y="11"/>
                </a:cxn>
                <a:cxn ang="0">
                  <a:pos x="12" y="13"/>
                </a:cxn>
                <a:cxn ang="0">
                  <a:pos x="15" y="13"/>
                </a:cxn>
                <a:cxn ang="0">
                  <a:pos x="18" y="8"/>
                </a:cxn>
                <a:cxn ang="0">
                  <a:pos x="17" y="5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24" y="0"/>
                </a:cxn>
                <a:cxn ang="0">
                  <a:pos x="32" y="7"/>
                </a:cxn>
                <a:cxn ang="0">
                  <a:pos x="39" y="10"/>
                </a:cxn>
                <a:cxn ang="0">
                  <a:pos x="42" y="8"/>
                </a:cxn>
                <a:cxn ang="0">
                  <a:pos x="44" y="14"/>
                </a:cxn>
                <a:cxn ang="0">
                  <a:pos x="47" y="16"/>
                </a:cxn>
                <a:cxn ang="0">
                  <a:pos x="44" y="19"/>
                </a:cxn>
              </a:cxnLst>
              <a:rect l="0" t="0" r="r" b="b"/>
              <a:pathLst>
                <a:path w="49" h="48">
                  <a:moveTo>
                    <a:pt x="44" y="19"/>
                  </a:moveTo>
                  <a:cubicBezTo>
                    <a:pt x="41" y="21"/>
                    <a:pt x="42" y="16"/>
                    <a:pt x="41" y="17"/>
                  </a:cubicBezTo>
                  <a:cubicBezTo>
                    <a:pt x="39" y="17"/>
                    <a:pt x="38" y="16"/>
                    <a:pt x="36" y="17"/>
                  </a:cubicBezTo>
                  <a:cubicBezTo>
                    <a:pt x="33" y="19"/>
                    <a:pt x="32" y="16"/>
                    <a:pt x="30" y="16"/>
                  </a:cubicBezTo>
                  <a:cubicBezTo>
                    <a:pt x="29" y="17"/>
                    <a:pt x="26" y="14"/>
                    <a:pt x="24" y="16"/>
                  </a:cubicBezTo>
                  <a:cubicBezTo>
                    <a:pt x="23" y="17"/>
                    <a:pt x="23" y="19"/>
                    <a:pt x="21" y="17"/>
                  </a:cubicBezTo>
                  <a:cubicBezTo>
                    <a:pt x="18" y="13"/>
                    <a:pt x="17" y="21"/>
                    <a:pt x="20" y="21"/>
                  </a:cubicBezTo>
                  <a:cubicBezTo>
                    <a:pt x="21" y="22"/>
                    <a:pt x="21" y="24"/>
                    <a:pt x="21" y="25"/>
                  </a:cubicBezTo>
                  <a:cubicBezTo>
                    <a:pt x="23" y="25"/>
                    <a:pt x="20" y="27"/>
                    <a:pt x="21" y="27"/>
                  </a:cubicBezTo>
                  <a:cubicBezTo>
                    <a:pt x="23" y="27"/>
                    <a:pt x="27" y="35"/>
                    <a:pt x="29" y="35"/>
                  </a:cubicBezTo>
                  <a:cubicBezTo>
                    <a:pt x="30" y="36"/>
                    <a:pt x="29" y="38"/>
                    <a:pt x="32" y="38"/>
                  </a:cubicBezTo>
                  <a:cubicBezTo>
                    <a:pt x="33" y="39"/>
                    <a:pt x="33" y="41"/>
                    <a:pt x="33" y="41"/>
                  </a:cubicBezTo>
                  <a:cubicBezTo>
                    <a:pt x="33" y="42"/>
                    <a:pt x="35" y="41"/>
                    <a:pt x="35" y="42"/>
                  </a:cubicBezTo>
                  <a:cubicBezTo>
                    <a:pt x="36" y="44"/>
                    <a:pt x="38" y="45"/>
                    <a:pt x="39" y="45"/>
                  </a:cubicBezTo>
                  <a:cubicBezTo>
                    <a:pt x="39" y="47"/>
                    <a:pt x="44" y="47"/>
                    <a:pt x="42" y="48"/>
                  </a:cubicBezTo>
                  <a:cubicBezTo>
                    <a:pt x="41" y="47"/>
                    <a:pt x="41" y="47"/>
                    <a:pt x="39" y="47"/>
                  </a:cubicBezTo>
                  <a:cubicBezTo>
                    <a:pt x="38" y="48"/>
                    <a:pt x="39" y="45"/>
                    <a:pt x="33" y="44"/>
                  </a:cubicBezTo>
                  <a:cubicBezTo>
                    <a:pt x="27" y="41"/>
                    <a:pt x="27" y="39"/>
                    <a:pt x="32" y="41"/>
                  </a:cubicBezTo>
                  <a:cubicBezTo>
                    <a:pt x="29" y="38"/>
                    <a:pt x="26" y="35"/>
                    <a:pt x="23" y="35"/>
                  </a:cubicBezTo>
                  <a:cubicBezTo>
                    <a:pt x="18" y="36"/>
                    <a:pt x="23" y="35"/>
                    <a:pt x="17" y="30"/>
                  </a:cubicBezTo>
                  <a:cubicBezTo>
                    <a:pt x="10" y="25"/>
                    <a:pt x="17" y="28"/>
                    <a:pt x="13" y="24"/>
                  </a:cubicBezTo>
                  <a:cubicBezTo>
                    <a:pt x="9" y="21"/>
                    <a:pt x="13" y="19"/>
                    <a:pt x="9" y="14"/>
                  </a:cubicBezTo>
                  <a:cubicBezTo>
                    <a:pt x="6" y="13"/>
                    <a:pt x="6" y="17"/>
                    <a:pt x="4" y="21"/>
                  </a:cubicBezTo>
                  <a:cubicBezTo>
                    <a:pt x="4" y="2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0" y="13"/>
                    <a:pt x="7" y="10"/>
                    <a:pt x="9" y="11"/>
                  </a:cubicBezTo>
                  <a:cubicBezTo>
                    <a:pt x="12" y="14"/>
                    <a:pt x="10" y="11"/>
                    <a:pt x="12" y="13"/>
                  </a:cubicBezTo>
                  <a:cubicBezTo>
                    <a:pt x="13" y="13"/>
                    <a:pt x="15" y="14"/>
                    <a:pt x="15" y="13"/>
                  </a:cubicBezTo>
                  <a:cubicBezTo>
                    <a:pt x="15" y="10"/>
                    <a:pt x="18" y="10"/>
                    <a:pt x="18" y="8"/>
                  </a:cubicBezTo>
                  <a:cubicBezTo>
                    <a:pt x="18" y="7"/>
                    <a:pt x="17" y="5"/>
                    <a:pt x="17" y="5"/>
                  </a:cubicBezTo>
                  <a:cubicBezTo>
                    <a:pt x="18" y="4"/>
                    <a:pt x="21" y="4"/>
                    <a:pt x="23" y="2"/>
                  </a:cubicBezTo>
                  <a:cubicBezTo>
                    <a:pt x="23" y="2"/>
                    <a:pt x="21" y="0"/>
                    <a:pt x="2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5"/>
                    <a:pt x="30" y="7"/>
                    <a:pt x="32" y="7"/>
                  </a:cubicBezTo>
                  <a:cubicBezTo>
                    <a:pt x="33" y="7"/>
                    <a:pt x="36" y="10"/>
                    <a:pt x="39" y="10"/>
                  </a:cubicBezTo>
                  <a:cubicBezTo>
                    <a:pt x="41" y="10"/>
                    <a:pt x="41" y="7"/>
                    <a:pt x="42" y="8"/>
                  </a:cubicBezTo>
                  <a:cubicBezTo>
                    <a:pt x="44" y="10"/>
                    <a:pt x="44" y="13"/>
                    <a:pt x="44" y="14"/>
                  </a:cubicBezTo>
                  <a:cubicBezTo>
                    <a:pt x="47" y="16"/>
                    <a:pt x="49" y="14"/>
                    <a:pt x="47" y="16"/>
                  </a:cubicBezTo>
                  <a:cubicBezTo>
                    <a:pt x="47" y="17"/>
                    <a:pt x="46" y="16"/>
                    <a:pt x="44" y="19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82" name="Freeform 182"/>
            <p:cNvSpPr>
              <a:spLocks/>
            </p:cNvSpPr>
            <p:nvPr/>
          </p:nvSpPr>
          <p:spPr bwMode="auto">
            <a:xfrm>
              <a:off x="4236257" y="3396603"/>
              <a:ext cx="106047" cy="102832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33" y="22"/>
                </a:cxn>
                <a:cxn ang="0">
                  <a:pos x="29" y="18"/>
                </a:cxn>
                <a:cxn ang="0">
                  <a:pos x="33" y="18"/>
                </a:cxn>
                <a:cxn ang="0">
                  <a:pos x="29" y="11"/>
                </a:cxn>
                <a:cxn ang="0">
                  <a:pos x="28" y="7"/>
                </a:cxn>
                <a:cxn ang="0">
                  <a:pos x="25" y="5"/>
                </a:cxn>
                <a:cxn ang="0">
                  <a:pos x="20" y="5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5" y="5"/>
                </a:cxn>
                <a:cxn ang="0">
                  <a:pos x="3" y="8"/>
                </a:cxn>
                <a:cxn ang="0">
                  <a:pos x="5" y="13"/>
                </a:cxn>
                <a:cxn ang="0">
                  <a:pos x="5" y="15"/>
                </a:cxn>
                <a:cxn ang="0">
                  <a:pos x="13" y="22"/>
                </a:cxn>
                <a:cxn ang="0">
                  <a:pos x="16" y="26"/>
                </a:cxn>
                <a:cxn ang="0">
                  <a:pos x="17" y="29"/>
                </a:cxn>
                <a:cxn ang="0">
                  <a:pos x="19" y="30"/>
                </a:cxn>
                <a:cxn ang="0">
                  <a:pos x="23" y="33"/>
                </a:cxn>
                <a:cxn ang="0">
                  <a:pos x="25" y="29"/>
                </a:cxn>
                <a:cxn ang="0">
                  <a:pos x="26" y="26"/>
                </a:cxn>
                <a:cxn ang="0">
                  <a:pos x="28" y="26"/>
                </a:cxn>
                <a:cxn ang="0">
                  <a:pos x="29" y="22"/>
                </a:cxn>
              </a:cxnLst>
              <a:rect l="0" t="0" r="r" b="b"/>
              <a:pathLst>
                <a:path w="34" h="33">
                  <a:moveTo>
                    <a:pt x="29" y="22"/>
                  </a:moveTo>
                  <a:cubicBezTo>
                    <a:pt x="31" y="21"/>
                    <a:pt x="31" y="22"/>
                    <a:pt x="33" y="22"/>
                  </a:cubicBezTo>
                  <a:cubicBezTo>
                    <a:pt x="33" y="21"/>
                    <a:pt x="29" y="18"/>
                    <a:pt x="29" y="18"/>
                  </a:cubicBezTo>
                  <a:cubicBezTo>
                    <a:pt x="31" y="16"/>
                    <a:pt x="31" y="19"/>
                    <a:pt x="33" y="18"/>
                  </a:cubicBezTo>
                  <a:cubicBezTo>
                    <a:pt x="34" y="16"/>
                    <a:pt x="28" y="15"/>
                    <a:pt x="29" y="11"/>
                  </a:cubicBezTo>
                  <a:cubicBezTo>
                    <a:pt x="31" y="7"/>
                    <a:pt x="33" y="7"/>
                    <a:pt x="28" y="7"/>
                  </a:cubicBezTo>
                  <a:cubicBezTo>
                    <a:pt x="25" y="8"/>
                    <a:pt x="26" y="4"/>
                    <a:pt x="25" y="5"/>
                  </a:cubicBezTo>
                  <a:cubicBezTo>
                    <a:pt x="23" y="5"/>
                    <a:pt x="22" y="4"/>
                    <a:pt x="20" y="5"/>
                  </a:cubicBezTo>
                  <a:cubicBezTo>
                    <a:pt x="17" y="7"/>
                    <a:pt x="16" y="4"/>
                    <a:pt x="14" y="4"/>
                  </a:cubicBezTo>
                  <a:cubicBezTo>
                    <a:pt x="13" y="5"/>
                    <a:pt x="9" y="2"/>
                    <a:pt x="8" y="4"/>
                  </a:cubicBezTo>
                  <a:cubicBezTo>
                    <a:pt x="6" y="5"/>
                    <a:pt x="6" y="7"/>
                    <a:pt x="5" y="5"/>
                  </a:cubicBezTo>
                  <a:cubicBezTo>
                    <a:pt x="2" y="0"/>
                    <a:pt x="0" y="8"/>
                    <a:pt x="3" y="8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3" y="15"/>
                    <a:pt x="5" y="15"/>
                  </a:cubicBezTo>
                  <a:cubicBezTo>
                    <a:pt x="6" y="15"/>
                    <a:pt x="11" y="22"/>
                    <a:pt x="13" y="22"/>
                  </a:cubicBezTo>
                  <a:cubicBezTo>
                    <a:pt x="14" y="24"/>
                    <a:pt x="13" y="26"/>
                    <a:pt x="16" y="26"/>
                  </a:cubicBezTo>
                  <a:cubicBezTo>
                    <a:pt x="17" y="27"/>
                    <a:pt x="17" y="29"/>
                    <a:pt x="17" y="29"/>
                  </a:cubicBezTo>
                  <a:cubicBezTo>
                    <a:pt x="17" y="30"/>
                    <a:pt x="19" y="29"/>
                    <a:pt x="19" y="30"/>
                  </a:cubicBezTo>
                  <a:cubicBezTo>
                    <a:pt x="20" y="32"/>
                    <a:pt x="22" y="33"/>
                    <a:pt x="23" y="33"/>
                  </a:cubicBezTo>
                  <a:cubicBezTo>
                    <a:pt x="26" y="32"/>
                    <a:pt x="22" y="30"/>
                    <a:pt x="25" y="29"/>
                  </a:cubicBezTo>
                  <a:cubicBezTo>
                    <a:pt x="26" y="27"/>
                    <a:pt x="25" y="26"/>
                    <a:pt x="26" y="26"/>
                  </a:cubicBezTo>
                  <a:cubicBezTo>
                    <a:pt x="28" y="24"/>
                    <a:pt x="28" y="27"/>
                    <a:pt x="28" y="26"/>
                  </a:cubicBezTo>
                  <a:cubicBezTo>
                    <a:pt x="29" y="26"/>
                    <a:pt x="25" y="21"/>
                    <a:pt x="29" y="22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83" name="Freeform 183"/>
            <p:cNvSpPr>
              <a:spLocks/>
            </p:cNvSpPr>
            <p:nvPr/>
          </p:nvSpPr>
          <p:spPr bwMode="auto">
            <a:xfrm>
              <a:off x="4305349" y="3460874"/>
              <a:ext cx="53024" cy="62664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17" y="9"/>
                </a:cxn>
                <a:cxn ang="0">
                  <a:pos x="14" y="11"/>
                </a:cxn>
                <a:cxn ang="0">
                  <a:pos x="15" y="12"/>
                </a:cxn>
                <a:cxn ang="0">
                  <a:pos x="12" y="12"/>
                </a:cxn>
                <a:cxn ang="0">
                  <a:pos x="9" y="15"/>
                </a:cxn>
                <a:cxn ang="0">
                  <a:pos x="9" y="20"/>
                </a:cxn>
                <a:cxn ang="0">
                  <a:pos x="6" y="17"/>
                </a:cxn>
                <a:cxn ang="0">
                  <a:pos x="4" y="15"/>
                </a:cxn>
                <a:cxn ang="0">
                  <a:pos x="1" y="12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6" y="5"/>
                </a:cxn>
                <a:cxn ang="0">
                  <a:pos x="7" y="1"/>
                </a:cxn>
              </a:cxnLst>
              <a:rect l="0" t="0" r="r" b="b"/>
              <a:pathLst>
                <a:path w="17" h="20">
                  <a:moveTo>
                    <a:pt x="7" y="1"/>
                  </a:moveTo>
                  <a:cubicBezTo>
                    <a:pt x="10" y="6"/>
                    <a:pt x="17" y="8"/>
                    <a:pt x="17" y="9"/>
                  </a:cubicBezTo>
                  <a:cubicBezTo>
                    <a:pt x="17" y="11"/>
                    <a:pt x="12" y="11"/>
                    <a:pt x="14" y="11"/>
                  </a:cubicBezTo>
                  <a:cubicBezTo>
                    <a:pt x="15" y="12"/>
                    <a:pt x="14" y="12"/>
                    <a:pt x="15" y="12"/>
                  </a:cubicBezTo>
                  <a:cubicBezTo>
                    <a:pt x="12" y="14"/>
                    <a:pt x="12" y="14"/>
                    <a:pt x="12" y="12"/>
                  </a:cubicBezTo>
                  <a:cubicBezTo>
                    <a:pt x="12" y="9"/>
                    <a:pt x="10" y="14"/>
                    <a:pt x="9" y="15"/>
                  </a:cubicBezTo>
                  <a:cubicBezTo>
                    <a:pt x="7" y="18"/>
                    <a:pt x="10" y="17"/>
                    <a:pt x="9" y="20"/>
                  </a:cubicBezTo>
                  <a:cubicBezTo>
                    <a:pt x="6" y="20"/>
                    <a:pt x="7" y="20"/>
                    <a:pt x="6" y="17"/>
                  </a:cubicBezTo>
                  <a:cubicBezTo>
                    <a:pt x="6" y="15"/>
                    <a:pt x="4" y="15"/>
                    <a:pt x="4" y="15"/>
                  </a:cubicBezTo>
                  <a:cubicBezTo>
                    <a:pt x="6" y="14"/>
                    <a:pt x="1" y="14"/>
                    <a:pt x="1" y="12"/>
                  </a:cubicBezTo>
                  <a:cubicBezTo>
                    <a:pt x="4" y="11"/>
                    <a:pt x="0" y="9"/>
                    <a:pt x="3" y="8"/>
                  </a:cubicBezTo>
                  <a:cubicBezTo>
                    <a:pt x="4" y="6"/>
                    <a:pt x="3" y="5"/>
                    <a:pt x="4" y="5"/>
                  </a:cubicBezTo>
                  <a:cubicBezTo>
                    <a:pt x="6" y="3"/>
                    <a:pt x="6" y="6"/>
                    <a:pt x="6" y="5"/>
                  </a:cubicBezTo>
                  <a:cubicBezTo>
                    <a:pt x="7" y="5"/>
                    <a:pt x="3" y="0"/>
                    <a:pt x="7" y="1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84" name="Freeform 184"/>
            <p:cNvSpPr>
              <a:spLocks noEditPoints="1"/>
            </p:cNvSpPr>
            <p:nvPr/>
          </p:nvSpPr>
          <p:spPr bwMode="auto">
            <a:xfrm>
              <a:off x="4053085" y="2932252"/>
              <a:ext cx="179959" cy="130147"/>
            </a:xfrm>
            <a:custGeom>
              <a:avLst/>
              <a:gdLst/>
              <a:ahLst/>
              <a:cxnLst>
                <a:cxn ang="0">
                  <a:pos x="4" y="33"/>
                </a:cxn>
                <a:cxn ang="0">
                  <a:pos x="1" y="30"/>
                </a:cxn>
                <a:cxn ang="0">
                  <a:pos x="0" y="19"/>
                </a:cxn>
                <a:cxn ang="0">
                  <a:pos x="16" y="3"/>
                </a:cxn>
                <a:cxn ang="0">
                  <a:pos x="20" y="5"/>
                </a:cxn>
                <a:cxn ang="0">
                  <a:pos x="18" y="11"/>
                </a:cxn>
                <a:cxn ang="0">
                  <a:pos x="20" y="17"/>
                </a:cxn>
                <a:cxn ang="0">
                  <a:pos x="21" y="21"/>
                </a:cxn>
                <a:cxn ang="0">
                  <a:pos x="18" y="19"/>
                </a:cxn>
                <a:cxn ang="0">
                  <a:pos x="15" y="25"/>
                </a:cxn>
                <a:cxn ang="0">
                  <a:pos x="12" y="30"/>
                </a:cxn>
                <a:cxn ang="0">
                  <a:pos x="12" y="35"/>
                </a:cxn>
                <a:cxn ang="0">
                  <a:pos x="15" y="38"/>
                </a:cxn>
                <a:cxn ang="0">
                  <a:pos x="10" y="38"/>
                </a:cxn>
                <a:cxn ang="0">
                  <a:pos x="4" y="38"/>
                </a:cxn>
                <a:cxn ang="0">
                  <a:pos x="53" y="31"/>
                </a:cxn>
                <a:cxn ang="0">
                  <a:pos x="53" y="31"/>
                </a:cxn>
                <a:cxn ang="0">
                  <a:pos x="24" y="7"/>
                </a:cxn>
                <a:cxn ang="0">
                  <a:pos x="21" y="30"/>
                </a:cxn>
                <a:cxn ang="0">
                  <a:pos x="18" y="28"/>
                </a:cxn>
                <a:cxn ang="0">
                  <a:pos x="13" y="30"/>
                </a:cxn>
                <a:cxn ang="0">
                  <a:pos x="16" y="33"/>
                </a:cxn>
                <a:cxn ang="0">
                  <a:pos x="21" y="35"/>
                </a:cxn>
                <a:cxn ang="0">
                  <a:pos x="20" y="27"/>
                </a:cxn>
                <a:cxn ang="0">
                  <a:pos x="20" y="27"/>
                </a:cxn>
                <a:cxn ang="0">
                  <a:pos x="21" y="36"/>
                </a:cxn>
                <a:cxn ang="0">
                  <a:pos x="23" y="35"/>
                </a:cxn>
                <a:cxn ang="0">
                  <a:pos x="30" y="39"/>
                </a:cxn>
                <a:cxn ang="0">
                  <a:pos x="26" y="36"/>
                </a:cxn>
                <a:cxn ang="0">
                  <a:pos x="29" y="41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3" y="31"/>
                </a:cxn>
                <a:cxn ang="0">
                  <a:pos x="36" y="24"/>
                </a:cxn>
                <a:cxn ang="0">
                  <a:pos x="30" y="24"/>
                </a:cxn>
                <a:cxn ang="0">
                  <a:pos x="29" y="25"/>
                </a:cxn>
                <a:cxn ang="0">
                  <a:pos x="26" y="24"/>
                </a:cxn>
                <a:cxn ang="0">
                  <a:pos x="23" y="27"/>
                </a:cxn>
                <a:cxn ang="0">
                  <a:pos x="24" y="31"/>
                </a:cxn>
                <a:cxn ang="0">
                  <a:pos x="27" y="33"/>
                </a:cxn>
                <a:cxn ang="0">
                  <a:pos x="29" y="35"/>
                </a:cxn>
                <a:cxn ang="0">
                  <a:pos x="30" y="38"/>
                </a:cxn>
                <a:cxn ang="0">
                  <a:pos x="32" y="39"/>
                </a:cxn>
                <a:cxn ang="0">
                  <a:pos x="35" y="36"/>
                </a:cxn>
              </a:cxnLst>
              <a:rect l="0" t="0" r="r" b="b"/>
              <a:pathLst>
                <a:path w="58" h="42">
                  <a:moveTo>
                    <a:pt x="3" y="35"/>
                  </a:moveTo>
                  <a:cubicBezTo>
                    <a:pt x="3" y="31"/>
                    <a:pt x="4" y="36"/>
                    <a:pt x="4" y="33"/>
                  </a:cubicBezTo>
                  <a:cubicBezTo>
                    <a:pt x="4" y="30"/>
                    <a:pt x="3" y="31"/>
                    <a:pt x="3" y="30"/>
                  </a:cubicBezTo>
                  <a:cubicBezTo>
                    <a:pt x="1" y="28"/>
                    <a:pt x="3" y="31"/>
                    <a:pt x="1" y="30"/>
                  </a:cubicBezTo>
                  <a:cubicBezTo>
                    <a:pt x="0" y="28"/>
                    <a:pt x="0" y="30"/>
                    <a:pt x="0" y="28"/>
                  </a:cubicBezTo>
                  <a:cubicBezTo>
                    <a:pt x="1" y="25"/>
                    <a:pt x="0" y="24"/>
                    <a:pt x="0" y="19"/>
                  </a:cubicBezTo>
                  <a:cubicBezTo>
                    <a:pt x="1" y="14"/>
                    <a:pt x="1" y="8"/>
                    <a:pt x="7" y="8"/>
                  </a:cubicBezTo>
                  <a:cubicBezTo>
                    <a:pt x="13" y="10"/>
                    <a:pt x="13" y="3"/>
                    <a:pt x="16" y="3"/>
                  </a:cubicBezTo>
                  <a:cubicBezTo>
                    <a:pt x="20" y="3"/>
                    <a:pt x="20" y="0"/>
                    <a:pt x="20" y="0"/>
                  </a:cubicBezTo>
                  <a:cubicBezTo>
                    <a:pt x="21" y="2"/>
                    <a:pt x="18" y="2"/>
                    <a:pt x="20" y="5"/>
                  </a:cubicBezTo>
                  <a:cubicBezTo>
                    <a:pt x="20" y="7"/>
                    <a:pt x="20" y="8"/>
                    <a:pt x="20" y="8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6" y="13"/>
                    <a:pt x="20" y="14"/>
                    <a:pt x="18" y="16"/>
                  </a:cubicBezTo>
                  <a:cubicBezTo>
                    <a:pt x="16" y="17"/>
                    <a:pt x="18" y="16"/>
                    <a:pt x="20" y="17"/>
                  </a:cubicBezTo>
                  <a:cubicBezTo>
                    <a:pt x="20" y="17"/>
                    <a:pt x="24" y="16"/>
                    <a:pt x="23" y="19"/>
                  </a:cubicBezTo>
                  <a:cubicBezTo>
                    <a:pt x="23" y="21"/>
                    <a:pt x="21" y="22"/>
                    <a:pt x="21" y="21"/>
                  </a:cubicBezTo>
                  <a:cubicBezTo>
                    <a:pt x="20" y="21"/>
                    <a:pt x="20" y="22"/>
                    <a:pt x="20" y="22"/>
                  </a:cubicBezTo>
                  <a:cubicBezTo>
                    <a:pt x="18" y="21"/>
                    <a:pt x="20" y="19"/>
                    <a:pt x="18" y="19"/>
                  </a:cubicBezTo>
                  <a:cubicBezTo>
                    <a:pt x="16" y="19"/>
                    <a:pt x="18" y="24"/>
                    <a:pt x="16" y="25"/>
                  </a:cubicBezTo>
                  <a:cubicBezTo>
                    <a:pt x="16" y="27"/>
                    <a:pt x="13" y="24"/>
                    <a:pt x="15" y="25"/>
                  </a:cubicBezTo>
                  <a:cubicBezTo>
                    <a:pt x="16" y="27"/>
                    <a:pt x="13" y="27"/>
                    <a:pt x="13" y="28"/>
                  </a:cubicBezTo>
                  <a:cubicBezTo>
                    <a:pt x="15" y="28"/>
                    <a:pt x="10" y="28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3"/>
                    <a:pt x="10" y="33"/>
                    <a:pt x="12" y="35"/>
                  </a:cubicBezTo>
                  <a:cubicBezTo>
                    <a:pt x="12" y="36"/>
                    <a:pt x="12" y="35"/>
                    <a:pt x="15" y="36"/>
                  </a:cubicBezTo>
                  <a:cubicBezTo>
                    <a:pt x="16" y="38"/>
                    <a:pt x="15" y="38"/>
                    <a:pt x="15" y="38"/>
                  </a:cubicBezTo>
                  <a:cubicBezTo>
                    <a:pt x="13" y="36"/>
                    <a:pt x="13" y="38"/>
                    <a:pt x="13" y="38"/>
                  </a:cubicBezTo>
                  <a:cubicBezTo>
                    <a:pt x="12" y="38"/>
                    <a:pt x="12" y="36"/>
                    <a:pt x="10" y="38"/>
                  </a:cubicBezTo>
                  <a:cubicBezTo>
                    <a:pt x="10" y="38"/>
                    <a:pt x="9" y="38"/>
                    <a:pt x="7" y="38"/>
                  </a:cubicBezTo>
                  <a:cubicBezTo>
                    <a:pt x="6" y="36"/>
                    <a:pt x="6" y="38"/>
                    <a:pt x="4" y="38"/>
                  </a:cubicBezTo>
                  <a:cubicBezTo>
                    <a:pt x="4" y="31"/>
                    <a:pt x="3" y="36"/>
                    <a:pt x="3" y="35"/>
                  </a:cubicBezTo>
                  <a:close/>
                  <a:moveTo>
                    <a:pt x="53" y="31"/>
                  </a:moveTo>
                  <a:cubicBezTo>
                    <a:pt x="55" y="31"/>
                    <a:pt x="58" y="35"/>
                    <a:pt x="56" y="36"/>
                  </a:cubicBezTo>
                  <a:cubicBezTo>
                    <a:pt x="53" y="36"/>
                    <a:pt x="52" y="33"/>
                    <a:pt x="53" y="31"/>
                  </a:cubicBezTo>
                  <a:close/>
                  <a:moveTo>
                    <a:pt x="23" y="7"/>
                  </a:moveTo>
                  <a:cubicBezTo>
                    <a:pt x="23" y="7"/>
                    <a:pt x="26" y="7"/>
                    <a:pt x="24" y="7"/>
                  </a:cubicBezTo>
                  <a:cubicBezTo>
                    <a:pt x="24" y="8"/>
                    <a:pt x="23" y="8"/>
                    <a:pt x="23" y="7"/>
                  </a:cubicBezTo>
                  <a:close/>
                  <a:moveTo>
                    <a:pt x="21" y="30"/>
                  </a:moveTo>
                  <a:cubicBezTo>
                    <a:pt x="20" y="28"/>
                    <a:pt x="20" y="28"/>
                    <a:pt x="20" y="28"/>
                  </a:cubicBezTo>
                  <a:cubicBezTo>
                    <a:pt x="20" y="30"/>
                    <a:pt x="20" y="30"/>
                    <a:pt x="18" y="28"/>
                  </a:cubicBezTo>
                  <a:cubicBezTo>
                    <a:pt x="18" y="28"/>
                    <a:pt x="15" y="30"/>
                    <a:pt x="13" y="30"/>
                  </a:cubicBezTo>
                  <a:cubicBezTo>
                    <a:pt x="13" y="28"/>
                    <a:pt x="12" y="30"/>
                    <a:pt x="13" y="30"/>
                  </a:cubicBezTo>
                  <a:cubicBezTo>
                    <a:pt x="15" y="31"/>
                    <a:pt x="15" y="31"/>
                    <a:pt x="15" y="33"/>
                  </a:cubicBezTo>
                  <a:cubicBezTo>
                    <a:pt x="15" y="35"/>
                    <a:pt x="15" y="33"/>
                    <a:pt x="16" y="33"/>
                  </a:cubicBezTo>
                  <a:cubicBezTo>
                    <a:pt x="16" y="35"/>
                    <a:pt x="15" y="35"/>
                    <a:pt x="16" y="35"/>
                  </a:cubicBezTo>
                  <a:cubicBezTo>
                    <a:pt x="20" y="35"/>
                    <a:pt x="20" y="36"/>
                    <a:pt x="21" y="35"/>
                  </a:cubicBezTo>
                  <a:cubicBezTo>
                    <a:pt x="23" y="33"/>
                    <a:pt x="21" y="31"/>
                    <a:pt x="21" y="30"/>
                  </a:cubicBezTo>
                  <a:close/>
                  <a:moveTo>
                    <a:pt x="20" y="27"/>
                  </a:moveTo>
                  <a:cubicBezTo>
                    <a:pt x="20" y="25"/>
                    <a:pt x="20" y="24"/>
                    <a:pt x="20" y="24"/>
                  </a:cubicBezTo>
                  <a:cubicBezTo>
                    <a:pt x="21" y="25"/>
                    <a:pt x="20" y="27"/>
                    <a:pt x="20" y="27"/>
                  </a:cubicBezTo>
                  <a:close/>
                  <a:moveTo>
                    <a:pt x="23" y="35"/>
                  </a:moveTo>
                  <a:cubicBezTo>
                    <a:pt x="23" y="35"/>
                    <a:pt x="21" y="35"/>
                    <a:pt x="21" y="36"/>
                  </a:cubicBezTo>
                  <a:cubicBezTo>
                    <a:pt x="21" y="36"/>
                    <a:pt x="20" y="38"/>
                    <a:pt x="20" y="39"/>
                  </a:cubicBezTo>
                  <a:cubicBezTo>
                    <a:pt x="21" y="41"/>
                    <a:pt x="21" y="36"/>
                    <a:pt x="23" y="35"/>
                  </a:cubicBezTo>
                  <a:close/>
                  <a:moveTo>
                    <a:pt x="29" y="41"/>
                  </a:moveTo>
                  <a:cubicBezTo>
                    <a:pt x="30" y="41"/>
                    <a:pt x="30" y="39"/>
                    <a:pt x="30" y="39"/>
                  </a:cubicBezTo>
                  <a:cubicBezTo>
                    <a:pt x="29" y="38"/>
                    <a:pt x="29" y="36"/>
                    <a:pt x="29" y="38"/>
                  </a:cubicBezTo>
                  <a:cubicBezTo>
                    <a:pt x="29" y="38"/>
                    <a:pt x="27" y="38"/>
                    <a:pt x="26" y="36"/>
                  </a:cubicBezTo>
                  <a:cubicBezTo>
                    <a:pt x="24" y="36"/>
                    <a:pt x="24" y="38"/>
                    <a:pt x="24" y="38"/>
                  </a:cubicBezTo>
                  <a:cubicBezTo>
                    <a:pt x="23" y="39"/>
                    <a:pt x="27" y="41"/>
                    <a:pt x="29" y="41"/>
                  </a:cubicBezTo>
                  <a:close/>
                  <a:moveTo>
                    <a:pt x="32" y="39"/>
                  </a:moveTo>
                  <a:cubicBezTo>
                    <a:pt x="33" y="38"/>
                    <a:pt x="32" y="38"/>
                    <a:pt x="32" y="38"/>
                  </a:cubicBezTo>
                  <a:cubicBezTo>
                    <a:pt x="30" y="36"/>
                    <a:pt x="30" y="36"/>
                    <a:pt x="32" y="36"/>
                  </a:cubicBezTo>
                  <a:cubicBezTo>
                    <a:pt x="32" y="36"/>
                    <a:pt x="33" y="36"/>
                    <a:pt x="32" y="35"/>
                  </a:cubicBezTo>
                  <a:cubicBezTo>
                    <a:pt x="32" y="33"/>
                    <a:pt x="32" y="33"/>
                    <a:pt x="33" y="33"/>
                  </a:cubicBezTo>
                  <a:cubicBezTo>
                    <a:pt x="35" y="33"/>
                    <a:pt x="35" y="31"/>
                    <a:pt x="33" y="31"/>
                  </a:cubicBezTo>
                  <a:cubicBezTo>
                    <a:pt x="32" y="30"/>
                    <a:pt x="33" y="28"/>
                    <a:pt x="35" y="28"/>
                  </a:cubicBezTo>
                  <a:cubicBezTo>
                    <a:pt x="36" y="28"/>
                    <a:pt x="35" y="25"/>
                    <a:pt x="36" y="24"/>
                  </a:cubicBezTo>
                  <a:cubicBezTo>
                    <a:pt x="36" y="22"/>
                    <a:pt x="35" y="22"/>
                    <a:pt x="33" y="22"/>
                  </a:cubicBezTo>
                  <a:cubicBezTo>
                    <a:pt x="32" y="21"/>
                    <a:pt x="30" y="24"/>
                    <a:pt x="30" y="24"/>
                  </a:cubicBezTo>
                  <a:cubicBezTo>
                    <a:pt x="30" y="25"/>
                    <a:pt x="30" y="25"/>
                    <a:pt x="30" y="27"/>
                  </a:cubicBezTo>
                  <a:cubicBezTo>
                    <a:pt x="30" y="28"/>
                    <a:pt x="29" y="27"/>
                    <a:pt x="29" y="25"/>
                  </a:cubicBezTo>
                  <a:cubicBezTo>
                    <a:pt x="29" y="25"/>
                    <a:pt x="30" y="24"/>
                    <a:pt x="29" y="24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4" y="24"/>
                    <a:pt x="29" y="24"/>
                    <a:pt x="26" y="27"/>
                  </a:cubicBezTo>
                  <a:cubicBezTo>
                    <a:pt x="24" y="27"/>
                    <a:pt x="23" y="27"/>
                    <a:pt x="23" y="27"/>
                  </a:cubicBezTo>
                  <a:cubicBezTo>
                    <a:pt x="21" y="27"/>
                    <a:pt x="24" y="28"/>
                    <a:pt x="24" y="28"/>
                  </a:cubicBezTo>
                  <a:cubicBezTo>
                    <a:pt x="24" y="30"/>
                    <a:pt x="26" y="30"/>
                    <a:pt x="24" y="31"/>
                  </a:cubicBezTo>
                  <a:cubicBezTo>
                    <a:pt x="23" y="31"/>
                    <a:pt x="26" y="31"/>
                    <a:pt x="26" y="33"/>
                  </a:cubicBezTo>
                  <a:cubicBezTo>
                    <a:pt x="26" y="35"/>
                    <a:pt x="26" y="33"/>
                    <a:pt x="27" y="33"/>
                  </a:cubicBezTo>
                  <a:cubicBezTo>
                    <a:pt x="29" y="35"/>
                    <a:pt x="29" y="33"/>
                    <a:pt x="29" y="35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7" y="36"/>
                    <a:pt x="30" y="36"/>
                    <a:pt x="29" y="36"/>
                  </a:cubicBezTo>
                  <a:cubicBezTo>
                    <a:pt x="29" y="36"/>
                    <a:pt x="29" y="38"/>
                    <a:pt x="30" y="38"/>
                  </a:cubicBezTo>
                  <a:cubicBezTo>
                    <a:pt x="30" y="39"/>
                    <a:pt x="30" y="41"/>
                    <a:pt x="32" y="41"/>
                  </a:cubicBezTo>
                  <a:cubicBezTo>
                    <a:pt x="32" y="42"/>
                    <a:pt x="32" y="39"/>
                    <a:pt x="32" y="39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5"/>
                    <a:pt x="35" y="36"/>
                  </a:cubicBezTo>
                  <a:cubicBezTo>
                    <a:pt x="36" y="36"/>
                    <a:pt x="32" y="38"/>
                    <a:pt x="33" y="36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85" name="Freeform 185"/>
            <p:cNvSpPr>
              <a:spLocks noEditPoints="1"/>
            </p:cNvSpPr>
            <p:nvPr/>
          </p:nvSpPr>
          <p:spPr bwMode="auto">
            <a:xfrm>
              <a:off x="3996846" y="3044725"/>
              <a:ext cx="229770" cy="286002"/>
            </a:xfrm>
            <a:custGeom>
              <a:avLst/>
              <a:gdLst/>
              <a:ahLst/>
              <a:cxnLst>
                <a:cxn ang="0">
                  <a:pos x="56" y="81"/>
                </a:cxn>
                <a:cxn ang="0">
                  <a:pos x="57" y="90"/>
                </a:cxn>
                <a:cxn ang="0">
                  <a:pos x="51" y="87"/>
                </a:cxn>
                <a:cxn ang="0">
                  <a:pos x="41" y="90"/>
                </a:cxn>
                <a:cxn ang="0">
                  <a:pos x="36" y="92"/>
                </a:cxn>
                <a:cxn ang="0">
                  <a:pos x="26" y="89"/>
                </a:cxn>
                <a:cxn ang="0">
                  <a:pos x="20" y="89"/>
                </a:cxn>
                <a:cxn ang="0">
                  <a:pos x="18" y="73"/>
                </a:cxn>
                <a:cxn ang="0">
                  <a:pos x="9" y="70"/>
                </a:cxn>
                <a:cxn ang="0">
                  <a:pos x="6" y="62"/>
                </a:cxn>
                <a:cxn ang="0">
                  <a:pos x="4" y="55"/>
                </a:cxn>
                <a:cxn ang="0">
                  <a:pos x="1" y="48"/>
                </a:cxn>
                <a:cxn ang="0">
                  <a:pos x="3" y="42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2" y="22"/>
                </a:cxn>
                <a:cxn ang="0">
                  <a:pos x="15" y="16"/>
                </a:cxn>
                <a:cxn ang="0">
                  <a:pos x="21" y="17"/>
                </a:cxn>
                <a:cxn ang="0">
                  <a:pos x="23" y="14"/>
                </a:cxn>
                <a:cxn ang="0">
                  <a:pos x="26" y="13"/>
                </a:cxn>
                <a:cxn ang="0">
                  <a:pos x="24" y="10"/>
                </a:cxn>
                <a:cxn ang="0">
                  <a:pos x="26" y="5"/>
                </a:cxn>
                <a:cxn ang="0">
                  <a:pos x="26" y="2"/>
                </a:cxn>
                <a:cxn ang="0">
                  <a:pos x="32" y="2"/>
                </a:cxn>
                <a:cxn ang="0">
                  <a:pos x="33" y="7"/>
                </a:cxn>
                <a:cxn ang="0">
                  <a:pos x="41" y="8"/>
                </a:cxn>
                <a:cxn ang="0">
                  <a:pos x="39" y="13"/>
                </a:cxn>
                <a:cxn ang="0">
                  <a:pos x="48" y="10"/>
                </a:cxn>
                <a:cxn ang="0">
                  <a:pos x="56" y="7"/>
                </a:cxn>
                <a:cxn ang="0">
                  <a:pos x="64" y="11"/>
                </a:cxn>
                <a:cxn ang="0">
                  <a:pos x="67" y="16"/>
                </a:cxn>
                <a:cxn ang="0">
                  <a:pos x="68" y="28"/>
                </a:cxn>
                <a:cxn ang="0">
                  <a:pos x="70" y="41"/>
                </a:cxn>
                <a:cxn ang="0">
                  <a:pos x="68" y="48"/>
                </a:cxn>
                <a:cxn ang="0">
                  <a:pos x="54" y="56"/>
                </a:cxn>
                <a:cxn ang="0">
                  <a:pos x="56" y="67"/>
                </a:cxn>
                <a:cxn ang="0">
                  <a:pos x="61" y="80"/>
                </a:cxn>
                <a:cxn ang="0">
                  <a:pos x="64" y="11"/>
                </a:cxn>
                <a:cxn ang="0">
                  <a:pos x="64" y="14"/>
                </a:cxn>
                <a:cxn ang="0">
                  <a:pos x="67" y="13"/>
                </a:cxn>
                <a:cxn ang="0">
                  <a:pos x="44" y="7"/>
                </a:cxn>
                <a:cxn ang="0">
                  <a:pos x="61" y="10"/>
                </a:cxn>
                <a:cxn ang="0">
                  <a:pos x="62" y="8"/>
                </a:cxn>
                <a:cxn ang="0">
                  <a:pos x="59" y="3"/>
                </a:cxn>
                <a:cxn ang="0">
                  <a:pos x="59" y="5"/>
                </a:cxn>
                <a:cxn ang="0">
                  <a:pos x="59" y="10"/>
                </a:cxn>
              </a:cxnLst>
              <a:rect l="0" t="0" r="r" b="b"/>
              <a:pathLst>
                <a:path w="74" h="92">
                  <a:moveTo>
                    <a:pt x="61" y="80"/>
                  </a:moveTo>
                  <a:cubicBezTo>
                    <a:pt x="61" y="81"/>
                    <a:pt x="59" y="80"/>
                    <a:pt x="56" y="81"/>
                  </a:cubicBezTo>
                  <a:cubicBezTo>
                    <a:pt x="54" y="84"/>
                    <a:pt x="59" y="86"/>
                    <a:pt x="57" y="86"/>
                  </a:cubicBezTo>
                  <a:cubicBezTo>
                    <a:pt x="54" y="87"/>
                    <a:pt x="59" y="89"/>
                    <a:pt x="57" y="90"/>
                  </a:cubicBezTo>
                  <a:cubicBezTo>
                    <a:pt x="56" y="92"/>
                    <a:pt x="56" y="87"/>
                    <a:pt x="54" y="89"/>
                  </a:cubicBezTo>
                  <a:cubicBezTo>
                    <a:pt x="53" y="89"/>
                    <a:pt x="51" y="86"/>
                    <a:pt x="51" y="87"/>
                  </a:cubicBezTo>
                  <a:cubicBezTo>
                    <a:pt x="50" y="90"/>
                    <a:pt x="48" y="87"/>
                    <a:pt x="47" y="89"/>
                  </a:cubicBezTo>
                  <a:cubicBezTo>
                    <a:pt x="44" y="90"/>
                    <a:pt x="42" y="92"/>
                    <a:pt x="41" y="90"/>
                  </a:cubicBezTo>
                  <a:cubicBezTo>
                    <a:pt x="41" y="89"/>
                    <a:pt x="39" y="90"/>
                    <a:pt x="38" y="89"/>
                  </a:cubicBezTo>
                  <a:cubicBezTo>
                    <a:pt x="36" y="89"/>
                    <a:pt x="38" y="92"/>
                    <a:pt x="36" y="92"/>
                  </a:cubicBezTo>
                  <a:cubicBezTo>
                    <a:pt x="35" y="92"/>
                    <a:pt x="33" y="87"/>
                    <a:pt x="30" y="90"/>
                  </a:cubicBezTo>
                  <a:cubicBezTo>
                    <a:pt x="29" y="89"/>
                    <a:pt x="27" y="87"/>
                    <a:pt x="26" y="89"/>
                  </a:cubicBezTo>
                  <a:cubicBezTo>
                    <a:pt x="24" y="89"/>
                    <a:pt x="24" y="86"/>
                    <a:pt x="23" y="87"/>
                  </a:cubicBezTo>
                  <a:cubicBezTo>
                    <a:pt x="20" y="87"/>
                    <a:pt x="23" y="89"/>
                    <a:pt x="20" y="89"/>
                  </a:cubicBezTo>
                  <a:cubicBezTo>
                    <a:pt x="16" y="89"/>
                    <a:pt x="16" y="90"/>
                    <a:pt x="13" y="89"/>
                  </a:cubicBezTo>
                  <a:cubicBezTo>
                    <a:pt x="13" y="76"/>
                    <a:pt x="21" y="73"/>
                    <a:pt x="18" y="73"/>
                  </a:cubicBezTo>
                  <a:cubicBezTo>
                    <a:pt x="16" y="72"/>
                    <a:pt x="15" y="70"/>
                    <a:pt x="12" y="72"/>
                  </a:cubicBezTo>
                  <a:cubicBezTo>
                    <a:pt x="9" y="72"/>
                    <a:pt x="10" y="70"/>
                    <a:pt x="9" y="70"/>
                  </a:cubicBezTo>
                  <a:cubicBezTo>
                    <a:pt x="6" y="70"/>
                    <a:pt x="7" y="67"/>
                    <a:pt x="4" y="67"/>
                  </a:cubicBezTo>
                  <a:cubicBezTo>
                    <a:pt x="4" y="64"/>
                    <a:pt x="7" y="64"/>
                    <a:pt x="6" y="62"/>
                  </a:cubicBezTo>
                  <a:cubicBezTo>
                    <a:pt x="6" y="62"/>
                    <a:pt x="3" y="62"/>
                    <a:pt x="3" y="58"/>
                  </a:cubicBezTo>
                  <a:cubicBezTo>
                    <a:pt x="7" y="55"/>
                    <a:pt x="3" y="56"/>
                    <a:pt x="4" y="55"/>
                  </a:cubicBezTo>
                  <a:cubicBezTo>
                    <a:pt x="4" y="53"/>
                    <a:pt x="3" y="53"/>
                    <a:pt x="1" y="52"/>
                  </a:cubicBezTo>
                  <a:cubicBezTo>
                    <a:pt x="1" y="52"/>
                    <a:pt x="4" y="50"/>
                    <a:pt x="1" y="48"/>
                  </a:cubicBezTo>
                  <a:cubicBezTo>
                    <a:pt x="0" y="48"/>
                    <a:pt x="3" y="48"/>
                    <a:pt x="3" y="47"/>
                  </a:cubicBezTo>
                  <a:cubicBezTo>
                    <a:pt x="3" y="45"/>
                    <a:pt x="4" y="45"/>
                    <a:pt x="3" y="42"/>
                  </a:cubicBezTo>
                  <a:cubicBezTo>
                    <a:pt x="1" y="39"/>
                    <a:pt x="1" y="38"/>
                    <a:pt x="4" y="39"/>
                  </a:cubicBezTo>
                  <a:cubicBezTo>
                    <a:pt x="6" y="39"/>
                    <a:pt x="9" y="38"/>
                    <a:pt x="7" y="36"/>
                  </a:cubicBezTo>
                  <a:cubicBezTo>
                    <a:pt x="6" y="36"/>
                    <a:pt x="10" y="34"/>
                    <a:pt x="10" y="33"/>
                  </a:cubicBezTo>
                  <a:cubicBezTo>
                    <a:pt x="10" y="30"/>
                    <a:pt x="7" y="33"/>
                    <a:pt x="7" y="30"/>
                  </a:cubicBezTo>
                  <a:cubicBezTo>
                    <a:pt x="7" y="28"/>
                    <a:pt x="7" y="28"/>
                    <a:pt x="9" y="28"/>
                  </a:cubicBezTo>
                  <a:cubicBezTo>
                    <a:pt x="10" y="30"/>
                    <a:pt x="10" y="28"/>
                    <a:pt x="12" y="22"/>
                  </a:cubicBezTo>
                  <a:cubicBezTo>
                    <a:pt x="12" y="21"/>
                    <a:pt x="9" y="22"/>
                    <a:pt x="10" y="19"/>
                  </a:cubicBezTo>
                  <a:cubicBezTo>
                    <a:pt x="10" y="16"/>
                    <a:pt x="12" y="16"/>
                    <a:pt x="15" y="16"/>
                  </a:cubicBezTo>
                  <a:cubicBezTo>
                    <a:pt x="21" y="16"/>
                    <a:pt x="16" y="17"/>
                    <a:pt x="20" y="19"/>
                  </a:cubicBezTo>
                  <a:cubicBezTo>
                    <a:pt x="21" y="21"/>
                    <a:pt x="18" y="17"/>
                    <a:pt x="21" y="17"/>
                  </a:cubicBezTo>
                  <a:cubicBezTo>
                    <a:pt x="23" y="17"/>
                    <a:pt x="21" y="21"/>
                    <a:pt x="23" y="21"/>
                  </a:cubicBezTo>
                  <a:cubicBezTo>
                    <a:pt x="24" y="19"/>
                    <a:pt x="21" y="13"/>
                    <a:pt x="23" y="14"/>
                  </a:cubicBezTo>
                  <a:cubicBezTo>
                    <a:pt x="26" y="14"/>
                    <a:pt x="27" y="14"/>
                    <a:pt x="29" y="16"/>
                  </a:cubicBezTo>
                  <a:cubicBezTo>
                    <a:pt x="30" y="17"/>
                    <a:pt x="29" y="14"/>
                    <a:pt x="26" y="13"/>
                  </a:cubicBezTo>
                  <a:cubicBezTo>
                    <a:pt x="24" y="13"/>
                    <a:pt x="24" y="13"/>
                    <a:pt x="26" y="11"/>
                  </a:cubicBezTo>
                  <a:cubicBezTo>
                    <a:pt x="27" y="11"/>
                    <a:pt x="23" y="11"/>
                    <a:pt x="24" y="10"/>
                  </a:cubicBezTo>
                  <a:cubicBezTo>
                    <a:pt x="26" y="8"/>
                    <a:pt x="23" y="10"/>
                    <a:pt x="23" y="8"/>
                  </a:cubicBezTo>
                  <a:cubicBezTo>
                    <a:pt x="23" y="7"/>
                    <a:pt x="27" y="8"/>
                    <a:pt x="26" y="5"/>
                  </a:cubicBezTo>
                  <a:cubicBezTo>
                    <a:pt x="24" y="3"/>
                    <a:pt x="23" y="3"/>
                    <a:pt x="23" y="2"/>
                  </a:cubicBezTo>
                  <a:cubicBezTo>
                    <a:pt x="24" y="2"/>
                    <a:pt x="24" y="0"/>
                    <a:pt x="26" y="2"/>
                  </a:cubicBezTo>
                  <a:cubicBezTo>
                    <a:pt x="27" y="2"/>
                    <a:pt x="29" y="2"/>
                    <a:pt x="29" y="2"/>
                  </a:cubicBezTo>
                  <a:cubicBezTo>
                    <a:pt x="30" y="3"/>
                    <a:pt x="30" y="2"/>
                    <a:pt x="32" y="2"/>
                  </a:cubicBezTo>
                  <a:cubicBezTo>
                    <a:pt x="33" y="3"/>
                    <a:pt x="33" y="2"/>
                    <a:pt x="33" y="3"/>
                  </a:cubicBezTo>
                  <a:cubicBezTo>
                    <a:pt x="35" y="7"/>
                    <a:pt x="32" y="7"/>
                    <a:pt x="33" y="7"/>
                  </a:cubicBezTo>
                  <a:cubicBezTo>
                    <a:pt x="35" y="7"/>
                    <a:pt x="35" y="8"/>
                    <a:pt x="36" y="7"/>
                  </a:cubicBezTo>
                  <a:cubicBezTo>
                    <a:pt x="38" y="7"/>
                    <a:pt x="36" y="10"/>
                    <a:pt x="41" y="8"/>
                  </a:cubicBezTo>
                  <a:cubicBezTo>
                    <a:pt x="44" y="7"/>
                    <a:pt x="42" y="8"/>
                    <a:pt x="42" y="10"/>
                  </a:cubicBezTo>
                  <a:cubicBezTo>
                    <a:pt x="44" y="11"/>
                    <a:pt x="39" y="11"/>
                    <a:pt x="39" y="13"/>
                  </a:cubicBezTo>
                  <a:cubicBezTo>
                    <a:pt x="41" y="14"/>
                    <a:pt x="42" y="11"/>
                    <a:pt x="44" y="13"/>
                  </a:cubicBezTo>
                  <a:cubicBezTo>
                    <a:pt x="47" y="14"/>
                    <a:pt x="44" y="10"/>
                    <a:pt x="48" y="10"/>
                  </a:cubicBezTo>
                  <a:cubicBezTo>
                    <a:pt x="51" y="10"/>
                    <a:pt x="53" y="7"/>
                    <a:pt x="53" y="7"/>
                  </a:cubicBezTo>
                  <a:cubicBezTo>
                    <a:pt x="54" y="5"/>
                    <a:pt x="54" y="8"/>
                    <a:pt x="56" y="7"/>
                  </a:cubicBezTo>
                  <a:cubicBezTo>
                    <a:pt x="57" y="7"/>
                    <a:pt x="56" y="8"/>
                    <a:pt x="59" y="10"/>
                  </a:cubicBezTo>
                  <a:cubicBezTo>
                    <a:pt x="61" y="13"/>
                    <a:pt x="64" y="10"/>
                    <a:pt x="64" y="1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4"/>
                    <a:pt x="64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0" y="24"/>
                    <a:pt x="64" y="25"/>
                    <a:pt x="68" y="28"/>
                  </a:cubicBezTo>
                  <a:cubicBezTo>
                    <a:pt x="73" y="31"/>
                    <a:pt x="68" y="31"/>
                    <a:pt x="70" y="33"/>
                  </a:cubicBezTo>
                  <a:cubicBezTo>
                    <a:pt x="73" y="38"/>
                    <a:pt x="70" y="38"/>
                    <a:pt x="70" y="41"/>
                  </a:cubicBezTo>
                  <a:cubicBezTo>
                    <a:pt x="71" y="45"/>
                    <a:pt x="74" y="41"/>
                    <a:pt x="73" y="50"/>
                  </a:cubicBezTo>
                  <a:cubicBezTo>
                    <a:pt x="70" y="52"/>
                    <a:pt x="68" y="48"/>
                    <a:pt x="68" y="48"/>
                  </a:cubicBezTo>
                  <a:cubicBezTo>
                    <a:pt x="67" y="48"/>
                    <a:pt x="70" y="50"/>
                    <a:pt x="65" y="52"/>
                  </a:cubicBezTo>
                  <a:cubicBezTo>
                    <a:pt x="61" y="52"/>
                    <a:pt x="59" y="55"/>
                    <a:pt x="54" y="56"/>
                  </a:cubicBezTo>
                  <a:cubicBezTo>
                    <a:pt x="51" y="58"/>
                    <a:pt x="50" y="58"/>
                    <a:pt x="51" y="61"/>
                  </a:cubicBezTo>
                  <a:cubicBezTo>
                    <a:pt x="54" y="64"/>
                    <a:pt x="50" y="66"/>
                    <a:pt x="56" y="67"/>
                  </a:cubicBezTo>
                  <a:cubicBezTo>
                    <a:pt x="59" y="69"/>
                    <a:pt x="59" y="72"/>
                    <a:pt x="64" y="75"/>
                  </a:cubicBezTo>
                  <a:cubicBezTo>
                    <a:pt x="64" y="80"/>
                    <a:pt x="61" y="76"/>
                    <a:pt x="61" y="80"/>
                  </a:cubicBezTo>
                  <a:close/>
                  <a:moveTo>
                    <a:pt x="67" y="13"/>
                  </a:moveTo>
                  <a:cubicBezTo>
                    <a:pt x="65" y="13"/>
                    <a:pt x="65" y="11"/>
                    <a:pt x="64" y="11"/>
                  </a:cubicBezTo>
                  <a:cubicBezTo>
                    <a:pt x="64" y="10"/>
                    <a:pt x="64" y="13"/>
                    <a:pt x="65" y="13"/>
                  </a:cubicBezTo>
                  <a:cubicBezTo>
                    <a:pt x="65" y="14"/>
                    <a:pt x="64" y="14"/>
                    <a:pt x="64" y="14"/>
                  </a:cubicBezTo>
                  <a:cubicBezTo>
                    <a:pt x="65" y="14"/>
                    <a:pt x="67" y="14"/>
                    <a:pt x="67" y="14"/>
                  </a:cubicBezTo>
                  <a:cubicBezTo>
                    <a:pt x="67" y="13"/>
                    <a:pt x="67" y="13"/>
                    <a:pt x="67" y="13"/>
                  </a:cubicBezTo>
                  <a:close/>
                  <a:moveTo>
                    <a:pt x="42" y="7"/>
                  </a:moveTo>
                  <a:cubicBezTo>
                    <a:pt x="42" y="5"/>
                    <a:pt x="44" y="7"/>
                    <a:pt x="44" y="7"/>
                  </a:cubicBezTo>
                  <a:cubicBezTo>
                    <a:pt x="44" y="8"/>
                    <a:pt x="41" y="7"/>
                    <a:pt x="42" y="7"/>
                  </a:cubicBezTo>
                  <a:close/>
                  <a:moveTo>
                    <a:pt x="61" y="10"/>
                  </a:moveTo>
                  <a:cubicBezTo>
                    <a:pt x="61" y="8"/>
                    <a:pt x="61" y="7"/>
                    <a:pt x="62" y="8"/>
                  </a:cubicBezTo>
                  <a:cubicBezTo>
                    <a:pt x="64" y="10"/>
                    <a:pt x="64" y="8"/>
                    <a:pt x="62" y="8"/>
                  </a:cubicBezTo>
                  <a:cubicBezTo>
                    <a:pt x="61" y="7"/>
                    <a:pt x="64" y="5"/>
                    <a:pt x="62" y="5"/>
                  </a:cubicBezTo>
                  <a:cubicBezTo>
                    <a:pt x="61" y="5"/>
                    <a:pt x="61" y="3"/>
                    <a:pt x="59" y="3"/>
                  </a:cubicBezTo>
                  <a:cubicBezTo>
                    <a:pt x="57" y="5"/>
                    <a:pt x="61" y="5"/>
                    <a:pt x="61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5"/>
                    <a:pt x="59" y="7"/>
                    <a:pt x="59" y="8"/>
                  </a:cubicBezTo>
                  <a:cubicBezTo>
                    <a:pt x="57" y="8"/>
                    <a:pt x="59" y="8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lose/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86" name="Freeform 186"/>
            <p:cNvSpPr>
              <a:spLocks/>
            </p:cNvSpPr>
            <p:nvPr/>
          </p:nvSpPr>
          <p:spPr bwMode="auto">
            <a:xfrm>
              <a:off x="3940609" y="3102568"/>
              <a:ext cx="93193" cy="99618"/>
            </a:xfrm>
            <a:custGeom>
              <a:avLst/>
              <a:gdLst/>
              <a:ahLst/>
              <a:cxnLst>
                <a:cxn ang="0">
                  <a:pos x="27" y="9"/>
                </a:cxn>
                <a:cxn ang="0">
                  <a:pos x="25" y="11"/>
                </a:cxn>
                <a:cxn ang="0">
                  <a:pos x="28" y="14"/>
                </a:cxn>
                <a:cxn ang="0">
                  <a:pos x="25" y="17"/>
                </a:cxn>
                <a:cxn ang="0">
                  <a:pos x="22" y="20"/>
                </a:cxn>
                <a:cxn ang="0">
                  <a:pos x="21" y="23"/>
                </a:cxn>
                <a:cxn ang="0">
                  <a:pos x="21" y="28"/>
                </a:cxn>
                <a:cxn ang="0">
                  <a:pos x="19" y="29"/>
                </a:cxn>
                <a:cxn ang="0">
                  <a:pos x="19" y="32"/>
                </a:cxn>
                <a:cxn ang="0">
                  <a:pos x="16" y="26"/>
                </a:cxn>
                <a:cxn ang="0">
                  <a:pos x="12" y="25"/>
                </a:cxn>
                <a:cxn ang="0">
                  <a:pos x="9" y="25"/>
                </a:cxn>
                <a:cxn ang="0">
                  <a:pos x="7" y="25"/>
                </a:cxn>
                <a:cxn ang="0">
                  <a:pos x="4" y="26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1" y="26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0" y="23"/>
                </a:cxn>
                <a:cxn ang="0">
                  <a:pos x="4" y="23"/>
                </a:cxn>
                <a:cxn ang="0">
                  <a:pos x="1" y="22"/>
                </a:cxn>
                <a:cxn ang="0">
                  <a:pos x="4" y="18"/>
                </a:cxn>
                <a:cxn ang="0">
                  <a:pos x="7" y="1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3" y="9"/>
                </a:cxn>
                <a:cxn ang="0">
                  <a:pos x="13" y="14"/>
                </a:cxn>
                <a:cxn ang="0">
                  <a:pos x="16" y="11"/>
                </a:cxn>
                <a:cxn ang="0">
                  <a:pos x="16" y="8"/>
                </a:cxn>
                <a:cxn ang="0">
                  <a:pos x="15" y="5"/>
                </a:cxn>
                <a:cxn ang="0">
                  <a:pos x="19" y="0"/>
                </a:cxn>
                <a:cxn ang="0">
                  <a:pos x="27" y="1"/>
                </a:cxn>
                <a:cxn ang="0">
                  <a:pos x="30" y="3"/>
                </a:cxn>
                <a:cxn ang="0">
                  <a:pos x="27" y="9"/>
                </a:cxn>
              </a:cxnLst>
              <a:rect l="0" t="0" r="r" b="b"/>
              <a:pathLst>
                <a:path w="30" h="32">
                  <a:moveTo>
                    <a:pt x="27" y="9"/>
                  </a:moveTo>
                  <a:cubicBezTo>
                    <a:pt x="25" y="9"/>
                    <a:pt x="25" y="9"/>
                    <a:pt x="25" y="11"/>
                  </a:cubicBezTo>
                  <a:cubicBezTo>
                    <a:pt x="25" y="14"/>
                    <a:pt x="28" y="11"/>
                    <a:pt x="28" y="14"/>
                  </a:cubicBezTo>
                  <a:cubicBezTo>
                    <a:pt x="28" y="15"/>
                    <a:pt x="24" y="17"/>
                    <a:pt x="25" y="17"/>
                  </a:cubicBezTo>
                  <a:cubicBezTo>
                    <a:pt x="27" y="18"/>
                    <a:pt x="24" y="20"/>
                    <a:pt x="22" y="20"/>
                  </a:cubicBezTo>
                  <a:cubicBezTo>
                    <a:pt x="19" y="18"/>
                    <a:pt x="19" y="20"/>
                    <a:pt x="21" y="23"/>
                  </a:cubicBezTo>
                  <a:cubicBezTo>
                    <a:pt x="22" y="26"/>
                    <a:pt x="21" y="26"/>
                    <a:pt x="21" y="28"/>
                  </a:cubicBezTo>
                  <a:cubicBezTo>
                    <a:pt x="21" y="29"/>
                    <a:pt x="18" y="29"/>
                    <a:pt x="19" y="29"/>
                  </a:cubicBezTo>
                  <a:cubicBezTo>
                    <a:pt x="22" y="31"/>
                    <a:pt x="19" y="32"/>
                    <a:pt x="19" y="32"/>
                  </a:cubicBezTo>
                  <a:cubicBezTo>
                    <a:pt x="13" y="32"/>
                    <a:pt x="22" y="28"/>
                    <a:pt x="16" y="26"/>
                  </a:cubicBezTo>
                  <a:cubicBezTo>
                    <a:pt x="12" y="26"/>
                    <a:pt x="13" y="23"/>
                    <a:pt x="12" y="25"/>
                  </a:cubicBezTo>
                  <a:cubicBezTo>
                    <a:pt x="10" y="25"/>
                    <a:pt x="12" y="23"/>
                    <a:pt x="9" y="25"/>
                  </a:cubicBezTo>
                  <a:cubicBezTo>
                    <a:pt x="7" y="25"/>
                    <a:pt x="9" y="23"/>
                    <a:pt x="7" y="25"/>
                  </a:cubicBezTo>
                  <a:cubicBezTo>
                    <a:pt x="7" y="26"/>
                    <a:pt x="6" y="25"/>
                    <a:pt x="4" y="26"/>
                  </a:cubicBezTo>
                  <a:cubicBezTo>
                    <a:pt x="3" y="28"/>
                    <a:pt x="1" y="26"/>
                    <a:pt x="1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1" y="25"/>
                    <a:pt x="1" y="25"/>
                    <a:pt x="1" y="26"/>
                  </a:cubicBezTo>
                  <a:cubicBezTo>
                    <a:pt x="3" y="26"/>
                    <a:pt x="4" y="25"/>
                    <a:pt x="4" y="25"/>
                  </a:cubicBezTo>
                  <a:cubicBezTo>
                    <a:pt x="6" y="25"/>
                    <a:pt x="4" y="23"/>
                    <a:pt x="4" y="25"/>
                  </a:cubicBezTo>
                  <a:cubicBezTo>
                    <a:pt x="3" y="25"/>
                    <a:pt x="0" y="23"/>
                    <a:pt x="0" y="23"/>
                  </a:cubicBezTo>
                  <a:cubicBezTo>
                    <a:pt x="1" y="22"/>
                    <a:pt x="1" y="23"/>
                    <a:pt x="4" y="23"/>
                  </a:cubicBezTo>
                  <a:cubicBezTo>
                    <a:pt x="9" y="22"/>
                    <a:pt x="3" y="22"/>
                    <a:pt x="1" y="22"/>
                  </a:cubicBezTo>
                  <a:cubicBezTo>
                    <a:pt x="1" y="20"/>
                    <a:pt x="6" y="20"/>
                    <a:pt x="4" y="18"/>
                  </a:cubicBezTo>
                  <a:cubicBezTo>
                    <a:pt x="4" y="17"/>
                    <a:pt x="6" y="20"/>
                    <a:pt x="7" y="14"/>
                  </a:cubicBezTo>
                  <a:cubicBezTo>
                    <a:pt x="10" y="9"/>
                    <a:pt x="9" y="5"/>
                    <a:pt x="10" y="6"/>
                  </a:cubicBezTo>
                  <a:cubicBezTo>
                    <a:pt x="15" y="5"/>
                    <a:pt x="12" y="6"/>
                    <a:pt x="12" y="8"/>
                  </a:cubicBezTo>
                  <a:cubicBezTo>
                    <a:pt x="12" y="9"/>
                    <a:pt x="15" y="9"/>
                    <a:pt x="13" y="9"/>
                  </a:cubicBezTo>
                  <a:cubicBezTo>
                    <a:pt x="12" y="11"/>
                    <a:pt x="12" y="12"/>
                    <a:pt x="13" y="14"/>
                  </a:cubicBezTo>
                  <a:cubicBezTo>
                    <a:pt x="16" y="15"/>
                    <a:pt x="19" y="11"/>
                    <a:pt x="16" y="11"/>
                  </a:cubicBezTo>
                  <a:cubicBezTo>
                    <a:pt x="15" y="9"/>
                    <a:pt x="18" y="8"/>
                    <a:pt x="16" y="8"/>
                  </a:cubicBezTo>
                  <a:cubicBezTo>
                    <a:pt x="15" y="8"/>
                    <a:pt x="16" y="5"/>
                    <a:pt x="15" y="5"/>
                  </a:cubicBezTo>
                  <a:cubicBezTo>
                    <a:pt x="13" y="5"/>
                    <a:pt x="15" y="1"/>
                    <a:pt x="19" y="0"/>
                  </a:cubicBezTo>
                  <a:cubicBezTo>
                    <a:pt x="24" y="0"/>
                    <a:pt x="25" y="0"/>
                    <a:pt x="27" y="1"/>
                  </a:cubicBezTo>
                  <a:cubicBezTo>
                    <a:pt x="28" y="1"/>
                    <a:pt x="28" y="3"/>
                    <a:pt x="30" y="3"/>
                  </a:cubicBezTo>
                  <a:cubicBezTo>
                    <a:pt x="28" y="9"/>
                    <a:pt x="28" y="11"/>
                    <a:pt x="27" y="9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87" name="Freeform 187"/>
            <p:cNvSpPr>
              <a:spLocks/>
            </p:cNvSpPr>
            <p:nvPr/>
          </p:nvSpPr>
          <p:spPr bwMode="auto">
            <a:xfrm>
              <a:off x="3914901" y="3174872"/>
              <a:ext cx="106047" cy="78731"/>
            </a:xfrm>
            <a:custGeom>
              <a:avLst/>
              <a:gdLst/>
              <a:ahLst/>
              <a:cxnLst>
                <a:cxn ang="0">
                  <a:pos x="31" y="13"/>
                </a:cxn>
                <a:cxn ang="0">
                  <a:pos x="29" y="16"/>
                </a:cxn>
                <a:cxn ang="0">
                  <a:pos x="26" y="25"/>
                </a:cxn>
                <a:cxn ang="0">
                  <a:pos x="21" y="22"/>
                </a:cxn>
                <a:cxn ang="0">
                  <a:pos x="18" y="18"/>
                </a:cxn>
                <a:cxn ang="0">
                  <a:pos x="14" y="18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0" y="7"/>
                </a:cxn>
                <a:cxn ang="0">
                  <a:pos x="8" y="2"/>
                </a:cxn>
                <a:cxn ang="0">
                  <a:pos x="9" y="4"/>
                </a:cxn>
                <a:cxn ang="0">
                  <a:pos x="12" y="4"/>
                </a:cxn>
                <a:cxn ang="0">
                  <a:pos x="15" y="2"/>
                </a:cxn>
                <a:cxn ang="0">
                  <a:pos x="17" y="2"/>
                </a:cxn>
                <a:cxn ang="0">
                  <a:pos x="20" y="2"/>
                </a:cxn>
                <a:cxn ang="0">
                  <a:pos x="24" y="4"/>
                </a:cxn>
                <a:cxn ang="0">
                  <a:pos x="28" y="10"/>
                </a:cxn>
                <a:cxn ang="0">
                  <a:pos x="31" y="13"/>
                </a:cxn>
              </a:cxnLst>
              <a:rect l="0" t="0" r="r" b="b"/>
              <a:pathLst>
                <a:path w="34" h="25">
                  <a:moveTo>
                    <a:pt x="31" y="13"/>
                  </a:moveTo>
                  <a:cubicBezTo>
                    <a:pt x="29" y="14"/>
                    <a:pt x="34" y="13"/>
                    <a:pt x="29" y="16"/>
                  </a:cubicBezTo>
                  <a:cubicBezTo>
                    <a:pt x="24" y="19"/>
                    <a:pt x="26" y="24"/>
                    <a:pt x="26" y="25"/>
                  </a:cubicBezTo>
                  <a:cubicBezTo>
                    <a:pt x="23" y="25"/>
                    <a:pt x="23" y="22"/>
                    <a:pt x="21" y="22"/>
                  </a:cubicBezTo>
                  <a:cubicBezTo>
                    <a:pt x="17" y="21"/>
                    <a:pt x="20" y="18"/>
                    <a:pt x="18" y="18"/>
                  </a:cubicBezTo>
                  <a:cubicBezTo>
                    <a:pt x="17" y="16"/>
                    <a:pt x="15" y="22"/>
                    <a:pt x="14" y="18"/>
                  </a:cubicBezTo>
                  <a:cubicBezTo>
                    <a:pt x="14" y="14"/>
                    <a:pt x="11" y="16"/>
                    <a:pt x="9" y="14"/>
                  </a:cubicBezTo>
                  <a:cubicBezTo>
                    <a:pt x="8" y="11"/>
                    <a:pt x="8" y="14"/>
                    <a:pt x="6" y="11"/>
                  </a:cubicBezTo>
                  <a:cubicBezTo>
                    <a:pt x="4" y="8"/>
                    <a:pt x="3" y="13"/>
                    <a:pt x="0" y="7"/>
                  </a:cubicBezTo>
                  <a:cubicBezTo>
                    <a:pt x="3" y="5"/>
                    <a:pt x="4" y="4"/>
                    <a:pt x="8" y="2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1" y="5"/>
                    <a:pt x="12" y="4"/>
                  </a:cubicBezTo>
                  <a:cubicBezTo>
                    <a:pt x="14" y="2"/>
                    <a:pt x="15" y="4"/>
                    <a:pt x="15" y="2"/>
                  </a:cubicBezTo>
                  <a:cubicBezTo>
                    <a:pt x="17" y="0"/>
                    <a:pt x="15" y="2"/>
                    <a:pt x="17" y="2"/>
                  </a:cubicBezTo>
                  <a:cubicBezTo>
                    <a:pt x="20" y="0"/>
                    <a:pt x="18" y="2"/>
                    <a:pt x="20" y="2"/>
                  </a:cubicBezTo>
                  <a:cubicBezTo>
                    <a:pt x="21" y="0"/>
                    <a:pt x="20" y="4"/>
                    <a:pt x="24" y="4"/>
                  </a:cubicBezTo>
                  <a:cubicBezTo>
                    <a:pt x="31" y="5"/>
                    <a:pt x="21" y="10"/>
                    <a:pt x="28" y="10"/>
                  </a:cubicBezTo>
                  <a:cubicBezTo>
                    <a:pt x="29" y="11"/>
                    <a:pt x="31" y="11"/>
                    <a:pt x="31" y="13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88" name="Freeform 188"/>
            <p:cNvSpPr>
              <a:spLocks/>
            </p:cNvSpPr>
            <p:nvPr/>
          </p:nvSpPr>
          <p:spPr bwMode="auto">
            <a:xfrm>
              <a:off x="3990420" y="3221468"/>
              <a:ext cx="30529" cy="321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8" y="5"/>
                </a:cxn>
                <a:cxn ang="0">
                  <a:pos x="5" y="0"/>
                </a:cxn>
                <a:cxn ang="0">
                  <a:pos x="2" y="10"/>
                </a:cxn>
                <a:cxn ang="0">
                  <a:pos x="7" y="10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7" y="7"/>
                    <a:pt x="10" y="7"/>
                    <a:pt x="8" y="5"/>
                  </a:cubicBezTo>
                  <a:cubicBezTo>
                    <a:pt x="8" y="5"/>
                    <a:pt x="5" y="5"/>
                    <a:pt x="5" y="0"/>
                  </a:cubicBezTo>
                  <a:cubicBezTo>
                    <a:pt x="0" y="4"/>
                    <a:pt x="2" y="9"/>
                    <a:pt x="2" y="10"/>
                  </a:cubicBezTo>
                  <a:cubicBezTo>
                    <a:pt x="5" y="10"/>
                    <a:pt x="5" y="10"/>
                    <a:pt x="7" y="10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89" name="Freeform 189"/>
            <p:cNvSpPr>
              <a:spLocks/>
            </p:cNvSpPr>
            <p:nvPr/>
          </p:nvSpPr>
          <p:spPr bwMode="auto">
            <a:xfrm>
              <a:off x="4388902" y="2896903"/>
              <a:ext cx="43383" cy="28921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1" y="2"/>
                </a:cxn>
                <a:cxn ang="0">
                  <a:pos x="12" y="3"/>
                </a:cxn>
                <a:cxn ang="0">
                  <a:pos x="11" y="3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3" y="9"/>
                </a:cxn>
              </a:cxnLst>
              <a:rect l="0" t="0" r="r" b="b"/>
              <a:pathLst>
                <a:path w="14" h="9">
                  <a:moveTo>
                    <a:pt x="3" y="9"/>
                  </a:moveTo>
                  <a:cubicBezTo>
                    <a:pt x="1" y="9"/>
                    <a:pt x="1" y="8"/>
                    <a:pt x="3" y="8"/>
                  </a:cubicBezTo>
                  <a:cubicBezTo>
                    <a:pt x="4" y="8"/>
                    <a:pt x="4" y="6"/>
                    <a:pt x="3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3" y="3"/>
                    <a:pt x="0" y="2"/>
                    <a:pt x="1" y="2"/>
                  </a:cubicBezTo>
                  <a:cubicBezTo>
                    <a:pt x="3" y="2"/>
                    <a:pt x="3" y="3"/>
                    <a:pt x="3" y="2"/>
                  </a:cubicBezTo>
                  <a:cubicBezTo>
                    <a:pt x="4" y="0"/>
                    <a:pt x="7" y="0"/>
                    <a:pt x="7" y="0"/>
                  </a:cubicBezTo>
                  <a:cubicBezTo>
                    <a:pt x="7" y="2"/>
                    <a:pt x="9" y="0"/>
                    <a:pt x="11" y="2"/>
                  </a:cubicBezTo>
                  <a:cubicBezTo>
                    <a:pt x="14" y="3"/>
                    <a:pt x="14" y="3"/>
                    <a:pt x="12" y="3"/>
                  </a:cubicBezTo>
                  <a:cubicBezTo>
                    <a:pt x="12" y="3"/>
                    <a:pt x="12" y="2"/>
                    <a:pt x="11" y="3"/>
                  </a:cubicBezTo>
                  <a:cubicBezTo>
                    <a:pt x="11" y="5"/>
                    <a:pt x="7" y="6"/>
                    <a:pt x="6" y="6"/>
                  </a:cubicBezTo>
                  <a:cubicBezTo>
                    <a:pt x="6" y="5"/>
                    <a:pt x="4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90" name="Freeform 190"/>
            <p:cNvSpPr>
              <a:spLocks/>
            </p:cNvSpPr>
            <p:nvPr/>
          </p:nvSpPr>
          <p:spPr bwMode="auto">
            <a:xfrm>
              <a:off x="4398543" y="2879230"/>
              <a:ext cx="27315" cy="17674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5" y="6"/>
                </a:cxn>
              </a:cxnLst>
              <a:rect l="0" t="0" r="r" b="b"/>
              <a:pathLst>
                <a:path w="9" h="6">
                  <a:moveTo>
                    <a:pt x="5" y="6"/>
                  </a:moveTo>
                  <a:cubicBezTo>
                    <a:pt x="3" y="6"/>
                    <a:pt x="3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3"/>
                    <a:pt x="5" y="2"/>
                  </a:cubicBezTo>
                  <a:cubicBezTo>
                    <a:pt x="5" y="0"/>
                    <a:pt x="5" y="2"/>
                    <a:pt x="6" y="3"/>
                  </a:cubicBezTo>
                  <a:cubicBezTo>
                    <a:pt x="9" y="3"/>
                    <a:pt x="8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91" name="Freeform 191"/>
            <p:cNvSpPr>
              <a:spLocks/>
            </p:cNvSpPr>
            <p:nvPr/>
          </p:nvSpPr>
          <p:spPr bwMode="auto">
            <a:xfrm>
              <a:off x="4422644" y="2893690"/>
              <a:ext cx="9641" cy="1285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0" y="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1" y="0"/>
                    <a:pt x="3" y="1"/>
                    <a:pt x="3" y="3"/>
                  </a:cubicBezTo>
                  <a:cubicBezTo>
                    <a:pt x="1" y="4"/>
                    <a:pt x="0" y="3"/>
                    <a:pt x="0" y="1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92" name="Freeform 192"/>
            <p:cNvSpPr>
              <a:spLocks/>
            </p:cNvSpPr>
            <p:nvPr/>
          </p:nvSpPr>
          <p:spPr bwMode="auto">
            <a:xfrm>
              <a:off x="4422644" y="2885656"/>
              <a:ext cx="9641" cy="32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3" y="0"/>
                    <a:pt x="3" y="0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93" name="Freeform 193"/>
            <p:cNvSpPr>
              <a:spLocks noEditPoints="1"/>
            </p:cNvSpPr>
            <p:nvPr/>
          </p:nvSpPr>
          <p:spPr bwMode="auto">
            <a:xfrm>
              <a:off x="4126996" y="2458260"/>
              <a:ext cx="324570" cy="576824"/>
            </a:xfrm>
            <a:custGeom>
              <a:avLst/>
              <a:gdLst/>
              <a:ahLst/>
              <a:cxnLst>
                <a:cxn ang="0">
                  <a:pos x="3" y="138"/>
                </a:cxn>
                <a:cxn ang="0">
                  <a:pos x="6" y="127"/>
                </a:cxn>
                <a:cxn ang="0">
                  <a:pos x="11" y="120"/>
                </a:cxn>
                <a:cxn ang="0">
                  <a:pos x="12" y="109"/>
                </a:cxn>
                <a:cxn ang="0">
                  <a:pos x="9" y="92"/>
                </a:cxn>
                <a:cxn ang="0">
                  <a:pos x="8" y="82"/>
                </a:cxn>
                <a:cxn ang="0">
                  <a:pos x="15" y="70"/>
                </a:cxn>
                <a:cxn ang="0">
                  <a:pos x="22" y="64"/>
                </a:cxn>
                <a:cxn ang="0">
                  <a:pos x="28" y="51"/>
                </a:cxn>
                <a:cxn ang="0">
                  <a:pos x="34" y="39"/>
                </a:cxn>
                <a:cxn ang="0">
                  <a:pos x="41" y="28"/>
                </a:cxn>
                <a:cxn ang="0">
                  <a:pos x="44" y="18"/>
                </a:cxn>
                <a:cxn ang="0">
                  <a:pos x="55" y="15"/>
                </a:cxn>
                <a:cxn ang="0">
                  <a:pos x="72" y="9"/>
                </a:cxn>
                <a:cxn ang="0">
                  <a:pos x="76" y="0"/>
                </a:cxn>
                <a:cxn ang="0">
                  <a:pos x="90" y="9"/>
                </a:cxn>
                <a:cxn ang="0">
                  <a:pos x="98" y="14"/>
                </a:cxn>
                <a:cxn ang="0">
                  <a:pos x="98" y="23"/>
                </a:cxn>
                <a:cxn ang="0">
                  <a:pos x="99" y="28"/>
                </a:cxn>
                <a:cxn ang="0">
                  <a:pos x="101" y="37"/>
                </a:cxn>
                <a:cxn ang="0">
                  <a:pos x="96" y="46"/>
                </a:cxn>
                <a:cxn ang="0">
                  <a:pos x="87" y="51"/>
                </a:cxn>
                <a:cxn ang="0">
                  <a:pos x="81" y="60"/>
                </a:cxn>
                <a:cxn ang="0">
                  <a:pos x="75" y="74"/>
                </a:cxn>
                <a:cxn ang="0">
                  <a:pos x="67" y="78"/>
                </a:cxn>
                <a:cxn ang="0">
                  <a:pos x="55" y="87"/>
                </a:cxn>
                <a:cxn ang="0">
                  <a:pos x="49" y="92"/>
                </a:cxn>
                <a:cxn ang="0">
                  <a:pos x="50" y="102"/>
                </a:cxn>
                <a:cxn ang="0">
                  <a:pos x="53" y="116"/>
                </a:cxn>
                <a:cxn ang="0">
                  <a:pos x="60" y="123"/>
                </a:cxn>
                <a:cxn ang="0">
                  <a:pos x="55" y="132"/>
                </a:cxn>
                <a:cxn ang="0">
                  <a:pos x="41" y="130"/>
                </a:cxn>
                <a:cxn ang="0">
                  <a:pos x="60" y="132"/>
                </a:cxn>
                <a:cxn ang="0">
                  <a:pos x="55" y="138"/>
                </a:cxn>
                <a:cxn ang="0">
                  <a:pos x="46" y="143"/>
                </a:cxn>
                <a:cxn ang="0">
                  <a:pos x="44" y="151"/>
                </a:cxn>
                <a:cxn ang="0">
                  <a:pos x="43" y="162"/>
                </a:cxn>
                <a:cxn ang="0">
                  <a:pos x="32" y="172"/>
                </a:cxn>
                <a:cxn ang="0">
                  <a:pos x="25" y="183"/>
                </a:cxn>
                <a:cxn ang="0">
                  <a:pos x="12" y="172"/>
                </a:cxn>
                <a:cxn ang="0">
                  <a:pos x="14" y="168"/>
                </a:cxn>
                <a:cxn ang="0">
                  <a:pos x="6" y="146"/>
                </a:cxn>
                <a:cxn ang="0">
                  <a:pos x="0" y="138"/>
                </a:cxn>
                <a:cxn ang="0">
                  <a:pos x="61" y="158"/>
                </a:cxn>
                <a:cxn ang="0">
                  <a:pos x="63" y="151"/>
                </a:cxn>
                <a:cxn ang="0">
                  <a:pos x="56" y="160"/>
                </a:cxn>
                <a:cxn ang="0">
                  <a:pos x="61" y="158"/>
                </a:cxn>
                <a:cxn ang="0">
                  <a:pos x="44" y="163"/>
                </a:cxn>
                <a:cxn ang="0">
                  <a:pos x="47" y="158"/>
                </a:cxn>
                <a:cxn ang="0">
                  <a:pos x="58" y="116"/>
                </a:cxn>
              </a:cxnLst>
              <a:rect l="0" t="0" r="r" b="b"/>
              <a:pathLst>
                <a:path w="104" h="185">
                  <a:moveTo>
                    <a:pt x="2" y="135"/>
                  </a:moveTo>
                  <a:cubicBezTo>
                    <a:pt x="2" y="135"/>
                    <a:pt x="2" y="137"/>
                    <a:pt x="3" y="138"/>
                  </a:cubicBezTo>
                  <a:cubicBezTo>
                    <a:pt x="3" y="140"/>
                    <a:pt x="6" y="137"/>
                    <a:pt x="5" y="132"/>
                  </a:cubicBezTo>
                  <a:cubicBezTo>
                    <a:pt x="3" y="129"/>
                    <a:pt x="6" y="129"/>
                    <a:pt x="6" y="127"/>
                  </a:cubicBezTo>
                  <a:cubicBezTo>
                    <a:pt x="5" y="124"/>
                    <a:pt x="8" y="127"/>
                    <a:pt x="9" y="124"/>
                  </a:cubicBezTo>
                  <a:cubicBezTo>
                    <a:pt x="12" y="121"/>
                    <a:pt x="9" y="121"/>
                    <a:pt x="11" y="120"/>
                  </a:cubicBezTo>
                  <a:cubicBezTo>
                    <a:pt x="14" y="118"/>
                    <a:pt x="8" y="112"/>
                    <a:pt x="9" y="110"/>
                  </a:cubicBezTo>
                  <a:cubicBezTo>
                    <a:pt x="9" y="109"/>
                    <a:pt x="12" y="112"/>
                    <a:pt x="12" y="109"/>
                  </a:cubicBezTo>
                  <a:cubicBezTo>
                    <a:pt x="14" y="107"/>
                    <a:pt x="15" y="106"/>
                    <a:pt x="11" y="104"/>
                  </a:cubicBezTo>
                  <a:cubicBezTo>
                    <a:pt x="5" y="101"/>
                    <a:pt x="11" y="96"/>
                    <a:pt x="9" y="92"/>
                  </a:cubicBezTo>
                  <a:cubicBezTo>
                    <a:pt x="6" y="88"/>
                    <a:pt x="9" y="88"/>
                    <a:pt x="8" y="87"/>
                  </a:cubicBezTo>
                  <a:cubicBezTo>
                    <a:pt x="6" y="85"/>
                    <a:pt x="9" y="85"/>
                    <a:pt x="8" y="82"/>
                  </a:cubicBezTo>
                  <a:cubicBezTo>
                    <a:pt x="5" y="79"/>
                    <a:pt x="9" y="79"/>
                    <a:pt x="8" y="78"/>
                  </a:cubicBezTo>
                  <a:cubicBezTo>
                    <a:pt x="8" y="74"/>
                    <a:pt x="14" y="71"/>
                    <a:pt x="15" y="70"/>
                  </a:cubicBezTo>
                  <a:cubicBezTo>
                    <a:pt x="18" y="68"/>
                    <a:pt x="23" y="73"/>
                    <a:pt x="25" y="67"/>
                  </a:cubicBezTo>
                  <a:cubicBezTo>
                    <a:pt x="26" y="64"/>
                    <a:pt x="23" y="65"/>
                    <a:pt x="22" y="64"/>
                  </a:cubicBezTo>
                  <a:cubicBezTo>
                    <a:pt x="18" y="62"/>
                    <a:pt x="26" y="57"/>
                    <a:pt x="26" y="56"/>
                  </a:cubicBezTo>
                  <a:cubicBezTo>
                    <a:pt x="26" y="53"/>
                    <a:pt x="28" y="54"/>
                    <a:pt x="28" y="51"/>
                  </a:cubicBezTo>
                  <a:cubicBezTo>
                    <a:pt x="26" y="46"/>
                    <a:pt x="29" y="48"/>
                    <a:pt x="26" y="42"/>
                  </a:cubicBezTo>
                  <a:cubicBezTo>
                    <a:pt x="26" y="40"/>
                    <a:pt x="37" y="42"/>
                    <a:pt x="34" y="39"/>
                  </a:cubicBezTo>
                  <a:cubicBezTo>
                    <a:pt x="32" y="36"/>
                    <a:pt x="35" y="37"/>
                    <a:pt x="37" y="32"/>
                  </a:cubicBezTo>
                  <a:cubicBezTo>
                    <a:pt x="40" y="29"/>
                    <a:pt x="41" y="31"/>
                    <a:pt x="41" y="28"/>
                  </a:cubicBezTo>
                  <a:cubicBezTo>
                    <a:pt x="43" y="26"/>
                    <a:pt x="40" y="25"/>
                    <a:pt x="40" y="23"/>
                  </a:cubicBezTo>
                  <a:cubicBezTo>
                    <a:pt x="40" y="22"/>
                    <a:pt x="41" y="23"/>
                    <a:pt x="44" y="18"/>
                  </a:cubicBezTo>
                  <a:cubicBezTo>
                    <a:pt x="44" y="15"/>
                    <a:pt x="47" y="15"/>
                    <a:pt x="49" y="14"/>
                  </a:cubicBezTo>
                  <a:cubicBezTo>
                    <a:pt x="50" y="14"/>
                    <a:pt x="52" y="17"/>
                    <a:pt x="55" y="15"/>
                  </a:cubicBezTo>
                  <a:cubicBezTo>
                    <a:pt x="58" y="14"/>
                    <a:pt x="53" y="9"/>
                    <a:pt x="55" y="8"/>
                  </a:cubicBezTo>
                  <a:cubicBezTo>
                    <a:pt x="60" y="4"/>
                    <a:pt x="67" y="12"/>
                    <a:pt x="72" y="9"/>
                  </a:cubicBezTo>
                  <a:cubicBezTo>
                    <a:pt x="75" y="8"/>
                    <a:pt x="67" y="9"/>
                    <a:pt x="72" y="6"/>
                  </a:cubicBezTo>
                  <a:cubicBezTo>
                    <a:pt x="76" y="1"/>
                    <a:pt x="67" y="0"/>
                    <a:pt x="76" y="0"/>
                  </a:cubicBezTo>
                  <a:cubicBezTo>
                    <a:pt x="79" y="1"/>
                    <a:pt x="75" y="1"/>
                    <a:pt x="79" y="3"/>
                  </a:cubicBezTo>
                  <a:cubicBezTo>
                    <a:pt x="82" y="6"/>
                    <a:pt x="87" y="9"/>
                    <a:pt x="90" y="9"/>
                  </a:cubicBezTo>
                  <a:cubicBezTo>
                    <a:pt x="93" y="9"/>
                    <a:pt x="96" y="11"/>
                    <a:pt x="96" y="12"/>
                  </a:cubicBezTo>
                  <a:cubicBezTo>
                    <a:pt x="96" y="14"/>
                    <a:pt x="94" y="12"/>
                    <a:pt x="98" y="14"/>
                  </a:cubicBezTo>
                  <a:cubicBezTo>
                    <a:pt x="102" y="18"/>
                    <a:pt x="98" y="15"/>
                    <a:pt x="98" y="18"/>
                  </a:cubicBezTo>
                  <a:cubicBezTo>
                    <a:pt x="99" y="23"/>
                    <a:pt x="98" y="22"/>
                    <a:pt x="98" y="23"/>
                  </a:cubicBezTo>
                  <a:cubicBezTo>
                    <a:pt x="98" y="25"/>
                    <a:pt x="101" y="22"/>
                    <a:pt x="101" y="23"/>
                  </a:cubicBezTo>
                  <a:cubicBezTo>
                    <a:pt x="101" y="25"/>
                    <a:pt x="99" y="25"/>
                    <a:pt x="99" y="28"/>
                  </a:cubicBezTo>
                  <a:cubicBezTo>
                    <a:pt x="99" y="29"/>
                    <a:pt x="104" y="31"/>
                    <a:pt x="102" y="32"/>
                  </a:cubicBezTo>
                  <a:cubicBezTo>
                    <a:pt x="101" y="34"/>
                    <a:pt x="102" y="34"/>
                    <a:pt x="101" y="37"/>
                  </a:cubicBezTo>
                  <a:cubicBezTo>
                    <a:pt x="98" y="40"/>
                    <a:pt x="104" y="42"/>
                    <a:pt x="104" y="46"/>
                  </a:cubicBezTo>
                  <a:cubicBezTo>
                    <a:pt x="101" y="48"/>
                    <a:pt x="99" y="45"/>
                    <a:pt x="96" y="46"/>
                  </a:cubicBezTo>
                  <a:cubicBezTo>
                    <a:pt x="93" y="48"/>
                    <a:pt x="94" y="45"/>
                    <a:pt x="91" y="46"/>
                  </a:cubicBezTo>
                  <a:cubicBezTo>
                    <a:pt x="90" y="48"/>
                    <a:pt x="87" y="50"/>
                    <a:pt x="87" y="51"/>
                  </a:cubicBezTo>
                  <a:cubicBezTo>
                    <a:pt x="87" y="53"/>
                    <a:pt x="84" y="51"/>
                    <a:pt x="82" y="54"/>
                  </a:cubicBezTo>
                  <a:cubicBezTo>
                    <a:pt x="82" y="59"/>
                    <a:pt x="79" y="57"/>
                    <a:pt x="81" y="60"/>
                  </a:cubicBezTo>
                  <a:cubicBezTo>
                    <a:pt x="81" y="64"/>
                    <a:pt x="85" y="64"/>
                    <a:pt x="81" y="67"/>
                  </a:cubicBezTo>
                  <a:cubicBezTo>
                    <a:pt x="76" y="70"/>
                    <a:pt x="78" y="74"/>
                    <a:pt x="75" y="74"/>
                  </a:cubicBezTo>
                  <a:cubicBezTo>
                    <a:pt x="72" y="74"/>
                    <a:pt x="73" y="76"/>
                    <a:pt x="72" y="76"/>
                  </a:cubicBezTo>
                  <a:cubicBezTo>
                    <a:pt x="69" y="76"/>
                    <a:pt x="70" y="79"/>
                    <a:pt x="67" y="78"/>
                  </a:cubicBezTo>
                  <a:cubicBezTo>
                    <a:pt x="63" y="78"/>
                    <a:pt x="66" y="84"/>
                    <a:pt x="63" y="82"/>
                  </a:cubicBezTo>
                  <a:cubicBezTo>
                    <a:pt x="60" y="81"/>
                    <a:pt x="61" y="87"/>
                    <a:pt x="55" y="87"/>
                  </a:cubicBezTo>
                  <a:cubicBezTo>
                    <a:pt x="50" y="88"/>
                    <a:pt x="58" y="88"/>
                    <a:pt x="53" y="92"/>
                  </a:cubicBezTo>
                  <a:cubicBezTo>
                    <a:pt x="49" y="93"/>
                    <a:pt x="50" y="88"/>
                    <a:pt x="49" y="92"/>
                  </a:cubicBezTo>
                  <a:cubicBezTo>
                    <a:pt x="49" y="95"/>
                    <a:pt x="53" y="92"/>
                    <a:pt x="50" y="96"/>
                  </a:cubicBezTo>
                  <a:cubicBezTo>
                    <a:pt x="49" y="99"/>
                    <a:pt x="52" y="102"/>
                    <a:pt x="50" y="102"/>
                  </a:cubicBezTo>
                  <a:cubicBezTo>
                    <a:pt x="47" y="102"/>
                    <a:pt x="47" y="116"/>
                    <a:pt x="50" y="116"/>
                  </a:cubicBezTo>
                  <a:cubicBezTo>
                    <a:pt x="53" y="116"/>
                    <a:pt x="50" y="118"/>
                    <a:pt x="53" y="116"/>
                  </a:cubicBezTo>
                  <a:cubicBezTo>
                    <a:pt x="56" y="116"/>
                    <a:pt x="56" y="120"/>
                    <a:pt x="58" y="120"/>
                  </a:cubicBezTo>
                  <a:cubicBezTo>
                    <a:pt x="61" y="120"/>
                    <a:pt x="56" y="123"/>
                    <a:pt x="60" y="123"/>
                  </a:cubicBezTo>
                  <a:cubicBezTo>
                    <a:pt x="61" y="123"/>
                    <a:pt x="63" y="124"/>
                    <a:pt x="64" y="126"/>
                  </a:cubicBezTo>
                  <a:cubicBezTo>
                    <a:pt x="64" y="127"/>
                    <a:pt x="58" y="130"/>
                    <a:pt x="55" y="132"/>
                  </a:cubicBezTo>
                  <a:cubicBezTo>
                    <a:pt x="53" y="134"/>
                    <a:pt x="52" y="129"/>
                    <a:pt x="50" y="130"/>
                  </a:cubicBezTo>
                  <a:cubicBezTo>
                    <a:pt x="49" y="130"/>
                    <a:pt x="46" y="127"/>
                    <a:pt x="41" y="130"/>
                  </a:cubicBezTo>
                  <a:cubicBezTo>
                    <a:pt x="38" y="134"/>
                    <a:pt x="46" y="129"/>
                    <a:pt x="49" y="132"/>
                  </a:cubicBezTo>
                  <a:cubicBezTo>
                    <a:pt x="53" y="137"/>
                    <a:pt x="58" y="130"/>
                    <a:pt x="60" y="132"/>
                  </a:cubicBezTo>
                  <a:cubicBezTo>
                    <a:pt x="61" y="135"/>
                    <a:pt x="58" y="134"/>
                    <a:pt x="58" y="135"/>
                  </a:cubicBezTo>
                  <a:cubicBezTo>
                    <a:pt x="58" y="137"/>
                    <a:pt x="56" y="135"/>
                    <a:pt x="55" y="138"/>
                  </a:cubicBezTo>
                  <a:cubicBezTo>
                    <a:pt x="53" y="140"/>
                    <a:pt x="52" y="135"/>
                    <a:pt x="52" y="138"/>
                  </a:cubicBezTo>
                  <a:cubicBezTo>
                    <a:pt x="50" y="141"/>
                    <a:pt x="44" y="141"/>
                    <a:pt x="46" y="143"/>
                  </a:cubicBezTo>
                  <a:cubicBezTo>
                    <a:pt x="46" y="144"/>
                    <a:pt x="43" y="143"/>
                    <a:pt x="44" y="146"/>
                  </a:cubicBezTo>
                  <a:cubicBezTo>
                    <a:pt x="46" y="148"/>
                    <a:pt x="44" y="148"/>
                    <a:pt x="44" y="151"/>
                  </a:cubicBezTo>
                  <a:cubicBezTo>
                    <a:pt x="46" y="152"/>
                    <a:pt x="43" y="154"/>
                    <a:pt x="44" y="155"/>
                  </a:cubicBezTo>
                  <a:cubicBezTo>
                    <a:pt x="44" y="157"/>
                    <a:pt x="43" y="160"/>
                    <a:pt x="43" y="162"/>
                  </a:cubicBezTo>
                  <a:cubicBezTo>
                    <a:pt x="43" y="165"/>
                    <a:pt x="41" y="166"/>
                    <a:pt x="40" y="171"/>
                  </a:cubicBezTo>
                  <a:cubicBezTo>
                    <a:pt x="38" y="177"/>
                    <a:pt x="38" y="172"/>
                    <a:pt x="32" y="172"/>
                  </a:cubicBezTo>
                  <a:cubicBezTo>
                    <a:pt x="26" y="174"/>
                    <a:pt x="31" y="176"/>
                    <a:pt x="28" y="176"/>
                  </a:cubicBezTo>
                  <a:cubicBezTo>
                    <a:pt x="25" y="174"/>
                    <a:pt x="28" y="183"/>
                    <a:pt x="25" y="183"/>
                  </a:cubicBezTo>
                  <a:cubicBezTo>
                    <a:pt x="20" y="182"/>
                    <a:pt x="12" y="185"/>
                    <a:pt x="14" y="182"/>
                  </a:cubicBezTo>
                  <a:cubicBezTo>
                    <a:pt x="17" y="177"/>
                    <a:pt x="8" y="169"/>
                    <a:pt x="12" y="172"/>
                  </a:cubicBezTo>
                  <a:cubicBezTo>
                    <a:pt x="15" y="174"/>
                    <a:pt x="11" y="169"/>
                    <a:pt x="12" y="169"/>
                  </a:cubicBezTo>
                  <a:cubicBezTo>
                    <a:pt x="15" y="169"/>
                    <a:pt x="15" y="166"/>
                    <a:pt x="14" y="168"/>
                  </a:cubicBezTo>
                  <a:cubicBezTo>
                    <a:pt x="11" y="168"/>
                    <a:pt x="8" y="158"/>
                    <a:pt x="6" y="154"/>
                  </a:cubicBezTo>
                  <a:cubicBezTo>
                    <a:pt x="5" y="149"/>
                    <a:pt x="8" y="149"/>
                    <a:pt x="6" y="146"/>
                  </a:cubicBezTo>
                  <a:cubicBezTo>
                    <a:pt x="5" y="144"/>
                    <a:pt x="3" y="149"/>
                    <a:pt x="2" y="146"/>
                  </a:cubicBezTo>
                  <a:cubicBezTo>
                    <a:pt x="0" y="143"/>
                    <a:pt x="2" y="141"/>
                    <a:pt x="0" y="138"/>
                  </a:cubicBezTo>
                  <a:cubicBezTo>
                    <a:pt x="0" y="137"/>
                    <a:pt x="2" y="137"/>
                    <a:pt x="2" y="135"/>
                  </a:cubicBezTo>
                  <a:close/>
                  <a:moveTo>
                    <a:pt x="61" y="158"/>
                  </a:moveTo>
                  <a:cubicBezTo>
                    <a:pt x="64" y="155"/>
                    <a:pt x="60" y="155"/>
                    <a:pt x="63" y="152"/>
                  </a:cubicBezTo>
                  <a:cubicBezTo>
                    <a:pt x="66" y="151"/>
                    <a:pt x="66" y="149"/>
                    <a:pt x="63" y="151"/>
                  </a:cubicBezTo>
                  <a:cubicBezTo>
                    <a:pt x="60" y="154"/>
                    <a:pt x="61" y="149"/>
                    <a:pt x="58" y="152"/>
                  </a:cubicBezTo>
                  <a:cubicBezTo>
                    <a:pt x="55" y="155"/>
                    <a:pt x="55" y="158"/>
                    <a:pt x="56" y="160"/>
                  </a:cubicBezTo>
                  <a:cubicBezTo>
                    <a:pt x="56" y="162"/>
                    <a:pt x="55" y="165"/>
                    <a:pt x="56" y="163"/>
                  </a:cubicBezTo>
                  <a:cubicBezTo>
                    <a:pt x="58" y="163"/>
                    <a:pt x="58" y="162"/>
                    <a:pt x="61" y="158"/>
                  </a:cubicBezTo>
                  <a:close/>
                  <a:moveTo>
                    <a:pt x="47" y="158"/>
                  </a:moveTo>
                  <a:cubicBezTo>
                    <a:pt x="46" y="158"/>
                    <a:pt x="46" y="162"/>
                    <a:pt x="44" y="163"/>
                  </a:cubicBezTo>
                  <a:cubicBezTo>
                    <a:pt x="43" y="165"/>
                    <a:pt x="41" y="171"/>
                    <a:pt x="43" y="172"/>
                  </a:cubicBezTo>
                  <a:cubicBezTo>
                    <a:pt x="43" y="172"/>
                    <a:pt x="49" y="158"/>
                    <a:pt x="47" y="158"/>
                  </a:cubicBezTo>
                  <a:close/>
                  <a:moveTo>
                    <a:pt x="60" y="120"/>
                  </a:moveTo>
                  <a:cubicBezTo>
                    <a:pt x="58" y="120"/>
                    <a:pt x="58" y="118"/>
                    <a:pt x="58" y="116"/>
                  </a:cubicBezTo>
                  <a:cubicBezTo>
                    <a:pt x="60" y="120"/>
                    <a:pt x="60" y="120"/>
                    <a:pt x="60" y="120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94" name="Freeform 194"/>
            <p:cNvSpPr>
              <a:spLocks/>
            </p:cNvSpPr>
            <p:nvPr/>
          </p:nvSpPr>
          <p:spPr bwMode="auto">
            <a:xfrm>
              <a:off x="4968950" y="3517110"/>
              <a:ext cx="130149" cy="131754"/>
            </a:xfrm>
            <a:custGeom>
              <a:avLst/>
              <a:gdLst/>
              <a:ahLst/>
              <a:cxnLst>
                <a:cxn ang="0">
                  <a:pos x="30" y="41"/>
                </a:cxn>
                <a:cxn ang="0">
                  <a:pos x="26" y="38"/>
                </a:cxn>
                <a:cxn ang="0">
                  <a:pos x="26" y="39"/>
                </a:cxn>
                <a:cxn ang="0">
                  <a:pos x="24" y="38"/>
                </a:cxn>
                <a:cxn ang="0">
                  <a:pos x="23" y="36"/>
                </a:cxn>
                <a:cxn ang="0">
                  <a:pos x="23" y="35"/>
                </a:cxn>
                <a:cxn ang="0">
                  <a:pos x="26" y="33"/>
                </a:cxn>
                <a:cxn ang="0">
                  <a:pos x="24" y="32"/>
                </a:cxn>
                <a:cxn ang="0">
                  <a:pos x="26" y="30"/>
                </a:cxn>
                <a:cxn ang="0">
                  <a:pos x="23" y="27"/>
                </a:cxn>
                <a:cxn ang="0">
                  <a:pos x="18" y="30"/>
                </a:cxn>
                <a:cxn ang="0">
                  <a:pos x="15" y="32"/>
                </a:cxn>
                <a:cxn ang="0">
                  <a:pos x="14" y="33"/>
                </a:cxn>
                <a:cxn ang="0">
                  <a:pos x="12" y="35"/>
                </a:cxn>
                <a:cxn ang="0">
                  <a:pos x="11" y="36"/>
                </a:cxn>
                <a:cxn ang="0">
                  <a:pos x="11" y="33"/>
                </a:cxn>
                <a:cxn ang="0">
                  <a:pos x="11" y="33"/>
                </a:cxn>
                <a:cxn ang="0">
                  <a:pos x="12" y="32"/>
                </a:cxn>
                <a:cxn ang="0">
                  <a:pos x="11" y="30"/>
                </a:cxn>
                <a:cxn ang="0">
                  <a:pos x="12" y="28"/>
                </a:cxn>
                <a:cxn ang="0">
                  <a:pos x="9" y="27"/>
                </a:cxn>
                <a:cxn ang="0">
                  <a:pos x="6" y="24"/>
                </a:cxn>
                <a:cxn ang="0">
                  <a:pos x="4" y="24"/>
                </a:cxn>
                <a:cxn ang="0">
                  <a:pos x="6" y="24"/>
                </a:cxn>
                <a:cxn ang="0">
                  <a:pos x="8" y="21"/>
                </a:cxn>
                <a:cxn ang="0">
                  <a:pos x="3" y="18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9" y="10"/>
                </a:cxn>
                <a:cxn ang="0">
                  <a:pos x="12" y="10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11" y="2"/>
                </a:cxn>
                <a:cxn ang="0">
                  <a:pos x="14" y="4"/>
                </a:cxn>
                <a:cxn ang="0">
                  <a:pos x="17" y="7"/>
                </a:cxn>
                <a:cxn ang="0">
                  <a:pos x="23" y="8"/>
                </a:cxn>
                <a:cxn ang="0">
                  <a:pos x="27" y="4"/>
                </a:cxn>
                <a:cxn ang="0">
                  <a:pos x="32" y="11"/>
                </a:cxn>
                <a:cxn ang="0">
                  <a:pos x="35" y="16"/>
                </a:cxn>
                <a:cxn ang="0">
                  <a:pos x="42" y="19"/>
                </a:cxn>
                <a:cxn ang="0">
                  <a:pos x="36" y="19"/>
                </a:cxn>
                <a:cxn ang="0">
                  <a:pos x="33" y="27"/>
                </a:cxn>
                <a:cxn ang="0">
                  <a:pos x="33" y="32"/>
                </a:cxn>
                <a:cxn ang="0">
                  <a:pos x="32" y="35"/>
                </a:cxn>
                <a:cxn ang="0">
                  <a:pos x="30" y="35"/>
                </a:cxn>
                <a:cxn ang="0">
                  <a:pos x="30" y="41"/>
                </a:cxn>
              </a:cxnLst>
              <a:rect l="0" t="0" r="r" b="b"/>
              <a:pathLst>
                <a:path w="42" h="42">
                  <a:moveTo>
                    <a:pt x="30" y="41"/>
                  </a:moveTo>
                  <a:cubicBezTo>
                    <a:pt x="26" y="42"/>
                    <a:pt x="27" y="39"/>
                    <a:pt x="26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4" y="38"/>
                    <a:pt x="24" y="38"/>
                  </a:cubicBezTo>
                  <a:cubicBezTo>
                    <a:pt x="24" y="36"/>
                    <a:pt x="24" y="36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3" y="35"/>
                    <a:pt x="26" y="35"/>
                    <a:pt x="26" y="33"/>
                  </a:cubicBezTo>
                  <a:cubicBezTo>
                    <a:pt x="26" y="33"/>
                    <a:pt x="24" y="33"/>
                    <a:pt x="24" y="32"/>
                  </a:cubicBezTo>
                  <a:cubicBezTo>
                    <a:pt x="24" y="30"/>
                    <a:pt x="26" y="30"/>
                    <a:pt x="26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1" y="25"/>
                    <a:pt x="18" y="28"/>
                    <a:pt x="18" y="30"/>
                  </a:cubicBezTo>
                  <a:cubicBezTo>
                    <a:pt x="17" y="30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1" y="36"/>
                  </a:cubicBezTo>
                  <a:cubicBezTo>
                    <a:pt x="11" y="35"/>
                    <a:pt x="11" y="35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9" y="32"/>
                    <a:pt x="12" y="32"/>
                    <a:pt x="12" y="32"/>
                  </a:cubicBezTo>
                  <a:cubicBezTo>
                    <a:pt x="12" y="32"/>
                    <a:pt x="9" y="30"/>
                    <a:pt x="11" y="30"/>
                  </a:cubicBezTo>
                  <a:cubicBezTo>
                    <a:pt x="11" y="28"/>
                    <a:pt x="12" y="30"/>
                    <a:pt x="12" y="28"/>
                  </a:cubicBezTo>
                  <a:cubicBezTo>
                    <a:pt x="12" y="27"/>
                    <a:pt x="9" y="28"/>
                    <a:pt x="9" y="27"/>
                  </a:cubicBezTo>
                  <a:cubicBezTo>
                    <a:pt x="8" y="27"/>
                    <a:pt x="6" y="25"/>
                    <a:pt x="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2"/>
                    <a:pt x="6" y="24"/>
                    <a:pt x="6" y="24"/>
                  </a:cubicBezTo>
                  <a:cubicBezTo>
                    <a:pt x="6" y="22"/>
                    <a:pt x="8" y="21"/>
                    <a:pt x="8" y="21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4"/>
                    <a:pt x="4" y="14"/>
                    <a:pt x="4" y="14"/>
                  </a:cubicBezTo>
                  <a:cubicBezTo>
                    <a:pt x="4" y="13"/>
                    <a:pt x="0" y="10"/>
                    <a:pt x="0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4" y="10"/>
                    <a:pt x="6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11" y="10"/>
                    <a:pt x="11" y="13"/>
                    <a:pt x="12" y="10"/>
                  </a:cubicBezTo>
                  <a:cubicBezTo>
                    <a:pt x="14" y="8"/>
                    <a:pt x="9" y="7"/>
                    <a:pt x="9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1" y="2"/>
                    <a:pt x="11" y="2"/>
                  </a:cubicBezTo>
                  <a:cubicBezTo>
                    <a:pt x="12" y="5"/>
                    <a:pt x="14" y="0"/>
                    <a:pt x="14" y="4"/>
                  </a:cubicBezTo>
                  <a:cubicBezTo>
                    <a:pt x="15" y="7"/>
                    <a:pt x="17" y="4"/>
                    <a:pt x="17" y="7"/>
                  </a:cubicBezTo>
                  <a:cubicBezTo>
                    <a:pt x="18" y="11"/>
                    <a:pt x="23" y="10"/>
                    <a:pt x="23" y="8"/>
                  </a:cubicBezTo>
                  <a:cubicBezTo>
                    <a:pt x="24" y="7"/>
                    <a:pt x="26" y="5"/>
                    <a:pt x="27" y="4"/>
                  </a:cubicBezTo>
                  <a:cubicBezTo>
                    <a:pt x="29" y="4"/>
                    <a:pt x="32" y="10"/>
                    <a:pt x="32" y="11"/>
                  </a:cubicBezTo>
                  <a:cubicBezTo>
                    <a:pt x="33" y="13"/>
                    <a:pt x="35" y="13"/>
                    <a:pt x="35" y="16"/>
                  </a:cubicBezTo>
                  <a:cubicBezTo>
                    <a:pt x="35" y="18"/>
                    <a:pt x="41" y="16"/>
                    <a:pt x="42" y="19"/>
                  </a:cubicBezTo>
                  <a:cubicBezTo>
                    <a:pt x="42" y="22"/>
                    <a:pt x="41" y="18"/>
                    <a:pt x="36" y="19"/>
                  </a:cubicBezTo>
                  <a:cubicBezTo>
                    <a:pt x="33" y="22"/>
                    <a:pt x="36" y="25"/>
                    <a:pt x="33" y="27"/>
                  </a:cubicBezTo>
                  <a:cubicBezTo>
                    <a:pt x="32" y="28"/>
                    <a:pt x="35" y="30"/>
                    <a:pt x="33" y="32"/>
                  </a:cubicBezTo>
                  <a:cubicBezTo>
                    <a:pt x="32" y="32"/>
                    <a:pt x="33" y="33"/>
                    <a:pt x="32" y="35"/>
                  </a:cubicBezTo>
                  <a:cubicBezTo>
                    <a:pt x="32" y="35"/>
                    <a:pt x="32" y="28"/>
                    <a:pt x="30" y="35"/>
                  </a:cubicBezTo>
                  <a:cubicBezTo>
                    <a:pt x="29" y="38"/>
                    <a:pt x="29" y="39"/>
                    <a:pt x="30" y="41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95" name="Freeform 195"/>
            <p:cNvSpPr>
              <a:spLocks/>
            </p:cNvSpPr>
            <p:nvPr/>
          </p:nvSpPr>
          <p:spPr bwMode="auto">
            <a:xfrm>
              <a:off x="4959309" y="3595841"/>
              <a:ext cx="36956" cy="337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3"/>
                </a:cxn>
                <a:cxn ang="0">
                  <a:pos x="6" y="3"/>
                </a:cxn>
                <a:cxn ang="0">
                  <a:pos x="7" y="3"/>
                </a:cxn>
                <a:cxn ang="0">
                  <a:pos x="9" y="5"/>
                </a:cxn>
                <a:cxn ang="0">
                  <a:pos x="10" y="6"/>
                </a:cxn>
                <a:cxn ang="0">
                  <a:pos x="12" y="11"/>
                </a:cxn>
                <a:cxn ang="0">
                  <a:pos x="9" y="11"/>
                </a:cxn>
                <a:cxn ang="0">
                  <a:pos x="0" y="2"/>
                </a:cxn>
              </a:cxnLst>
              <a:rect l="0" t="0" r="r" b="b"/>
              <a:pathLst>
                <a:path w="12" h="11">
                  <a:moveTo>
                    <a:pt x="0" y="2"/>
                  </a:moveTo>
                  <a:cubicBezTo>
                    <a:pt x="1" y="2"/>
                    <a:pt x="1" y="0"/>
                    <a:pt x="3" y="0"/>
                  </a:cubicBezTo>
                  <a:cubicBezTo>
                    <a:pt x="4" y="2"/>
                    <a:pt x="3" y="3"/>
                    <a:pt x="4" y="3"/>
                  </a:cubicBezTo>
                  <a:cubicBezTo>
                    <a:pt x="6" y="2"/>
                    <a:pt x="4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7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8"/>
                    <a:pt x="10" y="9"/>
                    <a:pt x="12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4" y="9"/>
                    <a:pt x="3" y="5"/>
                    <a:pt x="0" y="2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96" name="Freeform 196"/>
            <p:cNvSpPr>
              <a:spLocks/>
            </p:cNvSpPr>
            <p:nvPr/>
          </p:nvSpPr>
          <p:spPr bwMode="auto">
            <a:xfrm>
              <a:off x="4925566" y="3542817"/>
              <a:ext cx="80339" cy="86764"/>
            </a:xfrm>
            <a:custGeom>
              <a:avLst/>
              <a:gdLst/>
              <a:ahLst/>
              <a:cxnLst>
                <a:cxn ang="0">
                  <a:pos x="24" y="28"/>
                </a:cxn>
                <a:cxn ang="0">
                  <a:pos x="24" y="25"/>
                </a:cxn>
                <a:cxn ang="0">
                  <a:pos x="24" y="25"/>
                </a:cxn>
                <a:cxn ang="0">
                  <a:pos x="26" y="23"/>
                </a:cxn>
                <a:cxn ang="0">
                  <a:pos x="24" y="22"/>
                </a:cxn>
                <a:cxn ang="0">
                  <a:pos x="26" y="20"/>
                </a:cxn>
                <a:cxn ang="0">
                  <a:pos x="23" y="19"/>
                </a:cxn>
                <a:cxn ang="0">
                  <a:pos x="20" y="16"/>
                </a:cxn>
                <a:cxn ang="0">
                  <a:pos x="18" y="16"/>
                </a:cxn>
                <a:cxn ang="0">
                  <a:pos x="20" y="16"/>
                </a:cxn>
                <a:cxn ang="0">
                  <a:pos x="21" y="12"/>
                </a:cxn>
                <a:cxn ang="0">
                  <a:pos x="17" y="9"/>
                </a:cxn>
                <a:cxn ang="0">
                  <a:pos x="18" y="6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8"/>
                </a:cxn>
                <a:cxn ang="0">
                  <a:pos x="1" y="11"/>
                </a:cxn>
                <a:cxn ang="0">
                  <a:pos x="3" y="12"/>
                </a:cxn>
                <a:cxn ang="0">
                  <a:pos x="1" y="14"/>
                </a:cxn>
                <a:cxn ang="0">
                  <a:pos x="9" y="16"/>
                </a:cxn>
                <a:cxn ang="0">
                  <a:pos x="11" y="19"/>
                </a:cxn>
                <a:cxn ang="0">
                  <a:pos x="14" y="17"/>
                </a:cxn>
                <a:cxn ang="0">
                  <a:pos x="15" y="20"/>
                </a:cxn>
                <a:cxn ang="0">
                  <a:pos x="17" y="20"/>
                </a:cxn>
                <a:cxn ang="0">
                  <a:pos x="18" y="20"/>
                </a:cxn>
                <a:cxn ang="0">
                  <a:pos x="20" y="22"/>
                </a:cxn>
                <a:cxn ang="0">
                  <a:pos x="21" y="23"/>
                </a:cxn>
                <a:cxn ang="0">
                  <a:pos x="23" y="28"/>
                </a:cxn>
                <a:cxn ang="0">
                  <a:pos x="24" y="26"/>
                </a:cxn>
                <a:cxn ang="0">
                  <a:pos x="24" y="28"/>
                </a:cxn>
              </a:cxnLst>
              <a:rect l="0" t="0" r="r" b="b"/>
              <a:pathLst>
                <a:path w="26" h="28">
                  <a:moveTo>
                    <a:pt x="24" y="28"/>
                  </a:moveTo>
                  <a:cubicBezTo>
                    <a:pt x="24" y="26"/>
                    <a:pt x="24" y="26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3"/>
                    <a:pt x="26" y="23"/>
                    <a:pt x="26" y="23"/>
                  </a:cubicBezTo>
                  <a:cubicBezTo>
                    <a:pt x="26" y="23"/>
                    <a:pt x="23" y="22"/>
                    <a:pt x="24" y="22"/>
                  </a:cubicBezTo>
                  <a:cubicBezTo>
                    <a:pt x="24" y="20"/>
                    <a:pt x="26" y="22"/>
                    <a:pt x="26" y="20"/>
                  </a:cubicBezTo>
                  <a:cubicBezTo>
                    <a:pt x="26" y="19"/>
                    <a:pt x="23" y="20"/>
                    <a:pt x="23" y="19"/>
                  </a:cubicBezTo>
                  <a:cubicBezTo>
                    <a:pt x="21" y="19"/>
                    <a:pt x="20" y="17"/>
                    <a:pt x="20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4"/>
                    <a:pt x="20" y="16"/>
                    <a:pt x="20" y="16"/>
                  </a:cubicBezTo>
                  <a:cubicBezTo>
                    <a:pt x="20" y="14"/>
                    <a:pt x="21" y="12"/>
                    <a:pt x="21" y="1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6"/>
                    <a:pt x="18" y="6"/>
                    <a:pt x="18" y="6"/>
                  </a:cubicBezTo>
                  <a:cubicBezTo>
                    <a:pt x="18" y="5"/>
                    <a:pt x="14" y="2"/>
                    <a:pt x="14" y="0"/>
                  </a:cubicBezTo>
                  <a:cubicBezTo>
                    <a:pt x="12" y="0"/>
                    <a:pt x="12" y="2"/>
                    <a:pt x="1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6" y="2"/>
                  </a:cubicBezTo>
                  <a:cubicBezTo>
                    <a:pt x="5" y="2"/>
                    <a:pt x="3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1" y="3"/>
                  </a:cubicBezTo>
                  <a:cubicBezTo>
                    <a:pt x="1" y="5"/>
                    <a:pt x="3" y="6"/>
                    <a:pt x="3" y="8"/>
                  </a:cubicBezTo>
                  <a:cubicBezTo>
                    <a:pt x="3" y="9"/>
                    <a:pt x="1" y="9"/>
                    <a:pt x="1" y="11"/>
                  </a:cubicBezTo>
                  <a:cubicBezTo>
                    <a:pt x="1" y="12"/>
                    <a:pt x="3" y="12"/>
                    <a:pt x="3" y="12"/>
                  </a:cubicBezTo>
                  <a:cubicBezTo>
                    <a:pt x="3" y="14"/>
                    <a:pt x="1" y="14"/>
                    <a:pt x="1" y="14"/>
                  </a:cubicBezTo>
                  <a:cubicBezTo>
                    <a:pt x="5" y="16"/>
                    <a:pt x="8" y="14"/>
                    <a:pt x="9" y="16"/>
                  </a:cubicBezTo>
                  <a:cubicBezTo>
                    <a:pt x="11" y="17"/>
                    <a:pt x="11" y="17"/>
                    <a:pt x="11" y="19"/>
                  </a:cubicBezTo>
                  <a:cubicBezTo>
                    <a:pt x="12" y="19"/>
                    <a:pt x="12" y="17"/>
                    <a:pt x="14" y="17"/>
                  </a:cubicBezTo>
                  <a:cubicBezTo>
                    <a:pt x="15" y="19"/>
                    <a:pt x="14" y="20"/>
                    <a:pt x="15" y="20"/>
                  </a:cubicBezTo>
                  <a:cubicBezTo>
                    <a:pt x="17" y="19"/>
                    <a:pt x="15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20"/>
                    <a:pt x="18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5"/>
                    <a:pt x="21" y="26"/>
                    <a:pt x="23" y="28"/>
                  </a:cubicBezTo>
                  <a:cubicBezTo>
                    <a:pt x="23" y="28"/>
                    <a:pt x="23" y="26"/>
                    <a:pt x="24" y="26"/>
                  </a:cubicBezTo>
                  <a:cubicBezTo>
                    <a:pt x="24" y="28"/>
                    <a:pt x="24" y="28"/>
                    <a:pt x="24" y="28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97" name="Freeform 197"/>
            <p:cNvSpPr>
              <a:spLocks/>
            </p:cNvSpPr>
            <p:nvPr/>
          </p:nvSpPr>
          <p:spPr bwMode="auto">
            <a:xfrm>
              <a:off x="4837194" y="3464087"/>
              <a:ext cx="175139" cy="91585"/>
            </a:xfrm>
            <a:custGeom>
              <a:avLst/>
              <a:gdLst/>
              <a:ahLst/>
              <a:cxnLst>
                <a:cxn ang="0">
                  <a:pos x="30" y="28"/>
                </a:cxn>
                <a:cxn ang="0">
                  <a:pos x="34" y="26"/>
                </a:cxn>
                <a:cxn ang="0">
                  <a:pos x="36" y="26"/>
                </a:cxn>
                <a:cxn ang="0">
                  <a:pos x="41" y="26"/>
                </a:cxn>
                <a:cxn ang="0">
                  <a:pos x="42" y="25"/>
                </a:cxn>
                <a:cxn ang="0">
                  <a:pos x="44" y="23"/>
                </a:cxn>
                <a:cxn ang="0">
                  <a:pos x="47" y="25"/>
                </a:cxn>
                <a:cxn ang="0">
                  <a:pos x="48" y="26"/>
                </a:cxn>
                <a:cxn ang="0">
                  <a:pos x="51" y="26"/>
                </a:cxn>
                <a:cxn ang="0">
                  <a:pos x="54" y="26"/>
                </a:cxn>
                <a:cxn ang="0">
                  <a:pos x="51" y="23"/>
                </a:cxn>
                <a:cxn ang="0">
                  <a:pos x="51" y="22"/>
                </a:cxn>
                <a:cxn ang="0">
                  <a:pos x="53" y="19"/>
                </a:cxn>
                <a:cxn ang="0">
                  <a:pos x="47" y="16"/>
                </a:cxn>
                <a:cxn ang="0">
                  <a:pos x="47" y="11"/>
                </a:cxn>
                <a:cxn ang="0">
                  <a:pos x="42" y="10"/>
                </a:cxn>
                <a:cxn ang="0">
                  <a:pos x="37" y="10"/>
                </a:cxn>
                <a:cxn ang="0">
                  <a:pos x="31" y="11"/>
                </a:cxn>
                <a:cxn ang="0">
                  <a:pos x="30" y="8"/>
                </a:cxn>
                <a:cxn ang="0">
                  <a:pos x="24" y="5"/>
                </a:cxn>
                <a:cxn ang="0">
                  <a:pos x="17" y="4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10" y="8"/>
                </a:cxn>
                <a:cxn ang="0">
                  <a:pos x="14" y="14"/>
                </a:cxn>
                <a:cxn ang="0">
                  <a:pos x="13" y="23"/>
                </a:cxn>
                <a:cxn ang="0">
                  <a:pos x="17" y="23"/>
                </a:cxn>
                <a:cxn ang="0">
                  <a:pos x="21" y="23"/>
                </a:cxn>
                <a:cxn ang="0">
                  <a:pos x="22" y="22"/>
                </a:cxn>
                <a:cxn ang="0">
                  <a:pos x="27" y="25"/>
                </a:cxn>
                <a:cxn ang="0">
                  <a:pos x="27" y="25"/>
                </a:cxn>
                <a:cxn ang="0">
                  <a:pos x="27" y="26"/>
                </a:cxn>
                <a:cxn ang="0">
                  <a:pos x="30" y="26"/>
                </a:cxn>
                <a:cxn ang="0">
                  <a:pos x="30" y="28"/>
                </a:cxn>
              </a:cxnLst>
              <a:rect l="0" t="0" r="r" b="b"/>
              <a:pathLst>
                <a:path w="56" h="29">
                  <a:moveTo>
                    <a:pt x="30" y="28"/>
                  </a:moveTo>
                  <a:cubicBezTo>
                    <a:pt x="31" y="28"/>
                    <a:pt x="33" y="26"/>
                    <a:pt x="34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5"/>
                    <a:pt x="42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8" y="25"/>
                    <a:pt x="47" y="26"/>
                    <a:pt x="48" y="26"/>
                  </a:cubicBezTo>
                  <a:cubicBezTo>
                    <a:pt x="50" y="26"/>
                    <a:pt x="50" y="26"/>
                    <a:pt x="51" y="26"/>
                  </a:cubicBezTo>
                  <a:cubicBezTo>
                    <a:pt x="53" y="26"/>
                    <a:pt x="53" y="29"/>
                    <a:pt x="54" y="26"/>
                  </a:cubicBezTo>
                  <a:cubicBezTo>
                    <a:pt x="56" y="25"/>
                    <a:pt x="51" y="23"/>
                    <a:pt x="51" y="23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0"/>
                    <a:pt x="53" y="19"/>
                    <a:pt x="53" y="19"/>
                  </a:cubicBezTo>
                  <a:cubicBezTo>
                    <a:pt x="48" y="17"/>
                    <a:pt x="48" y="17"/>
                    <a:pt x="47" y="16"/>
                  </a:cubicBezTo>
                  <a:cubicBezTo>
                    <a:pt x="45" y="14"/>
                    <a:pt x="50" y="11"/>
                    <a:pt x="47" y="11"/>
                  </a:cubicBezTo>
                  <a:cubicBezTo>
                    <a:pt x="44" y="11"/>
                    <a:pt x="44" y="10"/>
                    <a:pt x="42" y="10"/>
                  </a:cubicBezTo>
                  <a:cubicBezTo>
                    <a:pt x="41" y="8"/>
                    <a:pt x="41" y="11"/>
                    <a:pt x="37" y="10"/>
                  </a:cubicBezTo>
                  <a:cubicBezTo>
                    <a:pt x="36" y="8"/>
                    <a:pt x="34" y="13"/>
                    <a:pt x="31" y="11"/>
                  </a:cubicBezTo>
                  <a:cubicBezTo>
                    <a:pt x="30" y="10"/>
                    <a:pt x="34" y="10"/>
                    <a:pt x="30" y="8"/>
                  </a:cubicBezTo>
                  <a:cubicBezTo>
                    <a:pt x="25" y="7"/>
                    <a:pt x="25" y="5"/>
                    <a:pt x="24" y="5"/>
                  </a:cubicBezTo>
                  <a:cubicBezTo>
                    <a:pt x="22" y="5"/>
                    <a:pt x="21" y="2"/>
                    <a:pt x="17" y="4"/>
                  </a:cubicBezTo>
                  <a:cubicBezTo>
                    <a:pt x="13" y="7"/>
                    <a:pt x="14" y="4"/>
                    <a:pt x="11" y="4"/>
                  </a:cubicBezTo>
                  <a:cubicBezTo>
                    <a:pt x="8" y="4"/>
                    <a:pt x="8" y="0"/>
                    <a:pt x="7" y="0"/>
                  </a:cubicBezTo>
                  <a:cubicBezTo>
                    <a:pt x="5" y="0"/>
                    <a:pt x="2" y="0"/>
                    <a:pt x="0" y="2"/>
                  </a:cubicBezTo>
                  <a:cubicBezTo>
                    <a:pt x="7" y="7"/>
                    <a:pt x="8" y="5"/>
                    <a:pt x="10" y="8"/>
                  </a:cubicBezTo>
                  <a:cubicBezTo>
                    <a:pt x="11" y="11"/>
                    <a:pt x="13" y="7"/>
                    <a:pt x="14" y="14"/>
                  </a:cubicBezTo>
                  <a:cubicBezTo>
                    <a:pt x="16" y="22"/>
                    <a:pt x="14" y="22"/>
                    <a:pt x="13" y="23"/>
                  </a:cubicBezTo>
                  <a:cubicBezTo>
                    <a:pt x="16" y="25"/>
                    <a:pt x="14" y="23"/>
                    <a:pt x="17" y="23"/>
                  </a:cubicBezTo>
                  <a:cubicBezTo>
                    <a:pt x="17" y="23"/>
                    <a:pt x="21" y="25"/>
                    <a:pt x="21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4" y="22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8"/>
                    <a:pt x="28" y="26"/>
                    <a:pt x="30" y="26"/>
                  </a:cubicBezTo>
                  <a:cubicBezTo>
                    <a:pt x="30" y="28"/>
                    <a:pt x="30" y="28"/>
                    <a:pt x="30" y="28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98" name="Freeform 198"/>
            <p:cNvSpPr>
              <a:spLocks/>
            </p:cNvSpPr>
            <p:nvPr/>
          </p:nvSpPr>
          <p:spPr bwMode="auto">
            <a:xfrm>
              <a:off x="4989838" y="3015803"/>
              <a:ext cx="1023520" cy="557543"/>
            </a:xfrm>
            <a:custGeom>
              <a:avLst/>
              <a:gdLst/>
              <a:ahLst/>
              <a:cxnLst>
                <a:cxn ang="0">
                  <a:pos x="197" y="160"/>
                </a:cxn>
                <a:cxn ang="0">
                  <a:pos x="194" y="162"/>
                </a:cxn>
                <a:cxn ang="0">
                  <a:pos x="185" y="168"/>
                </a:cxn>
                <a:cxn ang="0">
                  <a:pos x="179" y="176"/>
                </a:cxn>
                <a:cxn ang="0">
                  <a:pos x="174" y="176"/>
                </a:cxn>
                <a:cxn ang="0">
                  <a:pos x="174" y="173"/>
                </a:cxn>
                <a:cxn ang="0">
                  <a:pos x="163" y="168"/>
                </a:cxn>
                <a:cxn ang="0">
                  <a:pos x="159" y="162"/>
                </a:cxn>
                <a:cxn ang="0">
                  <a:pos x="159" y="153"/>
                </a:cxn>
                <a:cxn ang="0">
                  <a:pos x="148" y="143"/>
                </a:cxn>
                <a:cxn ang="0">
                  <a:pos x="124" y="143"/>
                </a:cxn>
                <a:cxn ang="0">
                  <a:pos x="121" y="135"/>
                </a:cxn>
                <a:cxn ang="0">
                  <a:pos x="122" y="124"/>
                </a:cxn>
                <a:cxn ang="0">
                  <a:pos x="122" y="114"/>
                </a:cxn>
                <a:cxn ang="0">
                  <a:pos x="121" y="109"/>
                </a:cxn>
                <a:cxn ang="0">
                  <a:pos x="112" y="109"/>
                </a:cxn>
                <a:cxn ang="0">
                  <a:pos x="107" y="114"/>
                </a:cxn>
                <a:cxn ang="0">
                  <a:pos x="99" y="121"/>
                </a:cxn>
                <a:cxn ang="0">
                  <a:pos x="80" y="132"/>
                </a:cxn>
                <a:cxn ang="0">
                  <a:pos x="75" y="170"/>
                </a:cxn>
                <a:cxn ang="0">
                  <a:pos x="63" y="159"/>
                </a:cxn>
                <a:cxn ang="0">
                  <a:pos x="51" y="165"/>
                </a:cxn>
                <a:cxn ang="0">
                  <a:pos x="46" y="151"/>
                </a:cxn>
                <a:cxn ang="0">
                  <a:pos x="37" y="137"/>
                </a:cxn>
                <a:cxn ang="0">
                  <a:pos x="43" y="134"/>
                </a:cxn>
                <a:cxn ang="0">
                  <a:pos x="43" y="124"/>
                </a:cxn>
                <a:cxn ang="0">
                  <a:pos x="55" y="123"/>
                </a:cxn>
                <a:cxn ang="0">
                  <a:pos x="57" y="107"/>
                </a:cxn>
                <a:cxn ang="0">
                  <a:pos x="45" y="106"/>
                </a:cxn>
                <a:cxn ang="0">
                  <a:pos x="25" y="112"/>
                </a:cxn>
                <a:cxn ang="0">
                  <a:pos x="23" y="112"/>
                </a:cxn>
                <a:cxn ang="0">
                  <a:pos x="11" y="96"/>
                </a:cxn>
                <a:cxn ang="0">
                  <a:pos x="7" y="76"/>
                </a:cxn>
                <a:cxn ang="0">
                  <a:pos x="22" y="65"/>
                </a:cxn>
                <a:cxn ang="0">
                  <a:pos x="46" y="50"/>
                </a:cxn>
                <a:cxn ang="0">
                  <a:pos x="80" y="62"/>
                </a:cxn>
                <a:cxn ang="0">
                  <a:pos x="103" y="61"/>
                </a:cxn>
                <a:cxn ang="0">
                  <a:pos x="119" y="51"/>
                </a:cxn>
                <a:cxn ang="0">
                  <a:pos x="125" y="31"/>
                </a:cxn>
                <a:cxn ang="0">
                  <a:pos x="171" y="9"/>
                </a:cxn>
                <a:cxn ang="0">
                  <a:pos x="199" y="11"/>
                </a:cxn>
                <a:cxn ang="0">
                  <a:pos x="218" y="23"/>
                </a:cxn>
                <a:cxn ang="0">
                  <a:pos x="243" y="20"/>
                </a:cxn>
                <a:cxn ang="0">
                  <a:pos x="279" y="56"/>
                </a:cxn>
                <a:cxn ang="0">
                  <a:pos x="321" y="73"/>
                </a:cxn>
                <a:cxn ang="0">
                  <a:pos x="321" y="87"/>
                </a:cxn>
                <a:cxn ang="0">
                  <a:pos x="310" y="106"/>
                </a:cxn>
                <a:cxn ang="0">
                  <a:pos x="293" y="104"/>
                </a:cxn>
                <a:cxn ang="0">
                  <a:pos x="292" y="124"/>
                </a:cxn>
                <a:cxn ang="0">
                  <a:pos x="272" y="128"/>
                </a:cxn>
                <a:cxn ang="0">
                  <a:pos x="275" y="149"/>
                </a:cxn>
                <a:cxn ang="0">
                  <a:pos x="272" y="160"/>
                </a:cxn>
                <a:cxn ang="0">
                  <a:pos x="247" y="153"/>
                </a:cxn>
                <a:cxn ang="0">
                  <a:pos x="221" y="149"/>
                </a:cxn>
                <a:cxn ang="0">
                  <a:pos x="203" y="153"/>
                </a:cxn>
              </a:cxnLst>
              <a:rect l="0" t="0" r="r" b="b"/>
              <a:pathLst>
                <a:path w="328" h="179">
                  <a:moveTo>
                    <a:pt x="199" y="159"/>
                  </a:moveTo>
                  <a:cubicBezTo>
                    <a:pt x="197" y="160"/>
                    <a:pt x="197" y="160"/>
                    <a:pt x="197" y="160"/>
                  </a:cubicBezTo>
                  <a:cubicBezTo>
                    <a:pt x="196" y="160"/>
                    <a:pt x="197" y="162"/>
                    <a:pt x="196" y="162"/>
                  </a:cubicBezTo>
                  <a:cubicBezTo>
                    <a:pt x="194" y="162"/>
                    <a:pt x="196" y="160"/>
                    <a:pt x="194" y="162"/>
                  </a:cubicBezTo>
                  <a:cubicBezTo>
                    <a:pt x="191" y="163"/>
                    <a:pt x="189" y="165"/>
                    <a:pt x="188" y="166"/>
                  </a:cubicBezTo>
                  <a:cubicBezTo>
                    <a:pt x="186" y="168"/>
                    <a:pt x="186" y="168"/>
                    <a:pt x="185" y="168"/>
                  </a:cubicBezTo>
                  <a:cubicBezTo>
                    <a:pt x="182" y="170"/>
                    <a:pt x="183" y="171"/>
                    <a:pt x="182" y="171"/>
                  </a:cubicBezTo>
                  <a:cubicBezTo>
                    <a:pt x="180" y="173"/>
                    <a:pt x="179" y="174"/>
                    <a:pt x="179" y="176"/>
                  </a:cubicBezTo>
                  <a:cubicBezTo>
                    <a:pt x="180" y="177"/>
                    <a:pt x="179" y="179"/>
                    <a:pt x="177" y="177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6" y="173"/>
                    <a:pt x="176" y="173"/>
                    <a:pt x="176" y="173"/>
                  </a:cubicBezTo>
                  <a:cubicBezTo>
                    <a:pt x="176" y="173"/>
                    <a:pt x="176" y="174"/>
                    <a:pt x="174" y="173"/>
                  </a:cubicBezTo>
                  <a:cubicBezTo>
                    <a:pt x="174" y="171"/>
                    <a:pt x="174" y="171"/>
                    <a:pt x="168" y="171"/>
                  </a:cubicBezTo>
                  <a:cubicBezTo>
                    <a:pt x="163" y="173"/>
                    <a:pt x="163" y="171"/>
                    <a:pt x="163" y="168"/>
                  </a:cubicBezTo>
                  <a:cubicBezTo>
                    <a:pt x="163" y="165"/>
                    <a:pt x="163" y="162"/>
                    <a:pt x="162" y="162"/>
                  </a:cubicBezTo>
                  <a:cubicBezTo>
                    <a:pt x="159" y="162"/>
                    <a:pt x="159" y="162"/>
                    <a:pt x="159" y="162"/>
                  </a:cubicBezTo>
                  <a:cubicBezTo>
                    <a:pt x="159" y="162"/>
                    <a:pt x="159" y="160"/>
                    <a:pt x="159" y="157"/>
                  </a:cubicBezTo>
                  <a:cubicBezTo>
                    <a:pt x="160" y="153"/>
                    <a:pt x="160" y="149"/>
                    <a:pt x="159" y="153"/>
                  </a:cubicBezTo>
                  <a:cubicBezTo>
                    <a:pt x="156" y="154"/>
                    <a:pt x="157" y="148"/>
                    <a:pt x="154" y="146"/>
                  </a:cubicBezTo>
                  <a:cubicBezTo>
                    <a:pt x="151" y="145"/>
                    <a:pt x="151" y="142"/>
                    <a:pt x="148" y="143"/>
                  </a:cubicBezTo>
                  <a:cubicBezTo>
                    <a:pt x="144" y="146"/>
                    <a:pt x="141" y="143"/>
                    <a:pt x="133" y="145"/>
                  </a:cubicBezTo>
                  <a:cubicBezTo>
                    <a:pt x="127" y="146"/>
                    <a:pt x="127" y="146"/>
                    <a:pt x="124" y="143"/>
                  </a:cubicBezTo>
                  <a:cubicBezTo>
                    <a:pt x="122" y="140"/>
                    <a:pt x="121" y="139"/>
                    <a:pt x="121" y="137"/>
                  </a:cubicBezTo>
                  <a:cubicBezTo>
                    <a:pt x="119" y="137"/>
                    <a:pt x="121" y="135"/>
                    <a:pt x="121" y="135"/>
                  </a:cubicBezTo>
                  <a:cubicBezTo>
                    <a:pt x="119" y="131"/>
                    <a:pt x="121" y="135"/>
                    <a:pt x="127" y="128"/>
                  </a:cubicBezTo>
                  <a:cubicBezTo>
                    <a:pt x="125" y="123"/>
                    <a:pt x="122" y="129"/>
                    <a:pt x="122" y="124"/>
                  </a:cubicBezTo>
                  <a:cubicBezTo>
                    <a:pt x="122" y="120"/>
                    <a:pt x="121" y="121"/>
                    <a:pt x="119" y="117"/>
                  </a:cubicBezTo>
                  <a:cubicBezTo>
                    <a:pt x="118" y="112"/>
                    <a:pt x="122" y="117"/>
                    <a:pt x="122" y="114"/>
                  </a:cubicBezTo>
                  <a:cubicBezTo>
                    <a:pt x="122" y="110"/>
                    <a:pt x="124" y="114"/>
                    <a:pt x="124" y="107"/>
                  </a:cubicBezTo>
                  <a:cubicBezTo>
                    <a:pt x="124" y="106"/>
                    <a:pt x="121" y="107"/>
                    <a:pt x="121" y="109"/>
                  </a:cubicBezTo>
                  <a:cubicBezTo>
                    <a:pt x="119" y="112"/>
                    <a:pt x="116" y="112"/>
                    <a:pt x="118" y="109"/>
                  </a:cubicBezTo>
                  <a:cubicBezTo>
                    <a:pt x="119" y="106"/>
                    <a:pt x="116" y="107"/>
                    <a:pt x="112" y="109"/>
                  </a:cubicBezTo>
                  <a:cubicBezTo>
                    <a:pt x="107" y="112"/>
                    <a:pt x="113" y="110"/>
                    <a:pt x="112" y="114"/>
                  </a:cubicBezTo>
                  <a:cubicBezTo>
                    <a:pt x="110" y="117"/>
                    <a:pt x="109" y="112"/>
                    <a:pt x="107" y="114"/>
                  </a:cubicBezTo>
                  <a:cubicBezTo>
                    <a:pt x="106" y="114"/>
                    <a:pt x="109" y="115"/>
                    <a:pt x="107" y="117"/>
                  </a:cubicBezTo>
                  <a:cubicBezTo>
                    <a:pt x="104" y="118"/>
                    <a:pt x="103" y="114"/>
                    <a:pt x="99" y="121"/>
                  </a:cubicBezTo>
                  <a:cubicBezTo>
                    <a:pt x="98" y="121"/>
                    <a:pt x="84" y="126"/>
                    <a:pt x="81" y="128"/>
                  </a:cubicBezTo>
                  <a:cubicBezTo>
                    <a:pt x="78" y="128"/>
                    <a:pt x="80" y="128"/>
                    <a:pt x="80" y="132"/>
                  </a:cubicBezTo>
                  <a:cubicBezTo>
                    <a:pt x="80" y="135"/>
                    <a:pt x="80" y="170"/>
                    <a:pt x="80" y="170"/>
                  </a:cubicBezTo>
                  <a:cubicBezTo>
                    <a:pt x="77" y="170"/>
                    <a:pt x="75" y="171"/>
                    <a:pt x="75" y="170"/>
                  </a:cubicBezTo>
                  <a:cubicBezTo>
                    <a:pt x="71" y="163"/>
                    <a:pt x="72" y="163"/>
                    <a:pt x="69" y="162"/>
                  </a:cubicBezTo>
                  <a:cubicBezTo>
                    <a:pt x="67" y="160"/>
                    <a:pt x="66" y="157"/>
                    <a:pt x="63" y="159"/>
                  </a:cubicBezTo>
                  <a:cubicBezTo>
                    <a:pt x="60" y="159"/>
                    <a:pt x="57" y="160"/>
                    <a:pt x="55" y="162"/>
                  </a:cubicBezTo>
                  <a:cubicBezTo>
                    <a:pt x="52" y="163"/>
                    <a:pt x="51" y="165"/>
                    <a:pt x="51" y="165"/>
                  </a:cubicBezTo>
                  <a:cubicBezTo>
                    <a:pt x="49" y="157"/>
                    <a:pt x="57" y="157"/>
                    <a:pt x="52" y="154"/>
                  </a:cubicBezTo>
                  <a:cubicBezTo>
                    <a:pt x="49" y="149"/>
                    <a:pt x="48" y="154"/>
                    <a:pt x="46" y="151"/>
                  </a:cubicBezTo>
                  <a:cubicBezTo>
                    <a:pt x="45" y="148"/>
                    <a:pt x="42" y="151"/>
                    <a:pt x="42" y="148"/>
                  </a:cubicBezTo>
                  <a:cubicBezTo>
                    <a:pt x="42" y="148"/>
                    <a:pt x="40" y="137"/>
                    <a:pt x="37" y="137"/>
                  </a:cubicBezTo>
                  <a:cubicBezTo>
                    <a:pt x="32" y="137"/>
                    <a:pt x="31" y="134"/>
                    <a:pt x="35" y="132"/>
                  </a:cubicBezTo>
                  <a:cubicBezTo>
                    <a:pt x="42" y="132"/>
                    <a:pt x="37" y="135"/>
                    <a:pt x="43" y="134"/>
                  </a:cubicBezTo>
                  <a:cubicBezTo>
                    <a:pt x="48" y="134"/>
                    <a:pt x="35" y="129"/>
                    <a:pt x="40" y="128"/>
                  </a:cubicBezTo>
                  <a:cubicBezTo>
                    <a:pt x="45" y="126"/>
                    <a:pt x="40" y="126"/>
                    <a:pt x="43" y="124"/>
                  </a:cubicBezTo>
                  <a:cubicBezTo>
                    <a:pt x="46" y="121"/>
                    <a:pt x="45" y="124"/>
                    <a:pt x="49" y="124"/>
                  </a:cubicBezTo>
                  <a:cubicBezTo>
                    <a:pt x="52" y="123"/>
                    <a:pt x="60" y="126"/>
                    <a:pt x="55" y="123"/>
                  </a:cubicBezTo>
                  <a:cubicBezTo>
                    <a:pt x="52" y="120"/>
                    <a:pt x="58" y="115"/>
                    <a:pt x="57" y="112"/>
                  </a:cubicBezTo>
                  <a:cubicBezTo>
                    <a:pt x="55" y="110"/>
                    <a:pt x="57" y="109"/>
                    <a:pt x="57" y="107"/>
                  </a:cubicBezTo>
                  <a:cubicBezTo>
                    <a:pt x="55" y="106"/>
                    <a:pt x="52" y="104"/>
                    <a:pt x="51" y="106"/>
                  </a:cubicBezTo>
                  <a:cubicBezTo>
                    <a:pt x="49" y="109"/>
                    <a:pt x="49" y="107"/>
                    <a:pt x="45" y="106"/>
                  </a:cubicBezTo>
                  <a:cubicBezTo>
                    <a:pt x="42" y="103"/>
                    <a:pt x="39" y="104"/>
                    <a:pt x="32" y="109"/>
                  </a:cubicBezTo>
                  <a:cubicBezTo>
                    <a:pt x="28" y="114"/>
                    <a:pt x="28" y="109"/>
                    <a:pt x="25" y="112"/>
                  </a:cubicBezTo>
                  <a:cubicBezTo>
                    <a:pt x="23" y="117"/>
                    <a:pt x="22" y="115"/>
                    <a:pt x="22" y="117"/>
                  </a:cubicBezTo>
                  <a:cubicBezTo>
                    <a:pt x="22" y="115"/>
                    <a:pt x="22" y="117"/>
                    <a:pt x="23" y="112"/>
                  </a:cubicBezTo>
                  <a:cubicBezTo>
                    <a:pt x="16" y="107"/>
                    <a:pt x="28" y="110"/>
                    <a:pt x="20" y="103"/>
                  </a:cubicBezTo>
                  <a:cubicBezTo>
                    <a:pt x="14" y="95"/>
                    <a:pt x="14" y="95"/>
                    <a:pt x="11" y="96"/>
                  </a:cubicBezTo>
                  <a:cubicBezTo>
                    <a:pt x="8" y="96"/>
                    <a:pt x="11" y="92"/>
                    <a:pt x="7" y="89"/>
                  </a:cubicBezTo>
                  <a:cubicBezTo>
                    <a:pt x="0" y="87"/>
                    <a:pt x="10" y="81"/>
                    <a:pt x="7" y="76"/>
                  </a:cubicBezTo>
                  <a:cubicBezTo>
                    <a:pt x="3" y="73"/>
                    <a:pt x="11" y="62"/>
                    <a:pt x="14" y="65"/>
                  </a:cubicBezTo>
                  <a:cubicBezTo>
                    <a:pt x="20" y="75"/>
                    <a:pt x="22" y="72"/>
                    <a:pt x="22" y="65"/>
                  </a:cubicBezTo>
                  <a:cubicBezTo>
                    <a:pt x="22" y="59"/>
                    <a:pt x="32" y="56"/>
                    <a:pt x="37" y="51"/>
                  </a:cubicBezTo>
                  <a:cubicBezTo>
                    <a:pt x="40" y="45"/>
                    <a:pt x="42" y="54"/>
                    <a:pt x="46" y="50"/>
                  </a:cubicBezTo>
                  <a:cubicBezTo>
                    <a:pt x="52" y="47"/>
                    <a:pt x="51" y="51"/>
                    <a:pt x="58" y="53"/>
                  </a:cubicBezTo>
                  <a:cubicBezTo>
                    <a:pt x="66" y="53"/>
                    <a:pt x="74" y="67"/>
                    <a:pt x="80" y="62"/>
                  </a:cubicBezTo>
                  <a:cubicBezTo>
                    <a:pt x="83" y="57"/>
                    <a:pt x="84" y="54"/>
                    <a:pt x="89" y="57"/>
                  </a:cubicBezTo>
                  <a:cubicBezTo>
                    <a:pt x="93" y="61"/>
                    <a:pt x="93" y="53"/>
                    <a:pt x="103" y="61"/>
                  </a:cubicBezTo>
                  <a:cubicBezTo>
                    <a:pt x="112" y="67"/>
                    <a:pt x="107" y="56"/>
                    <a:pt x="113" y="61"/>
                  </a:cubicBezTo>
                  <a:cubicBezTo>
                    <a:pt x="121" y="65"/>
                    <a:pt x="128" y="54"/>
                    <a:pt x="119" y="51"/>
                  </a:cubicBezTo>
                  <a:cubicBezTo>
                    <a:pt x="103" y="44"/>
                    <a:pt x="124" y="45"/>
                    <a:pt x="118" y="39"/>
                  </a:cubicBezTo>
                  <a:cubicBezTo>
                    <a:pt x="112" y="34"/>
                    <a:pt x="133" y="34"/>
                    <a:pt x="125" y="31"/>
                  </a:cubicBezTo>
                  <a:cubicBezTo>
                    <a:pt x="118" y="28"/>
                    <a:pt x="115" y="20"/>
                    <a:pt x="124" y="20"/>
                  </a:cubicBezTo>
                  <a:cubicBezTo>
                    <a:pt x="133" y="20"/>
                    <a:pt x="163" y="14"/>
                    <a:pt x="171" y="9"/>
                  </a:cubicBezTo>
                  <a:cubicBezTo>
                    <a:pt x="180" y="6"/>
                    <a:pt x="182" y="0"/>
                    <a:pt x="188" y="5"/>
                  </a:cubicBezTo>
                  <a:cubicBezTo>
                    <a:pt x="193" y="8"/>
                    <a:pt x="196" y="0"/>
                    <a:pt x="199" y="11"/>
                  </a:cubicBezTo>
                  <a:cubicBezTo>
                    <a:pt x="202" y="23"/>
                    <a:pt x="206" y="15"/>
                    <a:pt x="212" y="19"/>
                  </a:cubicBezTo>
                  <a:cubicBezTo>
                    <a:pt x="218" y="22"/>
                    <a:pt x="223" y="19"/>
                    <a:pt x="218" y="23"/>
                  </a:cubicBezTo>
                  <a:cubicBezTo>
                    <a:pt x="214" y="28"/>
                    <a:pt x="223" y="28"/>
                    <a:pt x="235" y="20"/>
                  </a:cubicBezTo>
                  <a:cubicBezTo>
                    <a:pt x="247" y="11"/>
                    <a:pt x="246" y="17"/>
                    <a:pt x="243" y="20"/>
                  </a:cubicBezTo>
                  <a:cubicBezTo>
                    <a:pt x="240" y="23"/>
                    <a:pt x="252" y="25"/>
                    <a:pt x="263" y="45"/>
                  </a:cubicBezTo>
                  <a:cubicBezTo>
                    <a:pt x="276" y="75"/>
                    <a:pt x="270" y="48"/>
                    <a:pt x="279" y="56"/>
                  </a:cubicBezTo>
                  <a:cubicBezTo>
                    <a:pt x="290" y="65"/>
                    <a:pt x="295" y="53"/>
                    <a:pt x="304" y="62"/>
                  </a:cubicBezTo>
                  <a:cubicBezTo>
                    <a:pt x="311" y="73"/>
                    <a:pt x="314" y="79"/>
                    <a:pt x="321" y="73"/>
                  </a:cubicBezTo>
                  <a:cubicBezTo>
                    <a:pt x="328" y="68"/>
                    <a:pt x="321" y="75"/>
                    <a:pt x="328" y="81"/>
                  </a:cubicBezTo>
                  <a:cubicBezTo>
                    <a:pt x="319" y="79"/>
                    <a:pt x="328" y="86"/>
                    <a:pt x="321" y="87"/>
                  </a:cubicBezTo>
                  <a:cubicBezTo>
                    <a:pt x="311" y="90"/>
                    <a:pt x="313" y="96"/>
                    <a:pt x="314" y="100"/>
                  </a:cubicBezTo>
                  <a:cubicBezTo>
                    <a:pt x="316" y="103"/>
                    <a:pt x="314" y="104"/>
                    <a:pt x="310" y="106"/>
                  </a:cubicBezTo>
                  <a:cubicBezTo>
                    <a:pt x="307" y="107"/>
                    <a:pt x="308" y="104"/>
                    <a:pt x="304" y="106"/>
                  </a:cubicBezTo>
                  <a:cubicBezTo>
                    <a:pt x="299" y="106"/>
                    <a:pt x="295" y="100"/>
                    <a:pt x="293" y="104"/>
                  </a:cubicBezTo>
                  <a:cubicBezTo>
                    <a:pt x="293" y="107"/>
                    <a:pt x="292" y="117"/>
                    <a:pt x="289" y="120"/>
                  </a:cubicBezTo>
                  <a:cubicBezTo>
                    <a:pt x="287" y="123"/>
                    <a:pt x="292" y="121"/>
                    <a:pt x="292" y="124"/>
                  </a:cubicBezTo>
                  <a:cubicBezTo>
                    <a:pt x="290" y="128"/>
                    <a:pt x="287" y="126"/>
                    <a:pt x="284" y="124"/>
                  </a:cubicBezTo>
                  <a:cubicBezTo>
                    <a:pt x="282" y="124"/>
                    <a:pt x="276" y="126"/>
                    <a:pt x="272" y="128"/>
                  </a:cubicBezTo>
                  <a:cubicBezTo>
                    <a:pt x="264" y="129"/>
                    <a:pt x="275" y="129"/>
                    <a:pt x="273" y="132"/>
                  </a:cubicBezTo>
                  <a:cubicBezTo>
                    <a:pt x="272" y="135"/>
                    <a:pt x="279" y="148"/>
                    <a:pt x="275" y="149"/>
                  </a:cubicBezTo>
                  <a:cubicBezTo>
                    <a:pt x="272" y="151"/>
                    <a:pt x="276" y="153"/>
                    <a:pt x="273" y="153"/>
                  </a:cubicBezTo>
                  <a:cubicBezTo>
                    <a:pt x="270" y="154"/>
                    <a:pt x="273" y="159"/>
                    <a:pt x="272" y="160"/>
                  </a:cubicBezTo>
                  <a:cubicBezTo>
                    <a:pt x="269" y="156"/>
                    <a:pt x="266" y="159"/>
                    <a:pt x="264" y="156"/>
                  </a:cubicBezTo>
                  <a:cubicBezTo>
                    <a:pt x="264" y="153"/>
                    <a:pt x="258" y="153"/>
                    <a:pt x="247" y="153"/>
                  </a:cubicBezTo>
                  <a:cubicBezTo>
                    <a:pt x="235" y="151"/>
                    <a:pt x="235" y="154"/>
                    <a:pt x="232" y="153"/>
                  </a:cubicBezTo>
                  <a:cubicBezTo>
                    <a:pt x="231" y="151"/>
                    <a:pt x="226" y="148"/>
                    <a:pt x="221" y="149"/>
                  </a:cubicBezTo>
                  <a:cubicBezTo>
                    <a:pt x="215" y="151"/>
                    <a:pt x="220" y="159"/>
                    <a:pt x="217" y="157"/>
                  </a:cubicBezTo>
                  <a:cubicBezTo>
                    <a:pt x="214" y="156"/>
                    <a:pt x="208" y="153"/>
                    <a:pt x="203" y="153"/>
                  </a:cubicBezTo>
                  <a:cubicBezTo>
                    <a:pt x="199" y="154"/>
                    <a:pt x="199" y="157"/>
                    <a:pt x="199" y="159"/>
                  </a:cubicBezTo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99" name="Freeform 199"/>
            <p:cNvSpPr>
              <a:spLocks noEditPoints="1"/>
            </p:cNvSpPr>
            <p:nvPr/>
          </p:nvSpPr>
          <p:spPr bwMode="auto">
            <a:xfrm>
              <a:off x="4339091" y="2408451"/>
              <a:ext cx="298861" cy="448284"/>
            </a:xfrm>
            <a:custGeom>
              <a:avLst/>
              <a:gdLst/>
              <a:ahLst/>
              <a:cxnLst>
                <a:cxn ang="0">
                  <a:pos x="12" y="13"/>
                </a:cxn>
                <a:cxn ang="0">
                  <a:pos x="24" y="21"/>
                </a:cxn>
                <a:cxn ang="0">
                  <a:pos x="35" y="19"/>
                </a:cxn>
                <a:cxn ang="0">
                  <a:pos x="44" y="21"/>
                </a:cxn>
                <a:cxn ang="0">
                  <a:pos x="50" y="10"/>
                </a:cxn>
                <a:cxn ang="0">
                  <a:pos x="62" y="2"/>
                </a:cxn>
                <a:cxn ang="0">
                  <a:pos x="77" y="10"/>
                </a:cxn>
                <a:cxn ang="0">
                  <a:pos x="73" y="19"/>
                </a:cxn>
                <a:cxn ang="0">
                  <a:pos x="79" y="31"/>
                </a:cxn>
                <a:cxn ang="0">
                  <a:pos x="76" y="49"/>
                </a:cxn>
                <a:cxn ang="0">
                  <a:pos x="80" y="66"/>
                </a:cxn>
                <a:cxn ang="0">
                  <a:pos x="80" y="70"/>
                </a:cxn>
                <a:cxn ang="0">
                  <a:pos x="83" y="78"/>
                </a:cxn>
                <a:cxn ang="0">
                  <a:pos x="88" y="86"/>
                </a:cxn>
                <a:cxn ang="0">
                  <a:pos x="93" y="99"/>
                </a:cxn>
                <a:cxn ang="0">
                  <a:pos x="79" y="120"/>
                </a:cxn>
                <a:cxn ang="0">
                  <a:pos x="56" y="134"/>
                </a:cxn>
                <a:cxn ang="0">
                  <a:pos x="44" y="138"/>
                </a:cxn>
                <a:cxn ang="0">
                  <a:pos x="27" y="141"/>
                </a:cxn>
                <a:cxn ang="0">
                  <a:pos x="22" y="138"/>
                </a:cxn>
                <a:cxn ang="0">
                  <a:pos x="13" y="128"/>
                </a:cxn>
                <a:cxn ang="0">
                  <a:pos x="15" y="117"/>
                </a:cxn>
                <a:cxn ang="0">
                  <a:pos x="15" y="99"/>
                </a:cxn>
                <a:cxn ang="0">
                  <a:pos x="21" y="94"/>
                </a:cxn>
                <a:cxn ang="0">
                  <a:pos x="29" y="88"/>
                </a:cxn>
                <a:cxn ang="0">
                  <a:pos x="41" y="75"/>
                </a:cxn>
                <a:cxn ang="0">
                  <a:pos x="45" y="70"/>
                </a:cxn>
                <a:cxn ang="0">
                  <a:pos x="36" y="63"/>
                </a:cxn>
                <a:cxn ang="0">
                  <a:pos x="35" y="49"/>
                </a:cxn>
                <a:cxn ang="0">
                  <a:pos x="33" y="39"/>
                </a:cxn>
                <a:cxn ang="0">
                  <a:pos x="30" y="35"/>
                </a:cxn>
                <a:cxn ang="0">
                  <a:pos x="29" y="28"/>
                </a:cxn>
                <a:cxn ang="0">
                  <a:pos x="12" y="19"/>
                </a:cxn>
                <a:cxn ang="0">
                  <a:pos x="12" y="16"/>
                </a:cxn>
                <a:cxn ang="0">
                  <a:pos x="21" y="138"/>
                </a:cxn>
                <a:cxn ang="0">
                  <a:pos x="18" y="136"/>
                </a:cxn>
                <a:cxn ang="0">
                  <a:pos x="18" y="136"/>
                </a:cxn>
                <a:cxn ang="0">
                  <a:pos x="16" y="139"/>
                </a:cxn>
                <a:cxn ang="0">
                  <a:pos x="18" y="139"/>
                </a:cxn>
                <a:cxn ang="0">
                  <a:pos x="18" y="139"/>
                </a:cxn>
                <a:cxn ang="0">
                  <a:pos x="18" y="138"/>
                </a:cxn>
                <a:cxn ang="0">
                  <a:pos x="4" y="141"/>
                </a:cxn>
                <a:cxn ang="0">
                  <a:pos x="4" y="141"/>
                </a:cxn>
                <a:cxn ang="0">
                  <a:pos x="4" y="138"/>
                </a:cxn>
                <a:cxn ang="0">
                  <a:pos x="3" y="136"/>
                </a:cxn>
                <a:cxn ang="0">
                  <a:pos x="1" y="136"/>
                </a:cxn>
                <a:cxn ang="0">
                  <a:pos x="0" y="138"/>
                </a:cxn>
                <a:cxn ang="0">
                  <a:pos x="3" y="139"/>
                </a:cxn>
                <a:cxn ang="0">
                  <a:pos x="41" y="72"/>
                </a:cxn>
                <a:cxn ang="0">
                  <a:pos x="44" y="74"/>
                </a:cxn>
                <a:cxn ang="0">
                  <a:pos x="13" y="97"/>
                </a:cxn>
                <a:cxn ang="0">
                  <a:pos x="15" y="97"/>
                </a:cxn>
              </a:cxnLst>
              <a:rect l="0" t="0" r="r" b="b"/>
              <a:pathLst>
                <a:path w="96" h="144">
                  <a:moveTo>
                    <a:pt x="12" y="16"/>
                  </a:moveTo>
                  <a:cubicBezTo>
                    <a:pt x="12" y="16"/>
                    <a:pt x="10" y="14"/>
                    <a:pt x="12" y="13"/>
                  </a:cubicBezTo>
                  <a:cubicBezTo>
                    <a:pt x="15" y="11"/>
                    <a:pt x="18" y="14"/>
                    <a:pt x="21" y="17"/>
                  </a:cubicBezTo>
                  <a:cubicBezTo>
                    <a:pt x="24" y="21"/>
                    <a:pt x="19" y="21"/>
                    <a:pt x="24" y="21"/>
                  </a:cubicBezTo>
                  <a:cubicBezTo>
                    <a:pt x="30" y="21"/>
                    <a:pt x="27" y="22"/>
                    <a:pt x="30" y="22"/>
                  </a:cubicBezTo>
                  <a:cubicBezTo>
                    <a:pt x="35" y="21"/>
                    <a:pt x="33" y="19"/>
                    <a:pt x="35" y="19"/>
                  </a:cubicBezTo>
                  <a:cubicBezTo>
                    <a:pt x="36" y="21"/>
                    <a:pt x="39" y="21"/>
                    <a:pt x="42" y="24"/>
                  </a:cubicBezTo>
                  <a:cubicBezTo>
                    <a:pt x="42" y="22"/>
                    <a:pt x="44" y="24"/>
                    <a:pt x="44" y="21"/>
                  </a:cubicBezTo>
                  <a:cubicBezTo>
                    <a:pt x="45" y="17"/>
                    <a:pt x="51" y="19"/>
                    <a:pt x="48" y="16"/>
                  </a:cubicBezTo>
                  <a:cubicBezTo>
                    <a:pt x="47" y="13"/>
                    <a:pt x="50" y="13"/>
                    <a:pt x="50" y="10"/>
                  </a:cubicBezTo>
                  <a:cubicBezTo>
                    <a:pt x="50" y="8"/>
                    <a:pt x="51" y="5"/>
                    <a:pt x="54" y="3"/>
                  </a:cubicBezTo>
                  <a:cubicBezTo>
                    <a:pt x="58" y="2"/>
                    <a:pt x="56" y="5"/>
                    <a:pt x="62" y="2"/>
                  </a:cubicBezTo>
                  <a:cubicBezTo>
                    <a:pt x="65" y="0"/>
                    <a:pt x="65" y="0"/>
                    <a:pt x="67" y="3"/>
                  </a:cubicBezTo>
                  <a:cubicBezTo>
                    <a:pt x="68" y="5"/>
                    <a:pt x="76" y="6"/>
                    <a:pt x="77" y="10"/>
                  </a:cubicBezTo>
                  <a:cubicBezTo>
                    <a:pt x="77" y="11"/>
                    <a:pt x="70" y="14"/>
                    <a:pt x="74" y="16"/>
                  </a:cubicBezTo>
                  <a:cubicBezTo>
                    <a:pt x="67" y="21"/>
                    <a:pt x="73" y="17"/>
                    <a:pt x="73" y="19"/>
                  </a:cubicBezTo>
                  <a:cubicBezTo>
                    <a:pt x="74" y="22"/>
                    <a:pt x="70" y="21"/>
                    <a:pt x="71" y="25"/>
                  </a:cubicBezTo>
                  <a:cubicBezTo>
                    <a:pt x="73" y="33"/>
                    <a:pt x="76" y="27"/>
                    <a:pt x="79" y="31"/>
                  </a:cubicBezTo>
                  <a:cubicBezTo>
                    <a:pt x="82" y="36"/>
                    <a:pt x="85" y="35"/>
                    <a:pt x="82" y="38"/>
                  </a:cubicBezTo>
                  <a:cubicBezTo>
                    <a:pt x="79" y="41"/>
                    <a:pt x="73" y="46"/>
                    <a:pt x="76" y="49"/>
                  </a:cubicBezTo>
                  <a:cubicBezTo>
                    <a:pt x="79" y="50"/>
                    <a:pt x="85" y="64"/>
                    <a:pt x="83" y="64"/>
                  </a:cubicBezTo>
                  <a:cubicBezTo>
                    <a:pt x="80" y="64"/>
                    <a:pt x="80" y="64"/>
                    <a:pt x="80" y="66"/>
                  </a:cubicBezTo>
                  <a:cubicBezTo>
                    <a:pt x="82" y="66"/>
                    <a:pt x="80" y="66"/>
                    <a:pt x="80" y="67"/>
                  </a:cubicBezTo>
                  <a:cubicBezTo>
                    <a:pt x="80" y="70"/>
                    <a:pt x="79" y="69"/>
                    <a:pt x="80" y="70"/>
                  </a:cubicBezTo>
                  <a:cubicBezTo>
                    <a:pt x="83" y="72"/>
                    <a:pt x="79" y="72"/>
                    <a:pt x="79" y="74"/>
                  </a:cubicBezTo>
                  <a:cubicBezTo>
                    <a:pt x="80" y="77"/>
                    <a:pt x="86" y="77"/>
                    <a:pt x="83" y="78"/>
                  </a:cubicBezTo>
                  <a:cubicBezTo>
                    <a:pt x="82" y="80"/>
                    <a:pt x="83" y="80"/>
                    <a:pt x="83" y="81"/>
                  </a:cubicBezTo>
                  <a:cubicBezTo>
                    <a:pt x="82" y="83"/>
                    <a:pt x="88" y="83"/>
                    <a:pt x="88" y="86"/>
                  </a:cubicBezTo>
                  <a:cubicBezTo>
                    <a:pt x="86" y="89"/>
                    <a:pt x="80" y="89"/>
                    <a:pt x="83" y="92"/>
                  </a:cubicBezTo>
                  <a:cubicBezTo>
                    <a:pt x="86" y="94"/>
                    <a:pt x="91" y="95"/>
                    <a:pt x="93" y="99"/>
                  </a:cubicBezTo>
                  <a:cubicBezTo>
                    <a:pt x="94" y="102"/>
                    <a:pt x="96" y="100"/>
                    <a:pt x="94" y="103"/>
                  </a:cubicBezTo>
                  <a:cubicBezTo>
                    <a:pt x="93" y="106"/>
                    <a:pt x="88" y="113"/>
                    <a:pt x="79" y="120"/>
                  </a:cubicBezTo>
                  <a:cubicBezTo>
                    <a:pt x="71" y="128"/>
                    <a:pt x="68" y="130"/>
                    <a:pt x="65" y="133"/>
                  </a:cubicBezTo>
                  <a:cubicBezTo>
                    <a:pt x="61" y="136"/>
                    <a:pt x="61" y="133"/>
                    <a:pt x="56" y="134"/>
                  </a:cubicBezTo>
                  <a:cubicBezTo>
                    <a:pt x="51" y="138"/>
                    <a:pt x="53" y="133"/>
                    <a:pt x="51" y="136"/>
                  </a:cubicBezTo>
                  <a:cubicBezTo>
                    <a:pt x="48" y="139"/>
                    <a:pt x="50" y="134"/>
                    <a:pt x="44" y="138"/>
                  </a:cubicBezTo>
                  <a:cubicBezTo>
                    <a:pt x="35" y="142"/>
                    <a:pt x="33" y="141"/>
                    <a:pt x="30" y="142"/>
                  </a:cubicBezTo>
                  <a:cubicBezTo>
                    <a:pt x="25" y="144"/>
                    <a:pt x="25" y="144"/>
                    <a:pt x="27" y="141"/>
                  </a:cubicBezTo>
                  <a:cubicBezTo>
                    <a:pt x="29" y="139"/>
                    <a:pt x="27" y="138"/>
                    <a:pt x="25" y="141"/>
                  </a:cubicBezTo>
                  <a:cubicBezTo>
                    <a:pt x="22" y="142"/>
                    <a:pt x="22" y="139"/>
                    <a:pt x="22" y="138"/>
                  </a:cubicBezTo>
                  <a:cubicBezTo>
                    <a:pt x="24" y="134"/>
                    <a:pt x="21" y="134"/>
                    <a:pt x="16" y="134"/>
                  </a:cubicBezTo>
                  <a:cubicBezTo>
                    <a:pt x="12" y="133"/>
                    <a:pt x="13" y="133"/>
                    <a:pt x="13" y="128"/>
                  </a:cubicBezTo>
                  <a:cubicBezTo>
                    <a:pt x="15" y="125"/>
                    <a:pt x="15" y="124"/>
                    <a:pt x="15" y="122"/>
                  </a:cubicBezTo>
                  <a:cubicBezTo>
                    <a:pt x="13" y="119"/>
                    <a:pt x="18" y="120"/>
                    <a:pt x="15" y="117"/>
                  </a:cubicBezTo>
                  <a:cubicBezTo>
                    <a:pt x="10" y="111"/>
                    <a:pt x="16" y="114"/>
                    <a:pt x="13" y="110"/>
                  </a:cubicBezTo>
                  <a:cubicBezTo>
                    <a:pt x="10" y="103"/>
                    <a:pt x="15" y="102"/>
                    <a:pt x="15" y="99"/>
                  </a:cubicBezTo>
                  <a:cubicBezTo>
                    <a:pt x="15" y="97"/>
                    <a:pt x="18" y="100"/>
                    <a:pt x="19" y="99"/>
                  </a:cubicBezTo>
                  <a:cubicBezTo>
                    <a:pt x="22" y="97"/>
                    <a:pt x="19" y="94"/>
                    <a:pt x="21" y="94"/>
                  </a:cubicBezTo>
                  <a:cubicBezTo>
                    <a:pt x="22" y="94"/>
                    <a:pt x="22" y="91"/>
                    <a:pt x="25" y="92"/>
                  </a:cubicBezTo>
                  <a:cubicBezTo>
                    <a:pt x="27" y="92"/>
                    <a:pt x="25" y="89"/>
                    <a:pt x="29" y="88"/>
                  </a:cubicBezTo>
                  <a:cubicBezTo>
                    <a:pt x="32" y="88"/>
                    <a:pt x="27" y="88"/>
                    <a:pt x="33" y="85"/>
                  </a:cubicBezTo>
                  <a:cubicBezTo>
                    <a:pt x="39" y="80"/>
                    <a:pt x="38" y="77"/>
                    <a:pt x="41" y="75"/>
                  </a:cubicBezTo>
                  <a:cubicBezTo>
                    <a:pt x="45" y="74"/>
                    <a:pt x="45" y="75"/>
                    <a:pt x="45" y="74"/>
                  </a:cubicBezTo>
                  <a:cubicBezTo>
                    <a:pt x="47" y="72"/>
                    <a:pt x="44" y="74"/>
                    <a:pt x="45" y="70"/>
                  </a:cubicBezTo>
                  <a:cubicBezTo>
                    <a:pt x="45" y="67"/>
                    <a:pt x="47" y="66"/>
                    <a:pt x="42" y="64"/>
                  </a:cubicBezTo>
                  <a:cubicBezTo>
                    <a:pt x="38" y="64"/>
                    <a:pt x="41" y="63"/>
                    <a:pt x="36" y="63"/>
                  </a:cubicBezTo>
                  <a:cubicBezTo>
                    <a:pt x="36" y="58"/>
                    <a:pt x="30" y="56"/>
                    <a:pt x="33" y="53"/>
                  </a:cubicBezTo>
                  <a:cubicBezTo>
                    <a:pt x="35" y="50"/>
                    <a:pt x="33" y="50"/>
                    <a:pt x="35" y="49"/>
                  </a:cubicBezTo>
                  <a:cubicBezTo>
                    <a:pt x="36" y="47"/>
                    <a:pt x="32" y="46"/>
                    <a:pt x="32" y="44"/>
                  </a:cubicBezTo>
                  <a:cubicBezTo>
                    <a:pt x="32" y="41"/>
                    <a:pt x="33" y="41"/>
                    <a:pt x="33" y="39"/>
                  </a:cubicBezTo>
                  <a:cubicBezTo>
                    <a:pt x="33" y="38"/>
                    <a:pt x="30" y="41"/>
                    <a:pt x="30" y="39"/>
                  </a:cubicBezTo>
                  <a:cubicBezTo>
                    <a:pt x="30" y="38"/>
                    <a:pt x="32" y="39"/>
                    <a:pt x="30" y="35"/>
                  </a:cubicBezTo>
                  <a:cubicBezTo>
                    <a:pt x="30" y="31"/>
                    <a:pt x="35" y="35"/>
                    <a:pt x="30" y="30"/>
                  </a:cubicBezTo>
                  <a:cubicBezTo>
                    <a:pt x="27" y="28"/>
                    <a:pt x="29" y="30"/>
                    <a:pt x="29" y="28"/>
                  </a:cubicBezTo>
                  <a:cubicBezTo>
                    <a:pt x="29" y="27"/>
                    <a:pt x="25" y="25"/>
                    <a:pt x="22" y="25"/>
                  </a:cubicBezTo>
                  <a:cubicBezTo>
                    <a:pt x="19" y="25"/>
                    <a:pt x="15" y="22"/>
                    <a:pt x="12" y="19"/>
                  </a:cubicBezTo>
                  <a:cubicBezTo>
                    <a:pt x="7" y="17"/>
                    <a:pt x="12" y="17"/>
                    <a:pt x="9" y="16"/>
                  </a:cubicBezTo>
                  <a:cubicBezTo>
                    <a:pt x="9" y="14"/>
                    <a:pt x="12" y="17"/>
                    <a:pt x="12" y="16"/>
                  </a:cubicBezTo>
                  <a:close/>
                  <a:moveTo>
                    <a:pt x="19" y="136"/>
                  </a:moveTo>
                  <a:cubicBezTo>
                    <a:pt x="19" y="136"/>
                    <a:pt x="21" y="136"/>
                    <a:pt x="21" y="138"/>
                  </a:cubicBezTo>
                  <a:cubicBezTo>
                    <a:pt x="21" y="138"/>
                    <a:pt x="19" y="138"/>
                    <a:pt x="19" y="136"/>
                  </a:cubicBezTo>
                  <a:close/>
                  <a:moveTo>
                    <a:pt x="18" y="136"/>
                  </a:moveTo>
                  <a:cubicBezTo>
                    <a:pt x="18" y="136"/>
                    <a:pt x="16" y="134"/>
                    <a:pt x="18" y="134"/>
                  </a:cubicBezTo>
                  <a:cubicBezTo>
                    <a:pt x="18" y="134"/>
                    <a:pt x="19" y="136"/>
                    <a:pt x="18" y="136"/>
                  </a:cubicBezTo>
                  <a:close/>
                  <a:moveTo>
                    <a:pt x="15" y="139"/>
                  </a:moveTo>
                  <a:cubicBezTo>
                    <a:pt x="15" y="138"/>
                    <a:pt x="16" y="138"/>
                    <a:pt x="16" y="139"/>
                  </a:cubicBezTo>
                  <a:cubicBezTo>
                    <a:pt x="15" y="139"/>
                    <a:pt x="15" y="139"/>
                    <a:pt x="15" y="139"/>
                  </a:cubicBezTo>
                  <a:close/>
                  <a:moveTo>
                    <a:pt x="18" y="139"/>
                  </a:moveTo>
                  <a:cubicBezTo>
                    <a:pt x="18" y="138"/>
                    <a:pt x="19" y="138"/>
                    <a:pt x="19" y="138"/>
                  </a:cubicBezTo>
                  <a:cubicBezTo>
                    <a:pt x="19" y="139"/>
                    <a:pt x="19" y="139"/>
                    <a:pt x="18" y="139"/>
                  </a:cubicBezTo>
                  <a:close/>
                  <a:moveTo>
                    <a:pt x="16" y="139"/>
                  </a:moveTo>
                  <a:cubicBezTo>
                    <a:pt x="16" y="138"/>
                    <a:pt x="18" y="138"/>
                    <a:pt x="18" y="138"/>
                  </a:cubicBezTo>
                  <a:cubicBezTo>
                    <a:pt x="18" y="139"/>
                    <a:pt x="16" y="139"/>
                    <a:pt x="16" y="139"/>
                  </a:cubicBezTo>
                  <a:close/>
                  <a:moveTo>
                    <a:pt x="4" y="141"/>
                  </a:moveTo>
                  <a:cubicBezTo>
                    <a:pt x="4" y="141"/>
                    <a:pt x="3" y="139"/>
                    <a:pt x="4" y="139"/>
                  </a:cubicBezTo>
                  <a:cubicBezTo>
                    <a:pt x="4" y="139"/>
                    <a:pt x="6" y="141"/>
                    <a:pt x="4" y="141"/>
                  </a:cubicBezTo>
                  <a:close/>
                  <a:moveTo>
                    <a:pt x="3" y="139"/>
                  </a:moveTo>
                  <a:cubicBezTo>
                    <a:pt x="4" y="139"/>
                    <a:pt x="3" y="138"/>
                    <a:pt x="4" y="138"/>
                  </a:cubicBezTo>
                  <a:cubicBezTo>
                    <a:pt x="4" y="138"/>
                    <a:pt x="4" y="139"/>
                    <a:pt x="6" y="138"/>
                  </a:cubicBezTo>
                  <a:cubicBezTo>
                    <a:pt x="6" y="136"/>
                    <a:pt x="6" y="136"/>
                    <a:pt x="3" y="136"/>
                  </a:cubicBezTo>
                  <a:cubicBezTo>
                    <a:pt x="0" y="134"/>
                    <a:pt x="3" y="136"/>
                    <a:pt x="3" y="138"/>
                  </a:cubicBezTo>
                  <a:cubicBezTo>
                    <a:pt x="1" y="139"/>
                    <a:pt x="1" y="136"/>
                    <a:pt x="1" y="136"/>
                  </a:cubicBezTo>
                  <a:cubicBezTo>
                    <a:pt x="1" y="138"/>
                    <a:pt x="0" y="138"/>
                    <a:pt x="0" y="138"/>
                  </a:cubicBezTo>
                  <a:cubicBezTo>
                    <a:pt x="0" y="139"/>
                    <a:pt x="0" y="138"/>
                    <a:pt x="0" y="138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3" y="139"/>
                    <a:pt x="3" y="141"/>
                    <a:pt x="3" y="139"/>
                  </a:cubicBezTo>
                  <a:close/>
                  <a:moveTo>
                    <a:pt x="44" y="74"/>
                  </a:moveTo>
                  <a:cubicBezTo>
                    <a:pt x="45" y="72"/>
                    <a:pt x="44" y="72"/>
                    <a:pt x="41" y="72"/>
                  </a:cubicBezTo>
                  <a:cubicBezTo>
                    <a:pt x="39" y="72"/>
                    <a:pt x="39" y="74"/>
                    <a:pt x="41" y="74"/>
                  </a:cubicBezTo>
                  <a:cubicBezTo>
                    <a:pt x="42" y="74"/>
                    <a:pt x="42" y="74"/>
                    <a:pt x="44" y="74"/>
                  </a:cubicBezTo>
                  <a:close/>
                  <a:moveTo>
                    <a:pt x="15" y="97"/>
                  </a:moveTo>
                  <a:cubicBezTo>
                    <a:pt x="13" y="97"/>
                    <a:pt x="13" y="97"/>
                    <a:pt x="13" y="97"/>
                  </a:cubicBezTo>
                  <a:cubicBezTo>
                    <a:pt x="13" y="97"/>
                    <a:pt x="12" y="97"/>
                    <a:pt x="13" y="99"/>
                  </a:cubicBezTo>
                  <a:cubicBezTo>
                    <a:pt x="13" y="99"/>
                    <a:pt x="15" y="99"/>
                    <a:pt x="15" y="97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00" name="Freeform 200"/>
            <p:cNvSpPr>
              <a:spLocks noEditPoints="1"/>
            </p:cNvSpPr>
            <p:nvPr/>
          </p:nvSpPr>
          <p:spPr bwMode="auto">
            <a:xfrm>
              <a:off x="3967924" y="1891078"/>
              <a:ext cx="660387" cy="1034748"/>
            </a:xfrm>
            <a:custGeom>
              <a:avLst/>
              <a:gdLst/>
              <a:ahLst/>
              <a:cxnLst>
                <a:cxn ang="0">
                  <a:pos x="58" y="30"/>
                </a:cxn>
                <a:cxn ang="0">
                  <a:pos x="93" y="31"/>
                </a:cxn>
                <a:cxn ang="0">
                  <a:pos x="111" y="45"/>
                </a:cxn>
                <a:cxn ang="0">
                  <a:pos x="56" y="40"/>
                </a:cxn>
                <a:cxn ang="0">
                  <a:pos x="149" y="42"/>
                </a:cxn>
                <a:cxn ang="0">
                  <a:pos x="172" y="9"/>
                </a:cxn>
                <a:cxn ang="0">
                  <a:pos x="108" y="13"/>
                </a:cxn>
                <a:cxn ang="0">
                  <a:pos x="201" y="172"/>
                </a:cxn>
                <a:cxn ang="0">
                  <a:pos x="198" y="159"/>
                </a:cxn>
                <a:cxn ang="0">
                  <a:pos x="184" y="152"/>
                </a:cxn>
                <a:cxn ang="0">
                  <a:pos x="167" y="162"/>
                </a:cxn>
                <a:cxn ang="0">
                  <a:pos x="160" y="154"/>
                </a:cxn>
                <a:cxn ang="0">
                  <a:pos x="146" y="166"/>
                </a:cxn>
                <a:cxn ang="0">
                  <a:pos x="135" y="169"/>
                </a:cxn>
                <a:cxn ang="0">
                  <a:pos x="120" y="172"/>
                </a:cxn>
                <a:cxn ang="0">
                  <a:pos x="106" y="180"/>
                </a:cxn>
                <a:cxn ang="0">
                  <a:pos x="91" y="194"/>
                </a:cxn>
                <a:cxn ang="0">
                  <a:pos x="80" y="200"/>
                </a:cxn>
                <a:cxn ang="0">
                  <a:pos x="87" y="210"/>
                </a:cxn>
                <a:cxn ang="0">
                  <a:pos x="67" y="219"/>
                </a:cxn>
                <a:cxn ang="0">
                  <a:pos x="64" y="233"/>
                </a:cxn>
                <a:cxn ang="0">
                  <a:pos x="56" y="245"/>
                </a:cxn>
                <a:cxn ang="0">
                  <a:pos x="50" y="256"/>
                </a:cxn>
                <a:cxn ang="0">
                  <a:pos x="38" y="258"/>
                </a:cxn>
                <a:cxn ang="0">
                  <a:pos x="15" y="272"/>
                </a:cxn>
                <a:cxn ang="0">
                  <a:pos x="4" y="283"/>
                </a:cxn>
                <a:cxn ang="0">
                  <a:pos x="6" y="292"/>
                </a:cxn>
                <a:cxn ang="0">
                  <a:pos x="12" y="303"/>
                </a:cxn>
                <a:cxn ang="0">
                  <a:pos x="7" y="320"/>
                </a:cxn>
                <a:cxn ang="0">
                  <a:pos x="36" y="323"/>
                </a:cxn>
                <a:cxn ang="0">
                  <a:pos x="50" y="317"/>
                </a:cxn>
                <a:cxn ang="0">
                  <a:pos x="62" y="286"/>
                </a:cxn>
                <a:cxn ang="0">
                  <a:pos x="79" y="233"/>
                </a:cxn>
                <a:cxn ang="0">
                  <a:pos x="106" y="190"/>
                </a:cxn>
                <a:cxn ang="0">
                  <a:pos x="154" y="185"/>
                </a:cxn>
                <a:cxn ang="0">
                  <a:pos x="193" y="182"/>
                </a:cxn>
                <a:cxn ang="0">
                  <a:pos x="149" y="163"/>
                </a:cxn>
                <a:cxn ang="0">
                  <a:pos x="143" y="159"/>
                </a:cxn>
                <a:cxn ang="0">
                  <a:pos x="120" y="165"/>
                </a:cxn>
                <a:cxn ang="0">
                  <a:pos x="129" y="168"/>
                </a:cxn>
                <a:cxn ang="0">
                  <a:pos x="116" y="168"/>
                </a:cxn>
                <a:cxn ang="0">
                  <a:pos x="112" y="168"/>
                </a:cxn>
                <a:cxn ang="0">
                  <a:pos x="112" y="174"/>
                </a:cxn>
                <a:cxn ang="0">
                  <a:pos x="99" y="177"/>
                </a:cxn>
                <a:cxn ang="0">
                  <a:pos x="102" y="183"/>
                </a:cxn>
                <a:cxn ang="0">
                  <a:pos x="82" y="191"/>
                </a:cxn>
                <a:cxn ang="0">
                  <a:pos x="82" y="185"/>
                </a:cxn>
                <a:cxn ang="0">
                  <a:pos x="88" y="183"/>
                </a:cxn>
                <a:cxn ang="0">
                  <a:pos x="90" y="188"/>
                </a:cxn>
                <a:cxn ang="0">
                  <a:pos x="93" y="190"/>
                </a:cxn>
                <a:cxn ang="0">
                  <a:pos x="74" y="193"/>
                </a:cxn>
                <a:cxn ang="0">
                  <a:pos x="70" y="196"/>
                </a:cxn>
                <a:cxn ang="0">
                  <a:pos x="87" y="197"/>
                </a:cxn>
                <a:cxn ang="0">
                  <a:pos x="62" y="227"/>
                </a:cxn>
                <a:cxn ang="0">
                  <a:pos x="59" y="230"/>
                </a:cxn>
                <a:cxn ang="0">
                  <a:pos x="53" y="245"/>
                </a:cxn>
                <a:cxn ang="0">
                  <a:pos x="50" y="244"/>
                </a:cxn>
                <a:cxn ang="0">
                  <a:pos x="29" y="258"/>
                </a:cxn>
                <a:cxn ang="0">
                  <a:pos x="29" y="264"/>
                </a:cxn>
                <a:cxn ang="0">
                  <a:pos x="10" y="273"/>
                </a:cxn>
                <a:cxn ang="0">
                  <a:pos x="1" y="292"/>
                </a:cxn>
                <a:cxn ang="0">
                  <a:pos x="4" y="317"/>
                </a:cxn>
                <a:cxn ang="0">
                  <a:pos x="3" y="300"/>
                </a:cxn>
              </a:cxnLst>
              <a:rect l="0" t="0" r="r" b="b"/>
              <a:pathLst>
                <a:path w="212" h="332">
                  <a:moveTo>
                    <a:pt x="94" y="68"/>
                  </a:moveTo>
                  <a:cubicBezTo>
                    <a:pt x="84" y="65"/>
                    <a:pt x="88" y="62"/>
                    <a:pt x="80" y="59"/>
                  </a:cubicBezTo>
                  <a:cubicBezTo>
                    <a:pt x="71" y="56"/>
                    <a:pt x="73" y="54"/>
                    <a:pt x="80" y="53"/>
                  </a:cubicBezTo>
                  <a:cubicBezTo>
                    <a:pt x="90" y="51"/>
                    <a:pt x="99" y="47"/>
                    <a:pt x="84" y="48"/>
                  </a:cubicBezTo>
                  <a:cubicBezTo>
                    <a:pt x="68" y="50"/>
                    <a:pt x="67" y="48"/>
                    <a:pt x="80" y="44"/>
                  </a:cubicBezTo>
                  <a:cubicBezTo>
                    <a:pt x="93" y="40"/>
                    <a:pt x="102" y="37"/>
                    <a:pt x="91" y="37"/>
                  </a:cubicBezTo>
                  <a:cubicBezTo>
                    <a:pt x="80" y="37"/>
                    <a:pt x="90" y="33"/>
                    <a:pt x="80" y="37"/>
                  </a:cubicBezTo>
                  <a:cubicBezTo>
                    <a:pt x="73" y="42"/>
                    <a:pt x="70" y="47"/>
                    <a:pt x="62" y="39"/>
                  </a:cubicBezTo>
                  <a:cubicBezTo>
                    <a:pt x="55" y="30"/>
                    <a:pt x="52" y="31"/>
                    <a:pt x="58" y="30"/>
                  </a:cubicBezTo>
                  <a:cubicBezTo>
                    <a:pt x="62" y="30"/>
                    <a:pt x="56" y="30"/>
                    <a:pt x="58" y="27"/>
                  </a:cubicBezTo>
                  <a:cubicBezTo>
                    <a:pt x="59" y="22"/>
                    <a:pt x="55" y="31"/>
                    <a:pt x="52" y="27"/>
                  </a:cubicBezTo>
                  <a:cubicBezTo>
                    <a:pt x="49" y="22"/>
                    <a:pt x="45" y="22"/>
                    <a:pt x="52" y="17"/>
                  </a:cubicBezTo>
                  <a:cubicBezTo>
                    <a:pt x="59" y="13"/>
                    <a:pt x="56" y="19"/>
                    <a:pt x="61" y="17"/>
                  </a:cubicBezTo>
                  <a:cubicBezTo>
                    <a:pt x="64" y="14"/>
                    <a:pt x="62" y="19"/>
                    <a:pt x="68" y="16"/>
                  </a:cubicBezTo>
                  <a:cubicBezTo>
                    <a:pt x="76" y="14"/>
                    <a:pt x="76" y="17"/>
                    <a:pt x="70" y="19"/>
                  </a:cubicBezTo>
                  <a:cubicBezTo>
                    <a:pt x="64" y="20"/>
                    <a:pt x="71" y="19"/>
                    <a:pt x="73" y="25"/>
                  </a:cubicBezTo>
                  <a:cubicBezTo>
                    <a:pt x="76" y="30"/>
                    <a:pt x="73" y="19"/>
                    <a:pt x="77" y="17"/>
                  </a:cubicBezTo>
                  <a:cubicBezTo>
                    <a:pt x="84" y="16"/>
                    <a:pt x="90" y="31"/>
                    <a:pt x="93" y="31"/>
                  </a:cubicBezTo>
                  <a:cubicBezTo>
                    <a:pt x="97" y="31"/>
                    <a:pt x="84" y="17"/>
                    <a:pt x="90" y="14"/>
                  </a:cubicBezTo>
                  <a:cubicBezTo>
                    <a:pt x="94" y="9"/>
                    <a:pt x="93" y="14"/>
                    <a:pt x="99" y="14"/>
                  </a:cubicBezTo>
                  <a:cubicBezTo>
                    <a:pt x="103" y="14"/>
                    <a:pt x="103" y="16"/>
                    <a:pt x="106" y="17"/>
                  </a:cubicBezTo>
                  <a:cubicBezTo>
                    <a:pt x="108" y="17"/>
                    <a:pt x="103" y="19"/>
                    <a:pt x="105" y="23"/>
                  </a:cubicBezTo>
                  <a:cubicBezTo>
                    <a:pt x="106" y="27"/>
                    <a:pt x="105" y="17"/>
                    <a:pt x="111" y="20"/>
                  </a:cubicBezTo>
                  <a:cubicBezTo>
                    <a:pt x="116" y="23"/>
                    <a:pt x="109" y="28"/>
                    <a:pt x="117" y="27"/>
                  </a:cubicBezTo>
                  <a:cubicBezTo>
                    <a:pt x="123" y="27"/>
                    <a:pt x="119" y="28"/>
                    <a:pt x="128" y="31"/>
                  </a:cubicBezTo>
                  <a:cubicBezTo>
                    <a:pt x="137" y="33"/>
                    <a:pt x="137" y="34"/>
                    <a:pt x="123" y="36"/>
                  </a:cubicBezTo>
                  <a:cubicBezTo>
                    <a:pt x="109" y="36"/>
                    <a:pt x="120" y="44"/>
                    <a:pt x="111" y="45"/>
                  </a:cubicBezTo>
                  <a:cubicBezTo>
                    <a:pt x="103" y="48"/>
                    <a:pt x="116" y="51"/>
                    <a:pt x="106" y="54"/>
                  </a:cubicBezTo>
                  <a:cubicBezTo>
                    <a:pt x="96" y="58"/>
                    <a:pt x="105" y="72"/>
                    <a:pt x="94" y="68"/>
                  </a:cubicBezTo>
                  <a:close/>
                  <a:moveTo>
                    <a:pt x="131" y="42"/>
                  </a:moveTo>
                  <a:cubicBezTo>
                    <a:pt x="135" y="40"/>
                    <a:pt x="140" y="42"/>
                    <a:pt x="140" y="39"/>
                  </a:cubicBezTo>
                  <a:cubicBezTo>
                    <a:pt x="138" y="36"/>
                    <a:pt x="134" y="36"/>
                    <a:pt x="129" y="37"/>
                  </a:cubicBezTo>
                  <a:cubicBezTo>
                    <a:pt x="125" y="39"/>
                    <a:pt x="122" y="37"/>
                    <a:pt x="126" y="40"/>
                  </a:cubicBezTo>
                  <a:cubicBezTo>
                    <a:pt x="129" y="42"/>
                    <a:pt x="126" y="44"/>
                    <a:pt x="131" y="42"/>
                  </a:cubicBezTo>
                  <a:close/>
                  <a:moveTo>
                    <a:pt x="50" y="37"/>
                  </a:moveTo>
                  <a:cubicBezTo>
                    <a:pt x="52" y="42"/>
                    <a:pt x="50" y="36"/>
                    <a:pt x="56" y="40"/>
                  </a:cubicBezTo>
                  <a:cubicBezTo>
                    <a:pt x="64" y="45"/>
                    <a:pt x="58" y="37"/>
                    <a:pt x="55" y="37"/>
                  </a:cubicBezTo>
                  <a:cubicBezTo>
                    <a:pt x="52" y="37"/>
                    <a:pt x="52" y="30"/>
                    <a:pt x="47" y="31"/>
                  </a:cubicBezTo>
                  <a:cubicBezTo>
                    <a:pt x="45" y="31"/>
                    <a:pt x="47" y="33"/>
                    <a:pt x="50" y="37"/>
                  </a:cubicBezTo>
                  <a:close/>
                  <a:moveTo>
                    <a:pt x="131" y="51"/>
                  </a:moveTo>
                  <a:cubicBezTo>
                    <a:pt x="126" y="56"/>
                    <a:pt x="131" y="54"/>
                    <a:pt x="138" y="54"/>
                  </a:cubicBezTo>
                  <a:cubicBezTo>
                    <a:pt x="146" y="53"/>
                    <a:pt x="135" y="61"/>
                    <a:pt x="146" y="56"/>
                  </a:cubicBezTo>
                  <a:cubicBezTo>
                    <a:pt x="152" y="54"/>
                    <a:pt x="163" y="50"/>
                    <a:pt x="158" y="48"/>
                  </a:cubicBezTo>
                  <a:cubicBezTo>
                    <a:pt x="155" y="47"/>
                    <a:pt x="155" y="50"/>
                    <a:pt x="149" y="47"/>
                  </a:cubicBezTo>
                  <a:cubicBezTo>
                    <a:pt x="143" y="44"/>
                    <a:pt x="154" y="44"/>
                    <a:pt x="149" y="42"/>
                  </a:cubicBezTo>
                  <a:cubicBezTo>
                    <a:pt x="144" y="40"/>
                    <a:pt x="122" y="42"/>
                    <a:pt x="134" y="47"/>
                  </a:cubicBezTo>
                  <a:cubicBezTo>
                    <a:pt x="135" y="48"/>
                    <a:pt x="135" y="48"/>
                    <a:pt x="131" y="51"/>
                  </a:cubicBezTo>
                  <a:close/>
                  <a:moveTo>
                    <a:pt x="131" y="16"/>
                  </a:moveTo>
                  <a:cubicBezTo>
                    <a:pt x="140" y="16"/>
                    <a:pt x="135" y="17"/>
                    <a:pt x="123" y="19"/>
                  </a:cubicBezTo>
                  <a:cubicBezTo>
                    <a:pt x="111" y="22"/>
                    <a:pt x="129" y="23"/>
                    <a:pt x="138" y="23"/>
                  </a:cubicBezTo>
                  <a:cubicBezTo>
                    <a:pt x="146" y="23"/>
                    <a:pt x="151" y="31"/>
                    <a:pt x="157" y="25"/>
                  </a:cubicBezTo>
                  <a:cubicBezTo>
                    <a:pt x="163" y="20"/>
                    <a:pt x="161" y="25"/>
                    <a:pt x="167" y="23"/>
                  </a:cubicBezTo>
                  <a:cubicBezTo>
                    <a:pt x="173" y="22"/>
                    <a:pt x="164" y="20"/>
                    <a:pt x="177" y="16"/>
                  </a:cubicBezTo>
                  <a:cubicBezTo>
                    <a:pt x="184" y="14"/>
                    <a:pt x="177" y="9"/>
                    <a:pt x="172" y="9"/>
                  </a:cubicBezTo>
                  <a:cubicBezTo>
                    <a:pt x="169" y="11"/>
                    <a:pt x="164" y="8"/>
                    <a:pt x="157" y="6"/>
                  </a:cubicBezTo>
                  <a:cubicBezTo>
                    <a:pt x="149" y="6"/>
                    <a:pt x="154" y="11"/>
                    <a:pt x="149" y="9"/>
                  </a:cubicBezTo>
                  <a:cubicBezTo>
                    <a:pt x="144" y="9"/>
                    <a:pt x="151" y="6"/>
                    <a:pt x="148" y="5"/>
                  </a:cubicBezTo>
                  <a:cubicBezTo>
                    <a:pt x="146" y="3"/>
                    <a:pt x="141" y="3"/>
                    <a:pt x="141" y="9"/>
                  </a:cubicBezTo>
                  <a:cubicBezTo>
                    <a:pt x="141" y="14"/>
                    <a:pt x="140" y="14"/>
                    <a:pt x="137" y="9"/>
                  </a:cubicBezTo>
                  <a:cubicBezTo>
                    <a:pt x="134" y="5"/>
                    <a:pt x="135" y="11"/>
                    <a:pt x="123" y="6"/>
                  </a:cubicBezTo>
                  <a:cubicBezTo>
                    <a:pt x="111" y="0"/>
                    <a:pt x="126" y="13"/>
                    <a:pt x="117" y="8"/>
                  </a:cubicBezTo>
                  <a:cubicBezTo>
                    <a:pt x="106" y="3"/>
                    <a:pt x="120" y="13"/>
                    <a:pt x="112" y="9"/>
                  </a:cubicBezTo>
                  <a:cubicBezTo>
                    <a:pt x="105" y="8"/>
                    <a:pt x="103" y="11"/>
                    <a:pt x="108" y="13"/>
                  </a:cubicBezTo>
                  <a:cubicBezTo>
                    <a:pt x="112" y="16"/>
                    <a:pt x="105" y="13"/>
                    <a:pt x="112" y="17"/>
                  </a:cubicBezTo>
                  <a:cubicBezTo>
                    <a:pt x="117" y="20"/>
                    <a:pt x="120" y="16"/>
                    <a:pt x="131" y="16"/>
                  </a:cubicBezTo>
                  <a:close/>
                  <a:moveTo>
                    <a:pt x="196" y="179"/>
                  </a:moveTo>
                  <a:cubicBezTo>
                    <a:pt x="196" y="177"/>
                    <a:pt x="201" y="177"/>
                    <a:pt x="202" y="176"/>
                  </a:cubicBezTo>
                  <a:cubicBezTo>
                    <a:pt x="204" y="174"/>
                    <a:pt x="202" y="174"/>
                    <a:pt x="205" y="174"/>
                  </a:cubicBezTo>
                  <a:cubicBezTo>
                    <a:pt x="207" y="176"/>
                    <a:pt x="210" y="176"/>
                    <a:pt x="209" y="172"/>
                  </a:cubicBezTo>
                  <a:cubicBezTo>
                    <a:pt x="209" y="172"/>
                    <a:pt x="209" y="172"/>
                    <a:pt x="209" y="171"/>
                  </a:cubicBezTo>
                  <a:cubicBezTo>
                    <a:pt x="205" y="171"/>
                    <a:pt x="205" y="172"/>
                    <a:pt x="204" y="171"/>
                  </a:cubicBezTo>
                  <a:cubicBezTo>
                    <a:pt x="202" y="169"/>
                    <a:pt x="202" y="172"/>
                    <a:pt x="201" y="172"/>
                  </a:cubicBezTo>
                  <a:cubicBezTo>
                    <a:pt x="199" y="172"/>
                    <a:pt x="198" y="172"/>
                    <a:pt x="199" y="172"/>
                  </a:cubicBezTo>
                  <a:cubicBezTo>
                    <a:pt x="199" y="171"/>
                    <a:pt x="201" y="169"/>
                    <a:pt x="196" y="168"/>
                  </a:cubicBezTo>
                  <a:cubicBezTo>
                    <a:pt x="193" y="168"/>
                    <a:pt x="193" y="166"/>
                    <a:pt x="192" y="166"/>
                  </a:cubicBezTo>
                  <a:cubicBezTo>
                    <a:pt x="189" y="166"/>
                    <a:pt x="190" y="165"/>
                    <a:pt x="198" y="168"/>
                  </a:cubicBezTo>
                  <a:cubicBezTo>
                    <a:pt x="204" y="169"/>
                    <a:pt x="204" y="165"/>
                    <a:pt x="207" y="165"/>
                  </a:cubicBezTo>
                  <a:cubicBezTo>
                    <a:pt x="210" y="165"/>
                    <a:pt x="212" y="162"/>
                    <a:pt x="209" y="162"/>
                  </a:cubicBezTo>
                  <a:cubicBezTo>
                    <a:pt x="205" y="162"/>
                    <a:pt x="207" y="160"/>
                    <a:pt x="205" y="160"/>
                  </a:cubicBezTo>
                  <a:cubicBezTo>
                    <a:pt x="202" y="160"/>
                    <a:pt x="204" y="157"/>
                    <a:pt x="201" y="159"/>
                  </a:cubicBezTo>
                  <a:cubicBezTo>
                    <a:pt x="199" y="160"/>
                    <a:pt x="201" y="157"/>
                    <a:pt x="198" y="159"/>
                  </a:cubicBezTo>
                  <a:cubicBezTo>
                    <a:pt x="195" y="159"/>
                    <a:pt x="198" y="157"/>
                    <a:pt x="195" y="155"/>
                  </a:cubicBezTo>
                  <a:cubicBezTo>
                    <a:pt x="190" y="155"/>
                    <a:pt x="189" y="159"/>
                    <a:pt x="189" y="162"/>
                  </a:cubicBezTo>
                  <a:cubicBezTo>
                    <a:pt x="190" y="163"/>
                    <a:pt x="189" y="160"/>
                    <a:pt x="187" y="162"/>
                  </a:cubicBezTo>
                  <a:cubicBezTo>
                    <a:pt x="186" y="162"/>
                    <a:pt x="184" y="162"/>
                    <a:pt x="186" y="160"/>
                  </a:cubicBezTo>
                  <a:cubicBezTo>
                    <a:pt x="189" y="159"/>
                    <a:pt x="189" y="157"/>
                    <a:pt x="187" y="159"/>
                  </a:cubicBezTo>
                  <a:cubicBezTo>
                    <a:pt x="186" y="159"/>
                    <a:pt x="186" y="159"/>
                    <a:pt x="186" y="157"/>
                  </a:cubicBezTo>
                  <a:cubicBezTo>
                    <a:pt x="187" y="157"/>
                    <a:pt x="190" y="155"/>
                    <a:pt x="190" y="154"/>
                  </a:cubicBezTo>
                  <a:cubicBezTo>
                    <a:pt x="190" y="152"/>
                    <a:pt x="187" y="155"/>
                    <a:pt x="187" y="154"/>
                  </a:cubicBezTo>
                  <a:cubicBezTo>
                    <a:pt x="187" y="152"/>
                    <a:pt x="186" y="154"/>
                    <a:pt x="184" y="152"/>
                  </a:cubicBezTo>
                  <a:cubicBezTo>
                    <a:pt x="181" y="151"/>
                    <a:pt x="183" y="154"/>
                    <a:pt x="181" y="154"/>
                  </a:cubicBezTo>
                  <a:cubicBezTo>
                    <a:pt x="180" y="152"/>
                    <a:pt x="178" y="155"/>
                    <a:pt x="180" y="155"/>
                  </a:cubicBezTo>
                  <a:cubicBezTo>
                    <a:pt x="183" y="155"/>
                    <a:pt x="180" y="157"/>
                    <a:pt x="180" y="157"/>
                  </a:cubicBezTo>
                  <a:cubicBezTo>
                    <a:pt x="181" y="157"/>
                    <a:pt x="178" y="157"/>
                    <a:pt x="178" y="159"/>
                  </a:cubicBezTo>
                  <a:cubicBezTo>
                    <a:pt x="178" y="160"/>
                    <a:pt x="177" y="159"/>
                    <a:pt x="178" y="160"/>
                  </a:cubicBezTo>
                  <a:cubicBezTo>
                    <a:pt x="178" y="162"/>
                    <a:pt x="178" y="162"/>
                    <a:pt x="175" y="163"/>
                  </a:cubicBezTo>
                  <a:cubicBezTo>
                    <a:pt x="172" y="165"/>
                    <a:pt x="175" y="160"/>
                    <a:pt x="175" y="159"/>
                  </a:cubicBezTo>
                  <a:cubicBezTo>
                    <a:pt x="175" y="159"/>
                    <a:pt x="177" y="155"/>
                    <a:pt x="175" y="155"/>
                  </a:cubicBezTo>
                  <a:cubicBezTo>
                    <a:pt x="173" y="154"/>
                    <a:pt x="169" y="159"/>
                    <a:pt x="167" y="162"/>
                  </a:cubicBezTo>
                  <a:cubicBezTo>
                    <a:pt x="164" y="165"/>
                    <a:pt x="167" y="163"/>
                    <a:pt x="164" y="166"/>
                  </a:cubicBezTo>
                  <a:cubicBezTo>
                    <a:pt x="163" y="168"/>
                    <a:pt x="163" y="166"/>
                    <a:pt x="163" y="166"/>
                  </a:cubicBezTo>
                  <a:cubicBezTo>
                    <a:pt x="161" y="168"/>
                    <a:pt x="160" y="166"/>
                    <a:pt x="161" y="165"/>
                  </a:cubicBezTo>
                  <a:cubicBezTo>
                    <a:pt x="164" y="163"/>
                    <a:pt x="163" y="163"/>
                    <a:pt x="163" y="163"/>
                  </a:cubicBezTo>
                  <a:cubicBezTo>
                    <a:pt x="166" y="160"/>
                    <a:pt x="161" y="162"/>
                    <a:pt x="166" y="159"/>
                  </a:cubicBezTo>
                  <a:cubicBezTo>
                    <a:pt x="169" y="155"/>
                    <a:pt x="170" y="155"/>
                    <a:pt x="167" y="155"/>
                  </a:cubicBezTo>
                  <a:cubicBezTo>
                    <a:pt x="164" y="155"/>
                    <a:pt x="164" y="152"/>
                    <a:pt x="164" y="155"/>
                  </a:cubicBezTo>
                  <a:cubicBezTo>
                    <a:pt x="164" y="159"/>
                    <a:pt x="164" y="155"/>
                    <a:pt x="163" y="155"/>
                  </a:cubicBezTo>
                  <a:cubicBezTo>
                    <a:pt x="161" y="154"/>
                    <a:pt x="161" y="155"/>
                    <a:pt x="160" y="154"/>
                  </a:cubicBezTo>
                  <a:cubicBezTo>
                    <a:pt x="160" y="154"/>
                    <a:pt x="158" y="154"/>
                    <a:pt x="158" y="155"/>
                  </a:cubicBezTo>
                  <a:cubicBezTo>
                    <a:pt x="160" y="155"/>
                    <a:pt x="160" y="157"/>
                    <a:pt x="158" y="157"/>
                  </a:cubicBezTo>
                  <a:cubicBezTo>
                    <a:pt x="155" y="155"/>
                    <a:pt x="155" y="157"/>
                    <a:pt x="158" y="157"/>
                  </a:cubicBezTo>
                  <a:cubicBezTo>
                    <a:pt x="161" y="159"/>
                    <a:pt x="161" y="160"/>
                    <a:pt x="158" y="159"/>
                  </a:cubicBezTo>
                  <a:cubicBezTo>
                    <a:pt x="155" y="157"/>
                    <a:pt x="158" y="159"/>
                    <a:pt x="154" y="162"/>
                  </a:cubicBezTo>
                  <a:cubicBezTo>
                    <a:pt x="148" y="163"/>
                    <a:pt x="152" y="163"/>
                    <a:pt x="149" y="165"/>
                  </a:cubicBezTo>
                  <a:cubicBezTo>
                    <a:pt x="146" y="166"/>
                    <a:pt x="151" y="166"/>
                    <a:pt x="148" y="166"/>
                  </a:cubicBezTo>
                  <a:cubicBezTo>
                    <a:pt x="146" y="168"/>
                    <a:pt x="151" y="168"/>
                    <a:pt x="149" y="169"/>
                  </a:cubicBezTo>
                  <a:cubicBezTo>
                    <a:pt x="149" y="169"/>
                    <a:pt x="144" y="169"/>
                    <a:pt x="146" y="166"/>
                  </a:cubicBezTo>
                  <a:cubicBezTo>
                    <a:pt x="148" y="165"/>
                    <a:pt x="143" y="165"/>
                    <a:pt x="141" y="165"/>
                  </a:cubicBezTo>
                  <a:cubicBezTo>
                    <a:pt x="140" y="165"/>
                    <a:pt x="140" y="163"/>
                    <a:pt x="140" y="165"/>
                  </a:cubicBezTo>
                  <a:cubicBezTo>
                    <a:pt x="138" y="165"/>
                    <a:pt x="137" y="162"/>
                    <a:pt x="137" y="165"/>
                  </a:cubicBezTo>
                  <a:cubicBezTo>
                    <a:pt x="137" y="168"/>
                    <a:pt x="135" y="163"/>
                    <a:pt x="134" y="165"/>
                  </a:cubicBezTo>
                  <a:cubicBezTo>
                    <a:pt x="131" y="166"/>
                    <a:pt x="134" y="166"/>
                    <a:pt x="134" y="166"/>
                  </a:cubicBezTo>
                  <a:cubicBezTo>
                    <a:pt x="134" y="168"/>
                    <a:pt x="135" y="166"/>
                    <a:pt x="137" y="168"/>
                  </a:cubicBezTo>
                  <a:cubicBezTo>
                    <a:pt x="137" y="168"/>
                    <a:pt x="138" y="168"/>
                    <a:pt x="138" y="169"/>
                  </a:cubicBezTo>
                  <a:cubicBezTo>
                    <a:pt x="137" y="169"/>
                    <a:pt x="137" y="169"/>
                    <a:pt x="138" y="171"/>
                  </a:cubicBezTo>
                  <a:cubicBezTo>
                    <a:pt x="140" y="172"/>
                    <a:pt x="138" y="172"/>
                    <a:pt x="135" y="169"/>
                  </a:cubicBezTo>
                  <a:cubicBezTo>
                    <a:pt x="132" y="168"/>
                    <a:pt x="131" y="168"/>
                    <a:pt x="132" y="169"/>
                  </a:cubicBezTo>
                  <a:cubicBezTo>
                    <a:pt x="132" y="169"/>
                    <a:pt x="131" y="171"/>
                    <a:pt x="131" y="169"/>
                  </a:cubicBezTo>
                  <a:cubicBezTo>
                    <a:pt x="131" y="168"/>
                    <a:pt x="128" y="171"/>
                    <a:pt x="126" y="171"/>
                  </a:cubicBezTo>
                  <a:cubicBezTo>
                    <a:pt x="126" y="172"/>
                    <a:pt x="128" y="176"/>
                    <a:pt x="122" y="179"/>
                  </a:cubicBezTo>
                  <a:cubicBezTo>
                    <a:pt x="125" y="176"/>
                    <a:pt x="125" y="172"/>
                    <a:pt x="125" y="169"/>
                  </a:cubicBezTo>
                  <a:cubicBezTo>
                    <a:pt x="125" y="168"/>
                    <a:pt x="125" y="171"/>
                    <a:pt x="123" y="169"/>
                  </a:cubicBezTo>
                  <a:cubicBezTo>
                    <a:pt x="123" y="169"/>
                    <a:pt x="123" y="169"/>
                    <a:pt x="122" y="171"/>
                  </a:cubicBezTo>
                  <a:cubicBezTo>
                    <a:pt x="120" y="174"/>
                    <a:pt x="122" y="172"/>
                    <a:pt x="120" y="174"/>
                  </a:cubicBezTo>
                  <a:cubicBezTo>
                    <a:pt x="119" y="176"/>
                    <a:pt x="119" y="174"/>
                    <a:pt x="120" y="172"/>
                  </a:cubicBezTo>
                  <a:cubicBezTo>
                    <a:pt x="122" y="169"/>
                    <a:pt x="117" y="171"/>
                    <a:pt x="116" y="172"/>
                  </a:cubicBezTo>
                  <a:cubicBezTo>
                    <a:pt x="111" y="176"/>
                    <a:pt x="114" y="174"/>
                    <a:pt x="114" y="176"/>
                  </a:cubicBezTo>
                  <a:cubicBezTo>
                    <a:pt x="114" y="177"/>
                    <a:pt x="119" y="176"/>
                    <a:pt x="119" y="180"/>
                  </a:cubicBezTo>
                  <a:cubicBezTo>
                    <a:pt x="114" y="179"/>
                    <a:pt x="119" y="179"/>
                    <a:pt x="116" y="177"/>
                  </a:cubicBezTo>
                  <a:cubicBezTo>
                    <a:pt x="112" y="177"/>
                    <a:pt x="114" y="174"/>
                    <a:pt x="111" y="176"/>
                  </a:cubicBezTo>
                  <a:cubicBezTo>
                    <a:pt x="108" y="176"/>
                    <a:pt x="109" y="176"/>
                    <a:pt x="111" y="177"/>
                  </a:cubicBezTo>
                  <a:cubicBezTo>
                    <a:pt x="112" y="179"/>
                    <a:pt x="111" y="180"/>
                    <a:pt x="109" y="177"/>
                  </a:cubicBezTo>
                  <a:cubicBezTo>
                    <a:pt x="109" y="176"/>
                    <a:pt x="106" y="174"/>
                    <a:pt x="108" y="177"/>
                  </a:cubicBezTo>
                  <a:cubicBezTo>
                    <a:pt x="108" y="179"/>
                    <a:pt x="105" y="177"/>
                    <a:pt x="106" y="180"/>
                  </a:cubicBezTo>
                  <a:cubicBezTo>
                    <a:pt x="108" y="182"/>
                    <a:pt x="105" y="180"/>
                    <a:pt x="103" y="183"/>
                  </a:cubicBezTo>
                  <a:cubicBezTo>
                    <a:pt x="100" y="185"/>
                    <a:pt x="106" y="183"/>
                    <a:pt x="103" y="185"/>
                  </a:cubicBezTo>
                  <a:cubicBezTo>
                    <a:pt x="100" y="186"/>
                    <a:pt x="102" y="186"/>
                    <a:pt x="100" y="186"/>
                  </a:cubicBezTo>
                  <a:cubicBezTo>
                    <a:pt x="97" y="188"/>
                    <a:pt x="97" y="186"/>
                    <a:pt x="94" y="190"/>
                  </a:cubicBezTo>
                  <a:cubicBezTo>
                    <a:pt x="93" y="193"/>
                    <a:pt x="99" y="190"/>
                    <a:pt x="99" y="190"/>
                  </a:cubicBezTo>
                  <a:cubicBezTo>
                    <a:pt x="99" y="191"/>
                    <a:pt x="99" y="191"/>
                    <a:pt x="102" y="190"/>
                  </a:cubicBezTo>
                  <a:cubicBezTo>
                    <a:pt x="105" y="188"/>
                    <a:pt x="102" y="191"/>
                    <a:pt x="99" y="193"/>
                  </a:cubicBezTo>
                  <a:cubicBezTo>
                    <a:pt x="96" y="193"/>
                    <a:pt x="97" y="191"/>
                    <a:pt x="94" y="191"/>
                  </a:cubicBezTo>
                  <a:cubicBezTo>
                    <a:pt x="91" y="193"/>
                    <a:pt x="90" y="193"/>
                    <a:pt x="91" y="194"/>
                  </a:cubicBezTo>
                  <a:cubicBezTo>
                    <a:pt x="93" y="194"/>
                    <a:pt x="91" y="194"/>
                    <a:pt x="93" y="194"/>
                  </a:cubicBezTo>
                  <a:cubicBezTo>
                    <a:pt x="96" y="194"/>
                    <a:pt x="93" y="196"/>
                    <a:pt x="93" y="197"/>
                  </a:cubicBezTo>
                  <a:cubicBezTo>
                    <a:pt x="93" y="200"/>
                    <a:pt x="91" y="197"/>
                    <a:pt x="91" y="196"/>
                  </a:cubicBezTo>
                  <a:cubicBezTo>
                    <a:pt x="91" y="194"/>
                    <a:pt x="90" y="193"/>
                    <a:pt x="90" y="194"/>
                  </a:cubicBezTo>
                  <a:cubicBezTo>
                    <a:pt x="88" y="196"/>
                    <a:pt x="88" y="196"/>
                    <a:pt x="88" y="196"/>
                  </a:cubicBezTo>
                  <a:cubicBezTo>
                    <a:pt x="88" y="194"/>
                    <a:pt x="85" y="196"/>
                    <a:pt x="85" y="197"/>
                  </a:cubicBezTo>
                  <a:cubicBezTo>
                    <a:pt x="85" y="197"/>
                    <a:pt x="85" y="196"/>
                    <a:pt x="88" y="197"/>
                  </a:cubicBezTo>
                  <a:cubicBezTo>
                    <a:pt x="90" y="197"/>
                    <a:pt x="90" y="197"/>
                    <a:pt x="90" y="197"/>
                  </a:cubicBezTo>
                  <a:cubicBezTo>
                    <a:pt x="88" y="197"/>
                    <a:pt x="79" y="199"/>
                    <a:pt x="80" y="200"/>
                  </a:cubicBezTo>
                  <a:cubicBezTo>
                    <a:pt x="82" y="202"/>
                    <a:pt x="79" y="202"/>
                    <a:pt x="80" y="202"/>
                  </a:cubicBezTo>
                  <a:cubicBezTo>
                    <a:pt x="84" y="203"/>
                    <a:pt x="84" y="199"/>
                    <a:pt x="88" y="200"/>
                  </a:cubicBezTo>
                  <a:cubicBezTo>
                    <a:pt x="91" y="202"/>
                    <a:pt x="88" y="200"/>
                    <a:pt x="85" y="202"/>
                  </a:cubicBezTo>
                  <a:cubicBezTo>
                    <a:pt x="82" y="202"/>
                    <a:pt x="87" y="203"/>
                    <a:pt x="82" y="203"/>
                  </a:cubicBezTo>
                  <a:cubicBezTo>
                    <a:pt x="77" y="203"/>
                    <a:pt x="82" y="205"/>
                    <a:pt x="82" y="207"/>
                  </a:cubicBezTo>
                  <a:cubicBezTo>
                    <a:pt x="80" y="207"/>
                    <a:pt x="80" y="205"/>
                    <a:pt x="79" y="207"/>
                  </a:cubicBezTo>
                  <a:cubicBezTo>
                    <a:pt x="77" y="207"/>
                    <a:pt x="77" y="208"/>
                    <a:pt x="79" y="208"/>
                  </a:cubicBezTo>
                  <a:cubicBezTo>
                    <a:pt x="79" y="208"/>
                    <a:pt x="80" y="207"/>
                    <a:pt x="84" y="208"/>
                  </a:cubicBezTo>
                  <a:cubicBezTo>
                    <a:pt x="90" y="208"/>
                    <a:pt x="85" y="207"/>
                    <a:pt x="87" y="210"/>
                  </a:cubicBezTo>
                  <a:cubicBezTo>
                    <a:pt x="87" y="211"/>
                    <a:pt x="85" y="208"/>
                    <a:pt x="82" y="208"/>
                  </a:cubicBezTo>
                  <a:cubicBezTo>
                    <a:pt x="80" y="208"/>
                    <a:pt x="79" y="210"/>
                    <a:pt x="77" y="210"/>
                  </a:cubicBezTo>
                  <a:cubicBezTo>
                    <a:pt x="76" y="208"/>
                    <a:pt x="77" y="210"/>
                    <a:pt x="74" y="210"/>
                  </a:cubicBezTo>
                  <a:cubicBezTo>
                    <a:pt x="73" y="210"/>
                    <a:pt x="76" y="211"/>
                    <a:pt x="73" y="211"/>
                  </a:cubicBezTo>
                  <a:cubicBezTo>
                    <a:pt x="68" y="211"/>
                    <a:pt x="73" y="213"/>
                    <a:pt x="71" y="214"/>
                  </a:cubicBezTo>
                  <a:cubicBezTo>
                    <a:pt x="70" y="216"/>
                    <a:pt x="70" y="214"/>
                    <a:pt x="68" y="216"/>
                  </a:cubicBezTo>
                  <a:cubicBezTo>
                    <a:pt x="67" y="217"/>
                    <a:pt x="70" y="216"/>
                    <a:pt x="68" y="217"/>
                  </a:cubicBezTo>
                  <a:cubicBezTo>
                    <a:pt x="67" y="217"/>
                    <a:pt x="68" y="219"/>
                    <a:pt x="68" y="217"/>
                  </a:cubicBezTo>
                  <a:cubicBezTo>
                    <a:pt x="67" y="217"/>
                    <a:pt x="65" y="217"/>
                    <a:pt x="67" y="219"/>
                  </a:cubicBezTo>
                  <a:cubicBezTo>
                    <a:pt x="68" y="219"/>
                    <a:pt x="65" y="221"/>
                    <a:pt x="68" y="221"/>
                  </a:cubicBezTo>
                  <a:cubicBezTo>
                    <a:pt x="71" y="221"/>
                    <a:pt x="65" y="222"/>
                    <a:pt x="67" y="222"/>
                  </a:cubicBezTo>
                  <a:cubicBezTo>
                    <a:pt x="67" y="222"/>
                    <a:pt x="73" y="221"/>
                    <a:pt x="74" y="221"/>
                  </a:cubicBezTo>
                  <a:cubicBezTo>
                    <a:pt x="77" y="221"/>
                    <a:pt x="74" y="222"/>
                    <a:pt x="71" y="222"/>
                  </a:cubicBezTo>
                  <a:cubicBezTo>
                    <a:pt x="68" y="224"/>
                    <a:pt x="67" y="222"/>
                    <a:pt x="65" y="224"/>
                  </a:cubicBezTo>
                  <a:cubicBezTo>
                    <a:pt x="62" y="225"/>
                    <a:pt x="67" y="224"/>
                    <a:pt x="67" y="225"/>
                  </a:cubicBezTo>
                  <a:cubicBezTo>
                    <a:pt x="67" y="227"/>
                    <a:pt x="64" y="225"/>
                    <a:pt x="64" y="228"/>
                  </a:cubicBezTo>
                  <a:cubicBezTo>
                    <a:pt x="62" y="230"/>
                    <a:pt x="61" y="228"/>
                    <a:pt x="61" y="230"/>
                  </a:cubicBezTo>
                  <a:cubicBezTo>
                    <a:pt x="62" y="233"/>
                    <a:pt x="62" y="231"/>
                    <a:pt x="64" y="233"/>
                  </a:cubicBezTo>
                  <a:cubicBezTo>
                    <a:pt x="64" y="235"/>
                    <a:pt x="61" y="235"/>
                    <a:pt x="61" y="236"/>
                  </a:cubicBezTo>
                  <a:cubicBezTo>
                    <a:pt x="62" y="236"/>
                    <a:pt x="62" y="238"/>
                    <a:pt x="59" y="238"/>
                  </a:cubicBezTo>
                  <a:cubicBezTo>
                    <a:pt x="58" y="238"/>
                    <a:pt x="58" y="239"/>
                    <a:pt x="56" y="239"/>
                  </a:cubicBezTo>
                  <a:cubicBezTo>
                    <a:pt x="55" y="239"/>
                    <a:pt x="55" y="241"/>
                    <a:pt x="53" y="241"/>
                  </a:cubicBezTo>
                  <a:cubicBezTo>
                    <a:pt x="52" y="241"/>
                    <a:pt x="50" y="241"/>
                    <a:pt x="50" y="241"/>
                  </a:cubicBezTo>
                  <a:cubicBezTo>
                    <a:pt x="50" y="242"/>
                    <a:pt x="50" y="241"/>
                    <a:pt x="53" y="241"/>
                  </a:cubicBezTo>
                  <a:cubicBezTo>
                    <a:pt x="55" y="242"/>
                    <a:pt x="52" y="244"/>
                    <a:pt x="55" y="242"/>
                  </a:cubicBezTo>
                  <a:cubicBezTo>
                    <a:pt x="56" y="241"/>
                    <a:pt x="56" y="242"/>
                    <a:pt x="55" y="242"/>
                  </a:cubicBezTo>
                  <a:cubicBezTo>
                    <a:pt x="53" y="244"/>
                    <a:pt x="56" y="244"/>
                    <a:pt x="56" y="245"/>
                  </a:cubicBezTo>
                  <a:cubicBezTo>
                    <a:pt x="55" y="247"/>
                    <a:pt x="55" y="247"/>
                    <a:pt x="53" y="247"/>
                  </a:cubicBezTo>
                  <a:cubicBezTo>
                    <a:pt x="52" y="247"/>
                    <a:pt x="52" y="244"/>
                    <a:pt x="50" y="244"/>
                  </a:cubicBezTo>
                  <a:cubicBezTo>
                    <a:pt x="49" y="245"/>
                    <a:pt x="50" y="245"/>
                    <a:pt x="50" y="245"/>
                  </a:cubicBezTo>
                  <a:cubicBezTo>
                    <a:pt x="47" y="245"/>
                    <a:pt x="47" y="247"/>
                    <a:pt x="47" y="249"/>
                  </a:cubicBezTo>
                  <a:cubicBezTo>
                    <a:pt x="47" y="250"/>
                    <a:pt x="44" y="249"/>
                    <a:pt x="44" y="250"/>
                  </a:cubicBezTo>
                  <a:cubicBezTo>
                    <a:pt x="42" y="255"/>
                    <a:pt x="39" y="253"/>
                    <a:pt x="39" y="256"/>
                  </a:cubicBezTo>
                  <a:cubicBezTo>
                    <a:pt x="38" y="258"/>
                    <a:pt x="41" y="256"/>
                    <a:pt x="41" y="256"/>
                  </a:cubicBezTo>
                  <a:cubicBezTo>
                    <a:pt x="41" y="258"/>
                    <a:pt x="42" y="258"/>
                    <a:pt x="42" y="258"/>
                  </a:cubicBezTo>
                  <a:cubicBezTo>
                    <a:pt x="42" y="259"/>
                    <a:pt x="45" y="259"/>
                    <a:pt x="50" y="256"/>
                  </a:cubicBezTo>
                  <a:cubicBezTo>
                    <a:pt x="55" y="253"/>
                    <a:pt x="47" y="255"/>
                    <a:pt x="50" y="253"/>
                  </a:cubicBezTo>
                  <a:cubicBezTo>
                    <a:pt x="53" y="252"/>
                    <a:pt x="52" y="252"/>
                    <a:pt x="53" y="252"/>
                  </a:cubicBezTo>
                  <a:cubicBezTo>
                    <a:pt x="56" y="253"/>
                    <a:pt x="49" y="253"/>
                    <a:pt x="53" y="255"/>
                  </a:cubicBezTo>
                  <a:cubicBezTo>
                    <a:pt x="56" y="255"/>
                    <a:pt x="53" y="256"/>
                    <a:pt x="50" y="258"/>
                  </a:cubicBezTo>
                  <a:cubicBezTo>
                    <a:pt x="47" y="259"/>
                    <a:pt x="50" y="258"/>
                    <a:pt x="49" y="259"/>
                  </a:cubicBezTo>
                  <a:cubicBezTo>
                    <a:pt x="49" y="259"/>
                    <a:pt x="52" y="259"/>
                    <a:pt x="50" y="261"/>
                  </a:cubicBezTo>
                  <a:cubicBezTo>
                    <a:pt x="49" y="261"/>
                    <a:pt x="45" y="259"/>
                    <a:pt x="42" y="261"/>
                  </a:cubicBezTo>
                  <a:cubicBezTo>
                    <a:pt x="41" y="262"/>
                    <a:pt x="42" y="261"/>
                    <a:pt x="41" y="259"/>
                  </a:cubicBezTo>
                  <a:cubicBezTo>
                    <a:pt x="39" y="256"/>
                    <a:pt x="39" y="258"/>
                    <a:pt x="38" y="258"/>
                  </a:cubicBezTo>
                  <a:cubicBezTo>
                    <a:pt x="35" y="259"/>
                    <a:pt x="36" y="261"/>
                    <a:pt x="36" y="259"/>
                  </a:cubicBezTo>
                  <a:cubicBezTo>
                    <a:pt x="35" y="259"/>
                    <a:pt x="33" y="261"/>
                    <a:pt x="30" y="261"/>
                  </a:cubicBezTo>
                  <a:cubicBezTo>
                    <a:pt x="27" y="262"/>
                    <a:pt x="35" y="264"/>
                    <a:pt x="30" y="264"/>
                  </a:cubicBezTo>
                  <a:cubicBezTo>
                    <a:pt x="26" y="264"/>
                    <a:pt x="32" y="266"/>
                    <a:pt x="27" y="266"/>
                  </a:cubicBezTo>
                  <a:cubicBezTo>
                    <a:pt x="23" y="264"/>
                    <a:pt x="29" y="266"/>
                    <a:pt x="26" y="267"/>
                  </a:cubicBezTo>
                  <a:cubicBezTo>
                    <a:pt x="23" y="267"/>
                    <a:pt x="20" y="266"/>
                    <a:pt x="18" y="267"/>
                  </a:cubicBezTo>
                  <a:cubicBezTo>
                    <a:pt x="18" y="267"/>
                    <a:pt x="18" y="270"/>
                    <a:pt x="21" y="269"/>
                  </a:cubicBezTo>
                  <a:cubicBezTo>
                    <a:pt x="26" y="269"/>
                    <a:pt x="21" y="269"/>
                    <a:pt x="23" y="272"/>
                  </a:cubicBezTo>
                  <a:cubicBezTo>
                    <a:pt x="24" y="273"/>
                    <a:pt x="21" y="270"/>
                    <a:pt x="15" y="272"/>
                  </a:cubicBezTo>
                  <a:cubicBezTo>
                    <a:pt x="10" y="273"/>
                    <a:pt x="18" y="272"/>
                    <a:pt x="18" y="273"/>
                  </a:cubicBezTo>
                  <a:cubicBezTo>
                    <a:pt x="20" y="276"/>
                    <a:pt x="18" y="272"/>
                    <a:pt x="13" y="275"/>
                  </a:cubicBezTo>
                  <a:cubicBezTo>
                    <a:pt x="9" y="276"/>
                    <a:pt x="12" y="278"/>
                    <a:pt x="10" y="276"/>
                  </a:cubicBezTo>
                  <a:cubicBezTo>
                    <a:pt x="7" y="276"/>
                    <a:pt x="10" y="278"/>
                    <a:pt x="7" y="278"/>
                  </a:cubicBezTo>
                  <a:cubicBezTo>
                    <a:pt x="4" y="276"/>
                    <a:pt x="3" y="276"/>
                    <a:pt x="4" y="278"/>
                  </a:cubicBezTo>
                  <a:cubicBezTo>
                    <a:pt x="6" y="280"/>
                    <a:pt x="1" y="278"/>
                    <a:pt x="3" y="280"/>
                  </a:cubicBezTo>
                  <a:cubicBezTo>
                    <a:pt x="4" y="281"/>
                    <a:pt x="9" y="280"/>
                    <a:pt x="13" y="281"/>
                  </a:cubicBezTo>
                  <a:cubicBezTo>
                    <a:pt x="17" y="283"/>
                    <a:pt x="12" y="281"/>
                    <a:pt x="10" y="283"/>
                  </a:cubicBezTo>
                  <a:cubicBezTo>
                    <a:pt x="10" y="283"/>
                    <a:pt x="9" y="280"/>
                    <a:pt x="4" y="283"/>
                  </a:cubicBezTo>
                  <a:cubicBezTo>
                    <a:pt x="0" y="284"/>
                    <a:pt x="7" y="286"/>
                    <a:pt x="4" y="287"/>
                  </a:cubicBezTo>
                  <a:cubicBezTo>
                    <a:pt x="0" y="287"/>
                    <a:pt x="4" y="287"/>
                    <a:pt x="3" y="289"/>
                  </a:cubicBezTo>
                  <a:cubicBezTo>
                    <a:pt x="3" y="290"/>
                    <a:pt x="4" y="292"/>
                    <a:pt x="7" y="290"/>
                  </a:cubicBezTo>
                  <a:cubicBezTo>
                    <a:pt x="10" y="289"/>
                    <a:pt x="13" y="292"/>
                    <a:pt x="15" y="290"/>
                  </a:cubicBezTo>
                  <a:cubicBezTo>
                    <a:pt x="15" y="287"/>
                    <a:pt x="17" y="290"/>
                    <a:pt x="20" y="290"/>
                  </a:cubicBezTo>
                  <a:cubicBezTo>
                    <a:pt x="23" y="289"/>
                    <a:pt x="24" y="290"/>
                    <a:pt x="21" y="290"/>
                  </a:cubicBezTo>
                  <a:cubicBezTo>
                    <a:pt x="17" y="292"/>
                    <a:pt x="23" y="295"/>
                    <a:pt x="18" y="292"/>
                  </a:cubicBezTo>
                  <a:cubicBezTo>
                    <a:pt x="15" y="289"/>
                    <a:pt x="15" y="294"/>
                    <a:pt x="13" y="292"/>
                  </a:cubicBezTo>
                  <a:cubicBezTo>
                    <a:pt x="10" y="290"/>
                    <a:pt x="7" y="294"/>
                    <a:pt x="6" y="292"/>
                  </a:cubicBezTo>
                  <a:cubicBezTo>
                    <a:pt x="3" y="292"/>
                    <a:pt x="3" y="292"/>
                    <a:pt x="3" y="294"/>
                  </a:cubicBezTo>
                  <a:cubicBezTo>
                    <a:pt x="3" y="297"/>
                    <a:pt x="6" y="294"/>
                    <a:pt x="6" y="297"/>
                  </a:cubicBezTo>
                  <a:cubicBezTo>
                    <a:pt x="6" y="298"/>
                    <a:pt x="3" y="294"/>
                    <a:pt x="3" y="297"/>
                  </a:cubicBezTo>
                  <a:cubicBezTo>
                    <a:pt x="4" y="300"/>
                    <a:pt x="6" y="297"/>
                    <a:pt x="6" y="298"/>
                  </a:cubicBezTo>
                  <a:cubicBezTo>
                    <a:pt x="6" y="301"/>
                    <a:pt x="3" y="301"/>
                    <a:pt x="3" y="301"/>
                  </a:cubicBezTo>
                  <a:cubicBezTo>
                    <a:pt x="6" y="303"/>
                    <a:pt x="6" y="304"/>
                    <a:pt x="7" y="303"/>
                  </a:cubicBezTo>
                  <a:cubicBezTo>
                    <a:pt x="7" y="301"/>
                    <a:pt x="7" y="304"/>
                    <a:pt x="9" y="304"/>
                  </a:cubicBezTo>
                  <a:cubicBezTo>
                    <a:pt x="9" y="303"/>
                    <a:pt x="7" y="306"/>
                    <a:pt x="9" y="306"/>
                  </a:cubicBezTo>
                  <a:cubicBezTo>
                    <a:pt x="10" y="306"/>
                    <a:pt x="9" y="303"/>
                    <a:pt x="12" y="303"/>
                  </a:cubicBezTo>
                  <a:cubicBezTo>
                    <a:pt x="13" y="301"/>
                    <a:pt x="10" y="306"/>
                    <a:pt x="9" y="308"/>
                  </a:cubicBezTo>
                  <a:cubicBezTo>
                    <a:pt x="6" y="308"/>
                    <a:pt x="10" y="308"/>
                    <a:pt x="9" y="309"/>
                  </a:cubicBezTo>
                  <a:cubicBezTo>
                    <a:pt x="7" y="311"/>
                    <a:pt x="9" y="308"/>
                    <a:pt x="6" y="311"/>
                  </a:cubicBezTo>
                  <a:cubicBezTo>
                    <a:pt x="3" y="314"/>
                    <a:pt x="6" y="317"/>
                    <a:pt x="7" y="315"/>
                  </a:cubicBezTo>
                  <a:cubicBezTo>
                    <a:pt x="7" y="314"/>
                    <a:pt x="9" y="315"/>
                    <a:pt x="9" y="314"/>
                  </a:cubicBezTo>
                  <a:cubicBezTo>
                    <a:pt x="10" y="312"/>
                    <a:pt x="12" y="314"/>
                    <a:pt x="10" y="315"/>
                  </a:cubicBezTo>
                  <a:cubicBezTo>
                    <a:pt x="9" y="315"/>
                    <a:pt x="12" y="315"/>
                    <a:pt x="10" y="317"/>
                  </a:cubicBezTo>
                  <a:cubicBezTo>
                    <a:pt x="9" y="318"/>
                    <a:pt x="12" y="318"/>
                    <a:pt x="10" y="320"/>
                  </a:cubicBezTo>
                  <a:cubicBezTo>
                    <a:pt x="7" y="320"/>
                    <a:pt x="7" y="317"/>
                    <a:pt x="7" y="320"/>
                  </a:cubicBezTo>
                  <a:cubicBezTo>
                    <a:pt x="6" y="323"/>
                    <a:pt x="6" y="323"/>
                    <a:pt x="7" y="323"/>
                  </a:cubicBezTo>
                  <a:cubicBezTo>
                    <a:pt x="9" y="326"/>
                    <a:pt x="10" y="325"/>
                    <a:pt x="10" y="326"/>
                  </a:cubicBezTo>
                  <a:cubicBezTo>
                    <a:pt x="12" y="328"/>
                    <a:pt x="13" y="328"/>
                    <a:pt x="15" y="329"/>
                  </a:cubicBezTo>
                  <a:cubicBezTo>
                    <a:pt x="17" y="329"/>
                    <a:pt x="15" y="329"/>
                    <a:pt x="17" y="331"/>
                  </a:cubicBezTo>
                  <a:cubicBezTo>
                    <a:pt x="17" y="332"/>
                    <a:pt x="17" y="329"/>
                    <a:pt x="18" y="331"/>
                  </a:cubicBezTo>
                  <a:cubicBezTo>
                    <a:pt x="20" y="331"/>
                    <a:pt x="18" y="332"/>
                    <a:pt x="20" y="331"/>
                  </a:cubicBezTo>
                  <a:cubicBezTo>
                    <a:pt x="23" y="331"/>
                    <a:pt x="27" y="331"/>
                    <a:pt x="29" y="329"/>
                  </a:cubicBezTo>
                  <a:cubicBezTo>
                    <a:pt x="30" y="329"/>
                    <a:pt x="32" y="328"/>
                    <a:pt x="33" y="325"/>
                  </a:cubicBezTo>
                  <a:cubicBezTo>
                    <a:pt x="35" y="323"/>
                    <a:pt x="36" y="325"/>
                    <a:pt x="36" y="323"/>
                  </a:cubicBezTo>
                  <a:cubicBezTo>
                    <a:pt x="36" y="321"/>
                    <a:pt x="39" y="323"/>
                    <a:pt x="38" y="321"/>
                  </a:cubicBezTo>
                  <a:cubicBezTo>
                    <a:pt x="36" y="320"/>
                    <a:pt x="41" y="321"/>
                    <a:pt x="39" y="318"/>
                  </a:cubicBezTo>
                  <a:cubicBezTo>
                    <a:pt x="39" y="317"/>
                    <a:pt x="41" y="320"/>
                    <a:pt x="42" y="318"/>
                  </a:cubicBezTo>
                  <a:cubicBezTo>
                    <a:pt x="44" y="318"/>
                    <a:pt x="45" y="320"/>
                    <a:pt x="45" y="317"/>
                  </a:cubicBezTo>
                  <a:cubicBezTo>
                    <a:pt x="45" y="314"/>
                    <a:pt x="49" y="315"/>
                    <a:pt x="45" y="314"/>
                  </a:cubicBezTo>
                  <a:cubicBezTo>
                    <a:pt x="45" y="312"/>
                    <a:pt x="44" y="311"/>
                    <a:pt x="47" y="312"/>
                  </a:cubicBezTo>
                  <a:cubicBezTo>
                    <a:pt x="49" y="314"/>
                    <a:pt x="47" y="309"/>
                    <a:pt x="49" y="311"/>
                  </a:cubicBezTo>
                  <a:cubicBezTo>
                    <a:pt x="49" y="314"/>
                    <a:pt x="47" y="312"/>
                    <a:pt x="49" y="314"/>
                  </a:cubicBezTo>
                  <a:cubicBezTo>
                    <a:pt x="49" y="315"/>
                    <a:pt x="47" y="317"/>
                    <a:pt x="50" y="317"/>
                  </a:cubicBezTo>
                  <a:cubicBezTo>
                    <a:pt x="52" y="317"/>
                    <a:pt x="50" y="317"/>
                    <a:pt x="53" y="317"/>
                  </a:cubicBezTo>
                  <a:cubicBezTo>
                    <a:pt x="53" y="317"/>
                    <a:pt x="53" y="318"/>
                    <a:pt x="55" y="320"/>
                  </a:cubicBezTo>
                  <a:cubicBezTo>
                    <a:pt x="55" y="321"/>
                    <a:pt x="58" y="318"/>
                    <a:pt x="56" y="314"/>
                  </a:cubicBezTo>
                  <a:cubicBezTo>
                    <a:pt x="55" y="311"/>
                    <a:pt x="58" y="311"/>
                    <a:pt x="58" y="309"/>
                  </a:cubicBezTo>
                  <a:cubicBezTo>
                    <a:pt x="56" y="306"/>
                    <a:pt x="59" y="309"/>
                    <a:pt x="61" y="306"/>
                  </a:cubicBezTo>
                  <a:cubicBezTo>
                    <a:pt x="64" y="303"/>
                    <a:pt x="61" y="303"/>
                    <a:pt x="62" y="301"/>
                  </a:cubicBezTo>
                  <a:cubicBezTo>
                    <a:pt x="65" y="300"/>
                    <a:pt x="59" y="294"/>
                    <a:pt x="61" y="292"/>
                  </a:cubicBezTo>
                  <a:cubicBezTo>
                    <a:pt x="61" y="290"/>
                    <a:pt x="64" y="294"/>
                    <a:pt x="64" y="290"/>
                  </a:cubicBezTo>
                  <a:cubicBezTo>
                    <a:pt x="65" y="289"/>
                    <a:pt x="67" y="287"/>
                    <a:pt x="62" y="286"/>
                  </a:cubicBezTo>
                  <a:cubicBezTo>
                    <a:pt x="56" y="283"/>
                    <a:pt x="62" y="278"/>
                    <a:pt x="61" y="273"/>
                  </a:cubicBezTo>
                  <a:cubicBezTo>
                    <a:pt x="58" y="270"/>
                    <a:pt x="61" y="270"/>
                    <a:pt x="59" y="269"/>
                  </a:cubicBezTo>
                  <a:cubicBezTo>
                    <a:pt x="58" y="267"/>
                    <a:pt x="61" y="267"/>
                    <a:pt x="59" y="264"/>
                  </a:cubicBezTo>
                  <a:cubicBezTo>
                    <a:pt x="56" y="261"/>
                    <a:pt x="61" y="261"/>
                    <a:pt x="59" y="259"/>
                  </a:cubicBezTo>
                  <a:cubicBezTo>
                    <a:pt x="59" y="256"/>
                    <a:pt x="65" y="253"/>
                    <a:pt x="67" y="252"/>
                  </a:cubicBezTo>
                  <a:cubicBezTo>
                    <a:pt x="70" y="250"/>
                    <a:pt x="74" y="255"/>
                    <a:pt x="76" y="249"/>
                  </a:cubicBezTo>
                  <a:cubicBezTo>
                    <a:pt x="77" y="245"/>
                    <a:pt x="74" y="247"/>
                    <a:pt x="73" y="245"/>
                  </a:cubicBezTo>
                  <a:cubicBezTo>
                    <a:pt x="70" y="244"/>
                    <a:pt x="77" y="239"/>
                    <a:pt x="77" y="238"/>
                  </a:cubicBezTo>
                  <a:cubicBezTo>
                    <a:pt x="77" y="235"/>
                    <a:pt x="79" y="236"/>
                    <a:pt x="79" y="233"/>
                  </a:cubicBezTo>
                  <a:cubicBezTo>
                    <a:pt x="77" y="228"/>
                    <a:pt x="80" y="230"/>
                    <a:pt x="77" y="224"/>
                  </a:cubicBezTo>
                  <a:cubicBezTo>
                    <a:pt x="77" y="222"/>
                    <a:pt x="88" y="224"/>
                    <a:pt x="85" y="221"/>
                  </a:cubicBezTo>
                  <a:cubicBezTo>
                    <a:pt x="84" y="217"/>
                    <a:pt x="87" y="219"/>
                    <a:pt x="88" y="214"/>
                  </a:cubicBezTo>
                  <a:cubicBezTo>
                    <a:pt x="91" y="211"/>
                    <a:pt x="93" y="213"/>
                    <a:pt x="93" y="210"/>
                  </a:cubicBezTo>
                  <a:cubicBezTo>
                    <a:pt x="94" y="208"/>
                    <a:pt x="91" y="207"/>
                    <a:pt x="91" y="205"/>
                  </a:cubicBezTo>
                  <a:cubicBezTo>
                    <a:pt x="91" y="203"/>
                    <a:pt x="93" y="205"/>
                    <a:pt x="96" y="200"/>
                  </a:cubicBezTo>
                  <a:cubicBezTo>
                    <a:pt x="96" y="197"/>
                    <a:pt x="99" y="197"/>
                    <a:pt x="100" y="196"/>
                  </a:cubicBezTo>
                  <a:cubicBezTo>
                    <a:pt x="102" y="196"/>
                    <a:pt x="103" y="199"/>
                    <a:pt x="106" y="197"/>
                  </a:cubicBezTo>
                  <a:cubicBezTo>
                    <a:pt x="109" y="196"/>
                    <a:pt x="105" y="191"/>
                    <a:pt x="106" y="190"/>
                  </a:cubicBezTo>
                  <a:cubicBezTo>
                    <a:pt x="111" y="186"/>
                    <a:pt x="119" y="194"/>
                    <a:pt x="123" y="191"/>
                  </a:cubicBezTo>
                  <a:cubicBezTo>
                    <a:pt x="126" y="190"/>
                    <a:pt x="119" y="191"/>
                    <a:pt x="123" y="188"/>
                  </a:cubicBezTo>
                  <a:cubicBezTo>
                    <a:pt x="128" y="183"/>
                    <a:pt x="119" y="182"/>
                    <a:pt x="128" y="182"/>
                  </a:cubicBezTo>
                  <a:cubicBezTo>
                    <a:pt x="128" y="180"/>
                    <a:pt x="131" y="183"/>
                    <a:pt x="131" y="182"/>
                  </a:cubicBezTo>
                  <a:cubicBezTo>
                    <a:pt x="131" y="182"/>
                    <a:pt x="129" y="180"/>
                    <a:pt x="131" y="179"/>
                  </a:cubicBezTo>
                  <a:cubicBezTo>
                    <a:pt x="134" y="177"/>
                    <a:pt x="137" y="180"/>
                    <a:pt x="140" y="183"/>
                  </a:cubicBezTo>
                  <a:cubicBezTo>
                    <a:pt x="143" y="186"/>
                    <a:pt x="138" y="186"/>
                    <a:pt x="143" y="186"/>
                  </a:cubicBezTo>
                  <a:cubicBezTo>
                    <a:pt x="149" y="186"/>
                    <a:pt x="146" y="188"/>
                    <a:pt x="149" y="188"/>
                  </a:cubicBezTo>
                  <a:cubicBezTo>
                    <a:pt x="154" y="186"/>
                    <a:pt x="152" y="185"/>
                    <a:pt x="154" y="185"/>
                  </a:cubicBezTo>
                  <a:cubicBezTo>
                    <a:pt x="155" y="186"/>
                    <a:pt x="158" y="186"/>
                    <a:pt x="161" y="190"/>
                  </a:cubicBezTo>
                  <a:cubicBezTo>
                    <a:pt x="161" y="188"/>
                    <a:pt x="163" y="190"/>
                    <a:pt x="163" y="186"/>
                  </a:cubicBezTo>
                  <a:cubicBezTo>
                    <a:pt x="164" y="183"/>
                    <a:pt x="170" y="185"/>
                    <a:pt x="167" y="182"/>
                  </a:cubicBezTo>
                  <a:cubicBezTo>
                    <a:pt x="166" y="179"/>
                    <a:pt x="169" y="179"/>
                    <a:pt x="169" y="176"/>
                  </a:cubicBezTo>
                  <a:cubicBezTo>
                    <a:pt x="169" y="174"/>
                    <a:pt x="170" y="171"/>
                    <a:pt x="173" y="169"/>
                  </a:cubicBezTo>
                  <a:cubicBezTo>
                    <a:pt x="177" y="168"/>
                    <a:pt x="175" y="171"/>
                    <a:pt x="181" y="168"/>
                  </a:cubicBezTo>
                  <a:cubicBezTo>
                    <a:pt x="184" y="166"/>
                    <a:pt x="184" y="166"/>
                    <a:pt x="186" y="169"/>
                  </a:cubicBezTo>
                  <a:cubicBezTo>
                    <a:pt x="187" y="171"/>
                    <a:pt x="195" y="172"/>
                    <a:pt x="196" y="176"/>
                  </a:cubicBezTo>
                  <a:cubicBezTo>
                    <a:pt x="196" y="177"/>
                    <a:pt x="189" y="180"/>
                    <a:pt x="193" y="182"/>
                  </a:cubicBezTo>
                  <a:cubicBezTo>
                    <a:pt x="195" y="183"/>
                    <a:pt x="195" y="182"/>
                    <a:pt x="196" y="179"/>
                  </a:cubicBezTo>
                  <a:close/>
                  <a:moveTo>
                    <a:pt x="154" y="157"/>
                  </a:moveTo>
                  <a:cubicBezTo>
                    <a:pt x="157" y="159"/>
                    <a:pt x="155" y="160"/>
                    <a:pt x="154" y="160"/>
                  </a:cubicBezTo>
                  <a:cubicBezTo>
                    <a:pt x="152" y="162"/>
                    <a:pt x="151" y="157"/>
                    <a:pt x="154" y="157"/>
                  </a:cubicBezTo>
                  <a:close/>
                  <a:moveTo>
                    <a:pt x="149" y="163"/>
                  </a:moveTo>
                  <a:cubicBezTo>
                    <a:pt x="151" y="162"/>
                    <a:pt x="154" y="160"/>
                    <a:pt x="151" y="159"/>
                  </a:cubicBezTo>
                  <a:cubicBezTo>
                    <a:pt x="149" y="159"/>
                    <a:pt x="151" y="160"/>
                    <a:pt x="149" y="160"/>
                  </a:cubicBezTo>
                  <a:cubicBezTo>
                    <a:pt x="146" y="162"/>
                    <a:pt x="144" y="162"/>
                    <a:pt x="148" y="163"/>
                  </a:cubicBezTo>
                  <a:cubicBezTo>
                    <a:pt x="148" y="163"/>
                    <a:pt x="149" y="165"/>
                    <a:pt x="149" y="163"/>
                  </a:cubicBezTo>
                  <a:close/>
                  <a:moveTo>
                    <a:pt x="141" y="163"/>
                  </a:moveTo>
                  <a:cubicBezTo>
                    <a:pt x="144" y="162"/>
                    <a:pt x="146" y="163"/>
                    <a:pt x="146" y="163"/>
                  </a:cubicBezTo>
                  <a:cubicBezTo>
                    <a:pt x="148" y="165"/>
                    <a:pt x="140" y="165"/>
                    <a:pt x="141" y="163"/>
                  </a:cubicBezTo>
                  <a:close/>
                  <a:moveTo>
                    <a:pt x="144" y="160"/>
                  </a:moveTo>
                  <a:cubicBezTo>
                    <a:pt x="146" y="160"/>
                    <a:pt x="146" y="160"/>
                    <a:pt x="149" y="159"/>
                  </a:cubicBezTo>
                  <a:cubicBezTo>
                    <a:pt x="152" y="155"/>
                    <a:pt x="151" y="155"/>
                    <a:pt x="148" y="155"/>
                  </a:cubicBezTo>
                  <a:cubicBezTo>
                    <a:pt x="146" y="157"/>
                    <a:pt x="149" y="157"/>
                    <a:pt x="148" y="157"/>
                  </a:cubicBezTo>
                  <a:cubicBezTo>
                    <a:pt x="146" y="159"/>
                    <a:pt x="144" y="157"/>
                    <a:pt x="144" y="159"/>
                  </a:cubicBezTo>
                  <a:cubicBezTo>
                    <a:pt x="144" y="160"/>
                    <a:pt x="144" y="157"/>
                    <a:pt x="143" y="159"/>
                  </a:cubicBezTo>
                  <a:cubicBezTo>
                    <a:pt x="140" y="159"/>
                    <a:pt x="137" y="160"/>
                    <a:pt x="140" y="160"/>
                  </a:cubicBezTo>
                  <a:cubicBezTo>
                    <a:pt x="141" y="160"/>
                    <a:pt x="138" y="162"/>
                    <a:pt x="141" y="162"/>
                  </a:cubicBezTo>
                  <a:cubicBezTo>
                    <a:pt x="143" y="160"/>
                    <a:pt x="143" y="160"/>
                    <a:pt x="144" y="160"/>
                  </a:cubicBezTo>
                  <a:close/>
                  <a:moveTo>
                    <a:pt x="128" y="168"/>
                  </a:moveTo>
                  <a:cubicBezTo>
                    <a:pt x="129" y="168"/>
                    <a:pt x="129" y="168"/>
                    <a:pt x="129" y="166"/>
                  </a:cubicBezTo>
                  <a:cubicBezTo>
                    <a:pt x="129" y="165"/>
                    <a:pt x="129" y="163"/>
                    <a:pt x="126" y="165"/>
                  </a:cubicBezTo>
                  <a:cubicBezTo>
                    <a:pt x="125" y="166"/>
                    <a:pt x="125" y="166"/>
                    <a:pt x="128" y="168"/>
                  </a:cubicBezTo>
                  <a:close/>
                  <a:moveTo>
                    <a:pt x="122" y="165"/>
                  </a:moveTo>
                  <a:cubicBezTo>
                    <a:pt x="120" y="165"/>
                    <a:pt x="120" y="163"/>
                    <a:pt x="120" y="165"/>
                  </a:cubicBezTo>
                  <a:cubicBezTo>
                    <a:pt x="119" y="166"/>
                    <a:pt x="122" y="168"/>
                    <a:pt x="123" y="166"/>
                  </a:cubicBezTo>
                  <a:cubicBezTo>
                    <a:pt x="125" y="166"/>
                    <a:pt x="123" y="166"/>
                    <a:pt x="122" y="165"/>
                  </a:cubicBezTo>
                  <a:close/>
                  <a:moveTo>
                    <a:pt x="154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7" y="155"/>
                    <a:pt x="155" y="155"/>
                    <a:pt x="154" y="154"/>
                  </a:cubicBezTo>
                  <a:close/>
                  <a:moveTo>
                    <a:pt x="128" y="169"/>
                  </a:moveTo>
                  <a:cubicBezTo>
                    <a:pt x="129" y="169"/>
                    <a:pt x="128" y="171"/>
                    <a:pt x="128" y="171"/>
                  </a:cubicBezTo>
                  <a:cubicBezTo>
                    <a:pt x="126" y="171"/>
                    <a:pt x="128" y="168"/>
                    <a:pt x="128" y="169"/>
                  </a:cubicBezTo>
                  <a:close/>
                  <a:moveTo>
                    <a:pt x="129" y="168"/>
                  </a:moveTo>
                  <a:cubicBezTo>
                    <a:pt x="129" y="166"/>
                    <a:pt x="132" y="168"/>
                    <a:pt x="131" y="169"/>
                  </a:cubicBezTo>
                  <a:cubicBezTo>
                    <a:pt x="129" y="169"/>
                    <a:pt x="129" y="169"/>
                    <a:pt x="129" y="168"/>
                  </a:cubicBezTo>
                  <a:close/>
                  <a:moveTo>
                    <a:pt x="119" y="169"/>
                  </a:moveTo>
                  <a:cubicBezTo>
                    <a:pt x="120" y="168"/>
                    <a:pt x="122" y="168"/>
                    <a:pt x="122" y="168"/>
                  </a:cubicBezTo>
                  <a:cubicBezTo>
                    <a:pt x="122" y="169"/>
                    <a:pt x="119" y="171"/>
                    <a:pt x="119" y="169"/>
                  </a:cubicBezTo>
                  <a:close/>
                  <a:moveTo>
                    <a:pt x="119" y="169"/>
                  </a:moveTo>
                  <a:cubicBezTo>
                    <a:pt x="120" y="168"/>
                    <a:pt x="120" y="168"/>
                    <a:pt x="120" y="168"/>
                  </a:cubicBezTo>
                  <a:cubicBezTo>
                    <a:pt x="119" y="168"/>
                    <a:pt x="119" y="168"/>
                    <a:pt x="117" y="168"/>
                  </a:cubicBezTo>
                  <a:cubicBezTo>
                    <a:pt x="116" y="166"/>
                    <a:pt x="116" y="168"/>
                    <a:pt x="116" y="168"/>
                  </a:cubicBezTo>
                  <a:cubicBezTo>
                    <a:pt x="114" y="168"/>
                    <a:pt x="114" y="168"/>
                    <a:pt x="112" y="169"/>
                  </a:cubicBezTo>
                  <a:cubicBezTo>
                    <a:pt x="112" y="169"/>
                    <a:pt x="114" y="169"/>
                    <a:pt x="116" y="171"/>
                  </a:cubicBezTo>
                  <a:cubicBezTo>
                    <a:pt x="117" y="171"/>
                    <a:pt x="117" y="171"/>
                    <a:pt x="119" y="169"/>
                  </a:cubicBezTo>
                  <a:close/>
                  <a:moveTo>
                    <a:pt x="116" y="166"/>
                  </a:moveTo>
                  <a:cubicBezTo>
                    <a:pt x="114" y="166"/>
                    <a:pt x="116" y="165"/>
                    <a:pt x="117" y="165"/>
                  </a:cubicBezTo>
                  <a:cubicBezTo>
                    <a:pt x="117" y="165"/>
                    <a:pt x="117" y="166"/>
                    <a:pt x="116" y="166"/>
                  </a:cubicBezTo>
                  <a:close/>
                  <a:moveTo>
                    <a:pt x="114" y="166"/>
                  </a:moveTo>
                  <a:cubicBezTo>
                    <a:pt x="114" y="166"/>
                    <a:pt x="114" y="166"/>
                    <a:pt x="112" y="166"/>
                  </a:cubicBezTo>
                  <a:cubicBezTo>
                    <a:pt x="112" y="166"/>
                    <a:pt x="112" y="166"/>
                    <a:pt x="112" y="168"/>
                  </a:cubicBezTo>
                  <a:cubicBezTo>
                    <a:pt x="112" y="169"/>
                    <a:pt x="114" y="166"/>
                    <a:pt x="114" y="166"/>
                  </a:cubicBezTo>
                  <a:close/>
                  <a:moveTo>
                    <a:pt x="112" y="174"/>
                  </a:moveTo>
                  <a:cubicBezTo>
                    <a:pt x="112" y="172"/>
                    <a:pt x="117" y="172"/>
                    <a:pt x="114" y="171"/>
                  </a:cubicBezTo>
                  <a:cubicBezTo>
                    <a:pt x="111" y="169"/>
                    <a:pt x="112" y="171"/>
                    <a:pt x="112" y="171"/>
                  </a:cubicBezTo>
                  <a:cubicBezTo>
                    <a:pt x="111" y="171"/>
                    <a:pt x="111" y="172"/>
                    <a:pt x="111" y="171"/>
                  </a:cubicBezTo>
                  <a:cubicBezTo>
                    <a:pt x="109" y="171"/>
                    <a:pt x="109" y="171"/>
                    <a:pt x="109" y="172"/>
                  </a:cubicBezTo>
                  <a:cubicBezTo>
                    <a:pt x="108" y="174"/>
                    <a:pt x="108" y="172"/>
                    <a:pt x="106" y="174"/>
                  </a:cubicBezTo>
                  <a:cubicBezTo>
                    <a:pt x="106" y="174"/>
                    <a:pt x="106" y="174"/>
                    <a:pt x="111" y="174"/>
                  </a:cubicBezTo>
                  <a:cubicBezTo>
                    <a:pt x="112" y="174"/>
                    <a:pt x="112" y="174"/>
                    <a:pt x="112" y="174"/>
                  </a:cubicBezTo>
                  <a:close/>
                  <a:moveTo>
                    <a:pt x="106" y="179"/>
                  </a:moveTo>
                  <a:cubicBezTo>
                    <a:pt x="105" y="177"/>
                    <a:pt x="106" y="177"/>
                    <a:pt x="106" y="177"/>
                  </a:cubicBezTo>
                  <a:cubicBezTo>
                    <a:pt x="106" y="176"/>
                    <a:pt x="108" y="174"/>
                    <a:pt x="106" y="176"/>
                  </a:cubicBezTo>
                  <a:cubicBezTo>
                    <a:pt x="106" y="176"/>
                    <a:pt x="106" y="174"/>
                    <a:pt x="105" y="174"/>
                  </a:cubicBezTo>
                  <a:cubicBezTo>
                    <a:pt x="105" y="176"/>
                    <a:pt x="105" y="172"/>
                    <a:pt x="103" y="174"/>
                  </a:cubicBezTo>
                  <a:cubicBezTo>
                    <a:pt x="103" y="176"/>
                    <a:pt x="102" y="174"/>
                    <a:pt x="102" y="174"/>
                  </a:cubicBezTo>
                  <a:cubicBezTo>
                    <a:pt x="102" y="176"/>
                    <a:pt x="102" y="174"/>
                    <a:pt x="100" y="176"/>
                  </a:cubicBezTo>
                  <a:cubicBezTo>
                    <a:pt x="99" y="176"/>
                    <a:pt x="102" y="176"/>
                    <a:pt x="102" y="177"/>
                  </a:cubicBezTo>
                  <a:cubicBezTo>
                    <a:pt x="102" y="177"/>
                    <a:pt x="97" y="177"/>
                    <a:pt x="99" y="177"/>
                  </a:cubicBezTo>
                  <a:cubicBezTo>
                    <a:pt x="100" y="179"/>
                    <a:pt x="97" y="177"/>
                    <a:pt x="99" y="179"/>
                  </a:cubicBezTo>
                  <a:cubicBezTo>
                    <a:pt x="99" y="179"/>
                    <a:pt x="97" y="179"/>
                    <a:pt x="99" y="180"/>
                  </a:cubicBezTo>
                  <a:cubicBezTo>
                    <a:pt x="99" y="180"/>
                    <a:pt x="96" y="182"/>
                    <a:pt x="99" y="182"/>
                  </a:cubicBezTo>
                  <a:cubicBezTo>
                    <a:pt x="100" y="182"/>
                    <a:pt x="99" y="183"/>
                    <a:pt x="100" y="182"/>
                  </a:cubicBezTo>
                  <a:cubicBezTo>
                    <a:pt x="102" y="182"/>
                    <a:pt x="102" y="180"/>
                    <a:pt x="102" y="180"/>
                  </a:cubicBezTo>
                  <a:cubicBezTo>
                    <a:pt x="103" y="180"/>
                    <a:pt x="102" y="182"/>
                    <a:pt x="105" y="180"/>
                  </a:cubicBezTo>
                  <a:cubicBezTo>
                    <a:pt x="106" y="180"/>
                    <a:pt x="106" y="180"/>
                    <a:pt x="106" y="179"/>
                  </a:cubicBezTo>
                  <a:close/>
                  <a:moveTo>
                    <a:pt x="100" y="185"/>
                  </a:moveTo>
                  <a:cubicBezTo>
                    <a:pt x="99" y="183"/>
                    <a:pt x="100" y="183"/>
                    <a:pt x="102" y="183"/>
                  </a:cubicBezTo>
                  <a:cubicBezTo>
                    <a:pt x="102" y="185"/>
                    <a:pt x="100" y="185"/>
                    <a:pt x="100" y="185"/>
                  </a:cubicBezTo>
                  <a:close/>
                  <a:moveTo>
                    <a:pt x="97" y="186"/>
                  </a:moveTo>
                  <a:cubicBezTo>
                    <a:pt x="97" y="185"/>
                    <a:pt x="100" y="186"/>
                    <a:pt x="99" y="186"/>
                  </a:cubicBezTo>
                  <a:cubicBezTo>
                    <a:pt x="97" y="186"/>
                    <a:pt x="96" y="186"/>
                    <a:pt x="97" y="186"/>
                  </a:cubicBezTo>
                  <a:close/>
                  <a:moveTo>
                    <a:pt x="82" y="199"/>
                  </a:moveTo>
                  <a:cubicBezTo>
                    <a:pt x="82" y="199"/>
                    <a:pt x="82" y="197"/>
                    <a:pt x="84" y="197"/>
                  </a:cubicBezTo>
                  <a:cubicBezTo>
                    <a:pt x="84" y="197"/>
                    <a:pt x="84" y="197"/>
                    <a:pt x="82" y="199"/>
                  </a:cubicBezTo>
                  <a:close/>
                  <a:moveTo>
                    <a:pt x="82" y="193"/>
                  </a:moveTo>
                  <a:cubicBezTo>
                    <a:pt x="84" y="191"/>
                    <a:pt x="82" y="191"/>
                    <a:pt x="82" y="191"/>
                  </a:cubicBezTo>
                  <a:cubicBezTo>
                    <a:pt x="82" y="191"/>
                    <a:pt x="80" y="191"/>
                    <a:pt x="79" y="191"/>
                  </a:cubicBezTo>
                  <a:cubicBezTo>
                    <a:pt x="77" y="191"/>
                    <a:pt x="79" y="193"/>
                    <a:pt x="77" y="193"/>
                  </a:cubicBezTo>
                  <a:cubicBezTo>
                    <a:pt x="76" y="193"/>
                    <a:pt x="77" y="193"/>
                    <a:pt x="76" y="194"/>
                  </a:cubicBezTo>
                  <a:cubicBezTo>
                    <a:pt x="76" y="194"/>
                    <a:pt x="76" y="196"/>
                    <a:pt x="79" y="194"/>
                  </a:cubicBezTo>
                  <a:cubicBezTo>
                    <a:pt x="79" y="194"/>
                    <a:pt x="80" y="194"/>
                    <a:pt x="82" y="193"/>
                  </a:cubicBezTo>
                  <a:close/>
                  <a:moveTo>
                    <a:pt x="85" y="188"/>
                  </a:moveTo>
                  <a:cubicBezTo>
                    <a:pt x="87" y="188"/>
                    <a:pt x="84" y="186"/>
                    <a:pt x="85" y="186"/>
                  </a:cubicBezTo>
                  <a:cubicBezTo>
                    <a:pt x="87" y="185"/>
                    <a:pt x="84" y="182"/>
                    <a:pt x="84" y="183"/>
                  </a:cubicBezTo>
                  <a:cubicBezTo>
                    <a:pt x="82" y="183"/>
                    <a:pt x="84" y="185"/>
                    <a:pt x="82" y="185"/>
                  </a:cubicBezTo>
                  <a:cubicBezTo>
                    <a:pt x="80" y="185"/>
                    <a:pt x="82" y="186"/>
                    <a:pt x="80" y="186"/>
                  </a:cubicBezTo>
                  <a:cubicBezTo>
                    <a:pt x="79" y="186"/>
                    <a:pt x="80" y="185"/>
                    <a:pt x="79" y="185"/>
                  </a:cubicBezTo>
                  <a:cubicBezTo>
                    <a:pt x="79" y="186"/>
                    <a:pt x="77" y="185"/>
                    <a:pt x="77" y="186"/>
                  </a:cubicBezTo>
                  <a:cubicBezTo>
                    <a:pt x="77" y="186"/>
                    <a:pt x="76" y="188"/>
                    <a:pt x="77" y="188"/>
                  </a:cubicBezTo>
                  <a:cubicBezTo>
                    <a:pt x="79" y="190"/>
                    <a:pt x="79" y="188"/>
                    <a:pt x="82" y="186"/>
                  </a:cubicBezTo>
                  <a:cubicBezTo>
                    <a:pt x="85" y="186"/>
                    <a:pt x="79" y="188"/>
                    <a:pt x="80" y="190"/>
                  </a:cubicBezTo>
                  <a:cubicBezTo>
                    <a:pt x="82" y="190"/>
                    <a:pt x="84" y="188"/>
                    <a:pt x="85" y="188"/>
                  </a:cubicBezTo>
                  <a:close/>
                  <a:moveTo>
                    <a:pt x="87" y="185"/>
                  </a:moveTo>
                  <a:cubicBezTo>
                    <a:pt x="87" y="185"/>
                    <a:pt x="87" y="183"/>
                    <a:pt x="88" y="183"/>
                  </a:cubicBezTo>
                  <a:cubicBezTo>
                    <a:pt x="90" y="183"/>
                    <a:pt x="90" y="182"/>
                    <a:pt x="91" y="180"/>
                  </a:cubicBezTo>
                  <a:cubicBezTo>
                    <a:pt x="91" y="179"/>
                    <a:pt x="91" y="177"/>
                    <a:pt x="90" y="179"/>
                  </a:cubicBezTo>
                  <a:cubicBezTo>
                    <a:pt x="88" y="180"/>
                    <a:pt x="87" y="180"/>
                    <a:pt x="87" y="183"/>
                  </a:cubicBezTo>
                  <a:cubicBezTo>
                    <a:pt x="85" y="183"/>
                    <a:pt x="85" y="183"/>
                    <a:pt x="87" y="185"/>
                  </a:cubicBezTo>
                  <a:close/>
                  <a:moveTo>
                    <a:pt x="93" y="183"/>
                  </a:moveTo>
                  <a:cubicBezTo>
                    <a:pt x="96" y="183"/>
                    <a:pt x="96" y="183"/>
                    <a:pt x="96" y="183"/>
                  </a:cubicBezTo>
                  <a:cubicBezTo>
                    <a:pt x="94" y="185"/>
                    <a:pt x="93" y="183"/>
                    <a:pt x="93" y="183"/>
                  </a:cubicBezTo>
                  <a:close/>
                  <a:moveTo>
                    <a:pt x="91" y="185"/>
                  </a:moveTo>
                  <a:cubicBezTo>
                    <a:pt x="91" y="185"/>
                    <a:pt x="93" y="186"/>
                    <a:pt x="90" y="188"/>
                  </a:cubicBezTo>
                  <a:cubicBezTo>
                    <a:pt x="88" y="190"/>
                    <a:pt x="91" y="186"/>
                    <a:pt x="90" y="186"/>
                  </a:cubicBezTo>
                  <a:cubicBezTo>
                    <a:pt x="88" y="186"/>
                    <a:pt x="91" y="185"/>
                    <a:pt x="90" y="183"/>
                  </a:cubicBezTo>
                  <a:cubicBezTo>
                    <a:pt x="88" y="183"/>
                    <a:pt x="87" y="185"/>
                    <a:pt x="87" y="186"/>
                  </a:cubicBezTo>
                  <a:cubicBezTo>
                    <a:pt x="85" y="188"/>
                    <a:pt x="88" y="190"/>
                    <a:pt x="85" y="190"/>
                  </a:cubicBezTo>
                  <a:cubicBezTo>
                    <a:pt x="84" y="190"/>
                    <a:pt x="85" y="190"/>
                    <a:pt x="84" y="193"/>
                  </a:cubicBezTo>
                  <a:cubicBezTo>
                    <a:pt x="82" y="194"/>
                    <a:pt x="85" y="191"/>
                    <a:pt x="87" y="193"/>
                  </a:cubicBezTo>
                  <a:cubicBezTo>
                    <a:pt x="88" y="194"/>
                    <a:pt x="88" y="191"/>
                    <a:pt x="88" y="191"/>
                  </a:cubicBezTo>
                  <a:cubicBezTo>
                    <a:pt x="90" y="193"/>
                    <a:pt x="90" y="193"/>
                    <a:pt x="90" y="191"/>
                  </a:cubicBezTo>
                  <a:cubicBezTo>
                    <a:pt x="91" y="190"/>
                    <a:pt x="91" y="190"/>
                    <a:pt x="93" y="190"/>
                  </a:cubicBezTo>
                  <a:cubicBezTo>
                    <a:pt x="96" y="188"/>
                    <a:pt x="94" y="185"/>
                    <a:pt x="93" y="185"/>
                  </a:cubicBezTo>
                  <a:cubicBezTo>
                    <a:pt x="93" y="183"/>
                    <a:pt x="93" y="183"/>
                    <a:pt x="91" y="185"/>
                  </a:cubicBezTo>
                  <a:close/>
                  <a:moveTo>
                    <a:pt x="91" y="191"/>
                  </a:moveTo>
                  <a:cubicBezTo>
                    <a:pt x="93" y="190"/>
                    <a:pt x="94" y="190"/>
                    <a:pt x="94" y="190"/>
                  </a:cubicBezTo>
                  <a:cubicBezTo>
                    <a:pt x="93" y="191"/>
                    <a:pt x="91" y="193"/>
                    <a:pt x="91" y="191"/>
                  </a:cubicBezTo>
                  <a:close/>
                  <a:moveTo>
                    <a:pt x="117" y="166"/>
                  </a:moveTo>
                  <a:cubicBezTo>
                    <a:pt x="119" y="165"/>
                    <a:pt x="120" y="166"/>
                    <a:pt x="120" y="166"/>
                  </a:cubicBezTo>
                  <a:cubicBezTo>
                    <a:pt x="119" y="166"/>
                    <a:pt x="117" y="166"/>
                    <a:pt x="117" y="166"/>
                  </a:cubicBezTo>
                  <a:close/>
                  <a:moveTo>
                    <a:pt x="74" y="193"/>
                  </a:moveTo>
                  <a:cubicBezTo>
                    <a:pt x="76" y="193"/>
                    <a:pt x="76" y="193"/>
                    <a:pt x="76" y="193"/>
                  </a:cubicBezTo>
                  <a:cubicBezTo>
                    <a:pt x="76" y="194"/>
                    <a:pt x="74" y="193"/>
                    <a:pt x="74" y="193"/>
                  </a:cubicBezTo>
                  <a:close/>
                  <a:moveTo>
                    <a:pt x="70" y="196"/>
                  </a:moveTo>
                  <a:cubicBezTo>
                    <a:pt x="70" y="196"/>
                    <a:pt x="70" y="197"/>
                    <a:pt x="71" y="196"/>
                  </a:cubicBezTo>
                  <a:cubicBezTo>
                    <a:pt x="71" y="196"/>
                    <a:pt x="71" y="196"/>
                    <a:pt x="73" y="196"/>
                  </a:cubicBezTo>
                  <a:cubicBezTo>
                    <a:pt x="73" y="196"/>
                    <a:pt x="73" y="194"/>
                    <a:pt x="74" y="194"/>
                  </a:cubicBezTo>
                  <a:cubicBezTo>
                    <a:pt x="76" y="194"/>
                    <a:pt x="74" y="194"/>
                    <a:pt x="73" y="193"/>
                  </a:cubicBezTo>
                  <a:cubicBezTo>
                    <a:pt x="71" y="193"/>
                    <a:pt x="71" y="193"/>
                    <a:pt x="70" y="194"/>
                  </a:cubicBezTo>
                  <a:cubicBezTo>
                    <a:pt x="70" y="196"/>
                    <a:pt x="71" y="196"/>
                    <a:pt x="70" y="196"/>
                  </a:cubicBezTo>
                  <a:close/>
                  <a:moveTo>
                    <a:pt x="70" y="196"/>
                  </a:moveTo>
                  <a:cubicBezTo>
                    <a:pt x="71" y="196"/>
                    <a:pt x="68" y="194"/>
                    <a:pt x="68" y="196"/>
                  </a:cubicBezTo>
                  <a:cubicBezTo>
                    <a:pt x="68" y="197"/>
                    <a:pt x="68" y="196"/>
                    <a:pt x="68" y="197"/>
                  </a:cubicBezTo>
                  <a:cubicBezTo>
                    <a:pt x="68" y="197"/>
                    <a:pt x="68" y="197"/>
                    <a:pt x="70" y="196"/>
                  </a:cubicBezTo>
                  <a:close/>
                  <a:moveTo>
                    <a:pt x="65" y="197"/>
                  </a:moveTo>
                  <a:cubicBezTo>
                    <a:pt x="65" y="200"/>
                    <a:pt x="65" y="200"/>
                    <a:pt x="67" y="199"/>
                  </a:cubicBezTo>
                  <a:cubicBezTo>
                    <a:pt x="67" y="197"/>
                    <a:pt x="67" y="197"/>
                    <a:pt x="67" y="196"/>
                  </a:cubicBezTo>
                  <a:cubicBezTo>
                    <a:pt x="67" y="196"/>
                    <a:pt x="67" y="196"/>
                    <a:pt x="65" y="197"/>
                  </a:cubicBezTo>
                  <a:close/>
                  <a:moveTo>
                    <a:pt x="87" y="197"/>
                  </a:moveTo>
                  <a:cubicBezTo>
                    <a:pt x="88" y="197"/>
                    <a:pt x="88" y="197"/>
                    <a:pt x="88" y="197"/>
                  </a:cubicBezTo>
                  <a:cubicBezTo>
                    <a:pt x="90" y="197"/>
                    <a:pt x="87" y="197"/>
                    <a:pt x="87" y="197"/>
                  </a:cubicBezTo>
                  <a:close/>
                  <a:moveTo>
                    <a:pt x="64" y="224"/>
                  </a:moveTo>
                  <a:cubicBezTo>
                    <a:pt x="64" y="222"/>
                    <a:pt x="62" y="222"/>
                    <a:pt x="62" y="222"/>
                  </a:cubicBezTo>
                  <a:cubicBezTo>
                    <a:pt x="62" y="224"/>
                    <a:pt x="61" y="225"/>
                    <a:pt x="62" y="225"/>
                  </a:cubicBezTo>
                  <a:cubicBezTo>
                    <a:pt x="62" y="224"/>
                    <a:pt x="64" y="225"/>
                    <a:pt x="64" y="224"/>
                  </a:cubicBezTo>
                  <a:close/>
                  <a:moveTo>
                    <a:pt x="64" y="227"/>
                  </a:moveTo>
                  <a:cubicBezTo>
                    <a:pt x="65" y="225"/>
                    <a:pt x="65" y="225"/>
                    <a:pt x="64" y="225"/>
                  </a:cubicBezTo>
                  <a:cubicBezTo>
                    <a:pt x="64" y="225"/>
                    <a:pt x="62" y="225"/>
                    <a:pt x="62" y="227"/>
                  </a:cubicBezTo>
                  <a:cubicBezTo>
                    <a:pt x="62" y="227"/>
                    <a:pt x="62" y="227"/>
                    <a:pt x="64" y="227"/>
                  </a:cubicBezTo>
                  <a:close/>
                  <a:moveTo>
                    <a:pt x="59" y="235"/>
                  </a:moveTo>
                  <a:cubicBezTo>
                    <a:pt x="59" y="236"/>
                    <a:pt x="58" y="236"/>
                    <a:pt x="59" y="236"/>
                  </a:cubicBezTo>
                  <a:cubicBezTo>
                    <a:pt x="61" y="236"/>
                    <a:pt x="59" y="235"/>
                    <a:pt x="61" y="235"/>
                  </a:cubicBezTo>
                  <a:cubicBezTo>
                    <a:pt x="62" y="235"/>
                    <a:pt x="62" y="235"/>
                    <a:pt x="62" y="233"/>
                  </a:cubicBezTo>
                  <a:cubicBezTo>
                    <a:pt x="61" y="231"/>
                    <a:pt x="61" y="231"/>
                    <a:pt x="61" y="233"/>
                  </a:cubicBezTo>
                  <a:cubicBezTo>
                    <a:pt x="61" y="233"/>
                    <a:pt x="59" y="233"/>
                    <a:pt x="59" y="235"/>
                  </a:cubicBezTo>
                  <a:close/>
                  <a:moveTo>
                    <a:pt x="56" y="230"/>
                  </a:moveTo>
                  <a:cubicBezTo>
                    <a:pt x="56" y="230"/>
                    <a:pt x="58" y="228"/>
                    <a:pt x="59" y="230"/>
                  </a:cubicBezTo>
                  <a:cubicBezTo>
                    <a:pt x="59" y="230"/>
                    <a:pt x="56" y="231"/>
                    <a:pt x="56" y="230"/>
                  </a:cubicBezTo>
                  <a:close/>
                  <a:moveTo>
                    <a:pt x="59" y="238"/>
                  </a:moveTo>
                  <a:cubicBezTo>
                    <a:pt x="58" y="238"/>
                    <a:pt x="59" y="238"/>
                    <a:pt x="61" y="238"/>
                  </a:cubicBezTo>
                  <a:cubicBezTo>
                    <a:pt x="62" y="236"/>
                    <a:pt x="61" y="236"/>
                    <a:pt x="59" y="236"/>
                  </a:cubicBezTo>
                  <a:cubicBezTo>
                    <a:pt x="59" y="238"/>
                    <a:pt x="59" y="236"/>
                    <a:pt x="59" y="238"/>
                  </a:cubicBezTo>
                  <a:close/>
                  <a:moveTo>
                    <a:pt x="55" y="238"/>
                  </a:moveTo>
                  <a:cubicBezTo>
                    <a:pt x="56" y="238"/>
                    <a:pt x="58" y="238"/>
                    <a:pt x="58" y="238"/>
                  </a:cubicBezTo>
                  <a:cubicBezTo>
                    <a:pt x="56" y="238"/>
                    <a:pt x="55" y="238"/>
                    <a:pt x="55" y="238"/>
                  </a:cubicBezTo>
                  <a:close/>
                  <a:moveTo>
                    <a:pt x="53" y="245"/>
                  </a:moveTo>
                  <a:cubicBezTo>
                    <a:pt x="55" y="245"/>
                    <a:pt x="55" y="245"/>
                    <a:pt x="53" y="245"/>
                  </a:cubicBezTo>
                  <a:cubicBezTo>
                    <a:pt x="53" y="245"/>
                    <a:pt x="53" y="244"/>
                    <a:pt x="52" y="244"/>
                  </a:cubicBezTo>
                  <a:cubicBezTo>
                    <a:pt x="52" y="245"/>
                    <a:pt x="52" y="245"/>
                    <a:pt x="53" y="245"/>
                  </a:cubicBezTo>
                  <a:close/>
                  <a:moveTo>
                    <a:pt x="53" y="244"/>
                  </a:moveTo>
                  <a:cubicBezTo>
                    <a:pt x="53" y="244"/>
                    <a:pt x="55" y="244"/>
                    <a:pt x="53" y="244"/>
                  </a:cubicBezTo>
                  <a:cubicBezTo>
                    <a:pt x="53" y="244"/>
                    <a:pt x="52" y="242"/>
                    <a:pt x="53" y="244"/>
                  </a:cubicBezTo>
                  <a:close/>
                  <a:moveTo>
                    <a:pt x="50" y="244"/>
                  </a:moveTo>
                  <a:cubicBezTo>
                    <a:pt x="52" y="242"/>
                    <a:pt x="52" y="244"/>
                    <a:pt x="52" y="244"/>
                  </a:cubicBezTo>
                  <a:cubicBezTo>
                    <a:pt x="50" y="244"/>
                    <a:pt x="50" y="244"/>
                    <a:pt x="50" y="244"/>
                  </a:cubicBezTo>
                  <a:close/>
                  <a:moveTo>
                    <a:pt x="64" y="222"/>
                  </a:moveTo>
                  <a:cubicBezTo>
                    <a:pt x="65" y="221"/>
                    <a:pt x="65" y="221"/>
                    <a:pt x="65" y="221"/>
                  </a:cubicBezTo>
                  <a:cubicBezTo>
                    <a:pt x="67" y="222"/>
                    <a:pt x="65" y="222"/>
                    <a:pt x="64" y="222"/>
                  </a:cubicBezTo>
                  <a:close/>
                  <a:moveTo>
                    <a:pt x="26" y="261"/>
                  </a:moveTo>
                  <a:cubicBezTo>
                    <a:pt x="24" y="261"/>
                    <a:pt x="29" y="259"/>
                    <a:pt x="29" y="261"/>
                  </a:cubicBezTo>
                  <a:cubicBezTo>
                    <a:pt x="29" y="261"/>
                    <a:pt x="27" y="262"/>
                    <a:pt x="26" y="261"/>
                  </a:cubicBezTo>
                  <a:close/>
                  <a:moveTo>
                    <a:pt x="33" y="256"/>
                  </a:moveTo>
                  <a:cubicBezTo>
                    <a:pt x="35" y="256"/>
                    <a:pt x="33" y="255"/>
                    <a:pt x="33" y="255"/>
                  </a:cubicBezTo>
                  <a:cubicBezTo>
                    <a:pt x="32" y="256"/>
                    <a:pt x="29" y="256"/>
                    <a:pt x="29" y="258"/>
                  </a:cubicBezTo>
                  <a:cubicBezTo>
                    <a:pt x="30" y="258"/>
                    <a:pt x="32" y="258"/>
                    <a:pt x="33" y="256"/>
                  </a:cubicBezTo>
                  <a:close/>
                  <a:moveTo>
                    <a:pt x="32" y="259"/>
                  </a:moveTo>
                  <a:cubicBezTo>
                    <a:pt x="35" y="259"/>
                    <a:pt x="36" y="259"/>
                    <a:pt x="36" y="259"/>
                  </a:cubicBezTo>
                  <a:cubicBezTo>
                    <a:pt x="36" y="258"/>
                    <a:pt x="35" y="259"/>
                    <a:pt x="35" y="258"/>
                  </a:cubicBezTo>
                  <a:cubicBezTo>
                    <a:pt x="35" y="256"/>
                    <a:pt x="32" y="258"/>
                    <a:pt x="32" y="258"/>
                  </a:cubicBezTo>
                  <a:cubicBezTo>
                    <a:pt x="30" y="259"/>
                    <a:pt x="29" y="259"/>
                    <a:pt x="29" y="259"/>
                  </a:cubicBezTo>
                  <a:cubicBezTo>
                    <a:pt x="29" y="261"/>
                    <a:pt x="30" y="261"/>
                    <a:pt x="32" y="259"/>
                  </a:cubicBezTo>
                  <a:close/>
                  <a:moveTo>
                    <a:pt x="27" y="264"/>
                  </a:moveTo>
                  <a:cubicBezTo>
                    <a:pt x="26" y="262"/>
                    <a:pt x="27" y="262"/>
                    <a:pt x="29" y="264"/>
                  </a:cubicBezTo>
                  <a:cubicBezTo>
                    <a:pt x="27" y="264"/>
                    <a:pt x="27" y="264"/>
                    <a:pt x="27" y="264"/>
                  </a:cubicBezTo>
                  <a:close/>
                  <a:moveTo>
                    <a:pt x="24" y="266"/>
                  </a:moveTo>
                  <a:cubicBezTo>
                    <a:pt x="26" y="266"/>
                    <a:pt x="24" y="264"/>
                    <a:pt x="24" y="266"/>
                  </a:cubicBezTo>
                  <a:cubicBezTo>
                    <a:pt x="23" y="266"/>
                    <a:pt x="23" y="264"/>
                    <a:pt x="23" y="266"/>
                  </a:cubicBezTo>
                  <a:cubicBezTo>
                    <a:pt x="21" y="267"/>
                    <a:pt x="24" y="267"/>
                    <a:pt x="24" y="266"/>
                  </a:cubicBezTo>
                  <a:close/>
                  <a:moveTo>
                    <a:pt x="17" y="270"/>
                  </a:moveTo>
                  <a:cubicBezTo>
                    <a:pt x="15" y="270"/>
                    <a:pt x="18" y="269"/>
                    <a:pt x="18" y="270"/>
                  </a:cubicBezTo>
                  <a:cubicBezTo>
                    <a:pt x="17" y="270"/>
                    <a:pt x="17" y="270"/>
                    <a:pt x="17" y="270"/>
                  </a:cubicBezTo>
                  <a:close/>
                  <a:moveTo>
                    <a:pt x="10" y="273"/>
                  </a:moveTo>
                  <a:cubicBezTo>
                    <a:pt x="12" y="275"/>
                    <a:pt x="10" y="276"/>
                    <a:pt x="9" y="276"/>
                  </a:cubicBezTo>
                  <a:cubicBezTo>
                    <a:pt x="9" y="275"/>
                    <a:pt x="10" y="273"/>
                    <a:pt x="10" y="273"/>
                  </a:cubicBezTo>
                  <a:close/>
                  <a:moveTo>
                    <a:pt x="7" y="276"/>
                  </a:moveTo>
                  <a:cubicBezTo>
                    <a:pt x="7" y="275"/>
                    <a:pt x="9" y="275"/>
                    <a:pt x="9" y="276"/>
                  </a:cubicBezTo>
                  <a:cubicBezTo>
                    <a:pt x="7" y="276"/>
                    <a:pt x="7" y="276"/>
                    <a:pt x="7" y="276"/>
                  </a:cubicBezTo>
                  <a:close/>
                  <a:moveTo>
                    <a:pt x="1" y="283"/>
                  </a:moveTo>
                  <a:cubicBezTo>
                    <a:pt x="1" y="281"/>
                    <a:pt x="3" y="281"/>
                    <a:pt x="4" y="281"/>
                  </a:cubicBezTo>
                  <a:cubicBezTo>
                    <a:pt x="4" y="281"/>
                    <a:pt x="3" y="283"/>
                    <a:pt x="1" y="283"/>
                  </a:cubicBezTo>
                  <a:close/>
                  <a:moveTo>
                    <a:pt x="1" y="292"/>
                  </a:moveTo>
                  <a:cubicBezTo>
                    <a:pt x="1" y="292"/>
                    <a:pt x="1" y="290"/>
                    <a:pt x="3" y="290"/>
                  </a:cubicBezTo>
                  <a:cubicBezTo>
                    <a:pt x="3" y="290"/>
                    <a:pt x="3" y="292"/>
                    <a:pt x="1" y="292"/>
                  </a:cubicBezTo>
                  <a:close/>
                  <a:moveTo>
                    <a:pt x="6" y="308"/>
                  </a:moveTo>
                  <a:cubicBezTo>
                    <a:pt x="6" y="306"/>
                    <a:pt x="6" y="306"/>
                    <a:pt x="7" y="308"/>
                  </a:cubicBezTo>
                  <a:cubicBezTo>
                    <a:pt x="7" y="308"/>
                    <a:pt x="7" y="306"/>
                    <a:pt x="9" y="306"/>
                  </a:cubicBezTo>
                  <a:cubicBezTo>
                    <a:pt x="9" y="304"/>
                    <a:pt x="6" y="304"/>
                    <a:pt x="6" y="306"/>
                  </a:cubicBezTo>
                  <a:cubicBezTo>
                    <a:pt x="4" y="308"/>
                    <a:pt x="6" y="309"/>
                    <a:pt x="7" y="309"/>
                  </a:cubicBezTo>
                  <a:cubicBezTo>
                    <a:pt x="7" y="309"/>
                    <a:pt x="7" y="308"/>
                    <a:pt x="6" y="308"/>
                  </a:cubicBezTo>
                  <a:close/>
                  <a:moveTo>
                    <a:pt x="4" y="317"/>
                  </a:moveTo>
                  <a:cubicBezTo>
                    <a:pt x="6" y="317"/>
                    <a:pt x="4" y="312"/>
                    <a:pt x="4" y="314"/>
                  </a:cubicBezTo>
                  <a:cubicBezTo>
                    <a:pt x="4" y="315"/>
                    <a:pt x="3" y="317"/>
                    <a:pt x="4" y="317"/>
                  </a:cubicBezTo>
                  <a:close/>
                  <a:moveTo>
                    <a:pt x="4" y="311"/>
                  </a:moveTo>
                  <a:cubicBezTo>
                    <a:pt x="4" y="312"/>
                    <a:pt x="4" y="309"/>
                    <a:pt x="4" y="309"/>
                  </a:cubicBezTo>
                  <a:cubicBezTo>
                    <a:pt x="6" y="309"/>
                    <a:pt x="6" y="311"/>
                    <a:pt x="6" y="309"/>
                  </a:cubicBezTo>
                  <a:cubicBezTo>
                    <a:pt x="6" y="309"/>
                    <a:pt x="6" y="309"/>
                    <a:pt x="4" y="308"/>
                  </a:cubicBezTo>
                  <a:cubicBezTo>
                    <a:pt x="4" y="308"/>
                    <a:pt x="4" y="309"/>
                    <a:pt x="4" y="311"/>
                  </a:cubicBezTo>
                  <a:close/>
                  <a:moveTo>
                    <a:pt x="3" y="303"/>
                  </a:moveTo>
                  <a:cubicBezTo>
                    <a:pt x="3" y="300"/>
                    <a:pt x="3" y="300"/>
                    <a:pt x="3" y="300"/>
                  </a:cubicBezTo>
                  <a:cubicBezTo>
                    <a:pt x="3" y="301"/>
                    <a:pt x="4" y="304"/>
                    <a:pt x="3" y="303"/>
                  </a:cubicBezTo>
                  <a:close/>
                  <a:moveTo>
                    <a:pt x="4" y="300"/>
                  </a:moveTo>
                  <a:cubicBezTo>
                    <a:pt x="4" y="301"/>
                    <a:pt x="3" y="300"/>
                    <a:pt x="3" y="298"/>
                  </a:cubicBezTo>
                  <a:cubicBezTo>
                    <a:pt x="4" y="300"/>
                    <a:pt x="4" y="300"/>
                    <a:pt x="4" y="300"/>
                  </a:cubicBezTo>
                  <a:close/>
                  <a:moveTo>
                    <a:pt x="3" y="298"/>
                  </a:moveTo>
                  <a:cubicBezTo>
                    <a:pt x="4" y="298"/>
                    <a:pt x="3" y="297"/>
                    <a:pt x="3" y="297"/>
                  </a:cubicBezTo>
                  <a:cubicBezTo>
                    <a:pt x="1" y="295"/>
                    <a:pt x="1" y="297"/>
                    <a:pt x="3" y="298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01" name="Freeform 201"/>
            <p:cNvSpPr>
              <a:spLocks noEditPoints="1"/>
            </p:cNvSpPr>
            <p:nvPr/>
          </p:nvSpPr>
          <p:spPr bwMode="auto">
            <a:xfrm>
              <a:off x="3643355" y="2810139"/>
              <a:ext cx="257085" cy="420969"/>
            </a:xfrm>
            <a:custGeom>
              <a:avLst/>
              <a:gdLst/>
              <a:ahLst/>
              <a:cxnLst>
                <a:cxn ang="0">
                  <a:pos x="32" y="78"/>
                </a:cxn>
                <a:cxn ang="0">
                  <a:pos x="29" y="67"/>
                </a:cxn>
                <a:cxn ang="0">
                  <a:pos x="25" y="62"/>
                </a:cxn>
                <a:cxn ang="0">
                  <a:pos x="23" y="64"/>
                </a:cxn>
                <a:cxn ang="0">
                  <a:pos x="23" y="55"/>
                </a:cxn>
                <a:cxn ang="0">
                  <a:pos x="20" y="52"/>
                </a:cxn>
                <a:cxn ang="0">
                  <a:pos x="22" y="44"/>
                </a:cxn>
                <a:cxn ang="0">
                  <a:pos x="25" y="34"/>
                </a:cxn>
                <a:cxn ang="0">
                  <a:pos x="32" y="30"/>
                </a:cxn>
                <a:cxn ang="0">
                  <a:pos x="35" y="39"/>
                </a:cxn>
                <a:cxn ang="0">
                  <a:pos x="52" y="42"/>
                </a:cxn>
                <a:cxn ang="0">
                  <a:pos x="46" y="59"/>
                </a:cxn>
                <a:cxn ang="0">
                  <a:pos x="53" y="67"/>
                </a:cxn>
                <a:cxn ang="0">
                  <a:pos x="67" y="89"/>
                </a:cxn>
                <a:cxn ang="0">
                  <a:pos x="69" y="101"/>
                </a:cxn>
                <a:cxn ang="0">
                  <a:pos x="75" y="114"/>
                </a:cxn>
                <a:cxn ang="0">
                  <a:pos x="79" y="118"/>
                </a:cxn>
                <a:cxn ang="0">
                  <a:pos x="60" y="126"/>
                </a:cxn>
                <a:cxn ang="0">
                  <a:pos x="46" y="128"/>
                </a:cxn>
                <a:cxn ang="0">
                  <a:pos x="28" y="134"/>
                </a:cxn>
                <a:cxn ang="0">
                  <a:pos x="29" y="128"/>
                </a:cxn>
                <a:cxn ang="0">
                  <a:pos x="43" y="121"/>
                </a:cxn>
                <a:cxn ang="0">
                  <a:pos x="38" y="118"/>
                </a:cxn>
                <a:cxn ang="0">
                  <a:pos x="26" y="112"/>
                </a:cxn>
                <a:cxn ang="0">
                  <a:pos x="31" y="101"/>
                </a:cxn>
                <a:cxn ang="0">
                  <a:pos x="40" y="95"/>
                </a:cxn>
                <a:cxn ang="0">
                  <a:pos x="44" y="90"/>
                </a:cxn>
                <a:cxn ang="0">
                  <a:pos x="40" y="78"/>
                </a:cxn>
                <a:cxn ang="0">
                  <a:pos x="23" y="83"/>
                </a:cxn>
                <a:cxn ang="0">
                  <a:pos x="23" y="78"/>
                </a:cxn>
                <a:cxn ang="0">
                  <a:pos x="14" y="72"/>
                </a:cxn>
                <a:cxn ang="0">
                  <a:pos x="11" y="84"/>
                </a:cxn>
                <a:cxn ang="0">
                  <a:pos x="22" y="84"/>
                </a:cxn>
                <a:cxn ang="0">
                  <a:pos x="31" y="95"/>
                </a:cxn>
                <a:cxn ang="0">
                  <a:pos x="25" y="66"/>
                </a:cxn>
                <a:cxn ang="0">
                  <a:pos x="55" y="128"/>
                </a:cxn>
                <a:cxn ang="0">
                  <a:pos x="13" y="38"/>
                </a:cxn>
                <a:cxn ang="0">
                  <a:pos x="16" y="38"/>
                </a:cxn>
                <a:cxn ang="0">
                  <a:pos x="17" y="33"/>
                </a:cxn>
                <a:cxn ang="0">
                  <a:pos x="11" y="42"/>
                </a:cxn>
                <a:cxn ang="0">
                  <a:pos x="9" y="48"/>
                </a:cxn>
                <a:cxn ang="0">
                  <a:pos x="16" y="45"/>
                </a:cxn>
                <a:cxn ang="0">
                  <a:pos x="22" y="47"/>
                </a:cxn>
                <a:cxn ang="0">
                  <a:pos x="16" y="42"/>
                </a:cxn>
                <a:cxn ang="0">
                  <a:pos x="19" y="58"/>
                </a:cxn>
                <a:cxn ang="0">
                  <a:pos x="17" y="55"/>
                </a:cxn>
                <a:cxn ang="0">
                  <a:pos x="17" y="67"/>
                </a:cxn>
                <a:cxn ang="0">
                  <a:pos x="16" y="66"/>
                </a:cxn>
                <a:cxn ang="0">
                  <a:pos x="20" y="64"/>
                </a:cxn>
                <a:cxn ang="0">
                  <a:pos x="44" y="25"/>
                </a:cxn>
                <a:cxn ang="0">
                  <a:pos x="43" y="22"/>
                </a:cxn>
                <a:cxn ang="0">
                  <a:pos x="44" y="27"/>
                </a:cxn>
                <a:cxn ang="0">
                  <a:pos x="46" y="21"/>
                </a:cxn>
                <a:cxn ang="0">
                  <a:pos x="46" y="22"/>
                </a:cxn>
                <a:cxn ang="0">
                  <a:pos x="58" y="11"/>
                </a:cxn>
                <a:cxn ang="0">
                  <a:pos x="58" y="5"/>
                </a:cxn>
                <a:cxn ang="0">
                  <a:pos x="53" y="8"/>
                </a:cxn>
                <a:cxn ang="0">
                  <a:pos x="58" y="11"/>
                </a:cxn>
                <a:cxn ang="0">
                  <a:pos x="58" y="3"/>
                </a:cxn>
                <a:cxn ang="0">
                  <a:pos x="60" y="2"/>
                </a:cxn>
              </a:cxnLst>
              <a:rect l="0" t="0" r="r" b="b"/>
              <a:pathLst>
                <a:path w="82" h="135">
                  <a:moveTo>
                    <a:pt x="40" y="75"/>
                  </a:moveTo>
                  <a:cubicBezTo>
                    <a:pt x="38" y="78"/>
                    <a:pt x="38" y="75"/>
                    <a:pt x="37" y="76"/>
                  </a:cubicBezTo>
                  <a:cubicBezTo>
                    <a:pt x="35" y="80"/>
                    <a:pt x="32" y="75"/>
                    <a:pt x="32" y="76"/>
                  </a:cubicBezTo>
                  <a:cubicBezTo>
                    <a:pt x="34" y="78"/>
                    <a:pt x="32" y="80"/>
                    <a:pt x="32" y="78"/>
                  </a:cubicBezTo>
                  <a:cubicBezTo>
                    <a:pt x="31" y="76"/>
                    <a:pt x="28" y="75"/>
                    <a:pt x="28" y="78"/>
                  </a:cubicBezTo>
                  <a:cubicBezTo>
                    <a:pt x="29" y="81"/>
                    <a:pt x="26" y="76"/>
                    <a:pt x="26" y="75"/>
                  </a:cubicBezTo>
                  <a:cubicBezTo>
                    <a:pt x="28" y="73"/>
                    <a:pt x="28" y="76"/>
                    <a:pt x="28" y="73"/>
                  </a:cubicBezTo>
                  <a:cubicBezTo>
                    <a:pt x="28" y="70"/>
                    <a:pt x="32" y="70"/>
                    <a:pt x="29" y="67"/>
                  </a:cubicBezTo>
                  <a:cubicBezTo>
                    <a:pt x="28" y="64"/>
                    <a:pt x="29" y="64"/>
                    <a:pt x="31" y="62"/>
                  </a:cubicBezTo>
                  <a:cubicBezTo>
                    <a:pt x="28" y="59"/>
                    <a:pt x="29" y="64"/>
                    <a:pt x="28" y="64"/>
                  </a:cubicBezTo>
                  <a:cubicBezTo>
                    <a:pt x="26" y="62"/>
                    <a:pt x="28" y="64"/>
                    <a:pt x="26" y="64"/>
                  </a:cubicBezTo>
                  <a:cubicBezTo>
                    <a:pt x="25" y="62"/>
                    <a:pt x="26" y="61"/>
                    <a:pt x="25" y="62"/>
                  </a:cubicBezTo>
                  <a:cubicBezTo>
                    <a:pt x="23" y="62"/>
                    <a:pt x="26" y="64"/>
                    <a:pt x="25" y="66"/>
                  </a:cubicBezTo>
                  <a:cubicBezTo>
                    <a:pt x="23" y="67"/>
                    <a:pt x="23" y="72"/>
                    <a:pt x="22" y="72"/>
                  </a:cubicBezTo>
                  <a:cubicBezTo>
                    <a:pt x="20" y="70"/>
                    <a:pt x="25" y="64"/>
                    <a:pt x="23" y="66"/>
                  </a:cubicBezTo>
                  <a:cubicBezTo>
                    <a:pt x="23" y="66"/>
                    <a:pt x="23" y="66"/>
                    <a:pt x="23" y="64"/>
                  </a:cubicBezTo>
                  <a:cubicBezTo>
                    <a:pt x="23" y="62"/>
                    <a:pt x="22" y="62"/>
                    <a:pt x="23" y="61"/>
                  </a:cubicBezTo>
                  <a:cubicBezTo>
                    <a:pt x="23" y="59"/>
                    <a:pt x="22" y="59"/>
                    <a:pt x="23" y="58"/>
                  </a:cubicBezTo>
                  <a:cubicBezTo>
                    <a:pt x="25" y="58"/>
                    <a:pt x="23" y="56"/>
                    <a:pt x="25" y="55"/>
                  </a:cubicBezTo>
                  <a:cubicBezTo>
                    <a:pt x="26" y="53"/>
                    <a:pt x="26" y="53"/>
                    <a:pt x="23" y="55"/>
                  </a:cubicBezTo>
                  <a:cubicBezTo>
                    <a:pt x="22" y="56"/>
                    <a:pt x="23" y="55"/>
                    <a:pt x="22" y="55"/>
                  </a:cubicBezTo>
                  <a:cubicBezTo>
                    <a:pt x="20" y="55"/>
                    <a:pt x="19" y="55"/>
                    <a:pt x="20" y="55"/>
                  </a:cubicBezTo>
                  <a:cubicBezTo>
                    <a:pt x="22" y="53"/>
                    <a:pt x="23" y="53"/>
                    <a:pt x="20" y="53"/>
                  </a:cubicBezTo>
                  <a:cubicBezTo>
                    <a:pt x="17" y="53"/>
                    <a:pt x="19" y="52"/>
                    <a:pt x="20" y="52"/>
                  </a:cubicBezTo>
                  <a:cubicBezTo>
                    <a:pt x="20" y="53"/>
                    <a:pt x="22" y="52"/>
                    <a:pt x="22" y="52"/>
                  </a:cubicBezTo>
                  <a:cubicBezTo>
                    <a:pt x="19" y="50"/>
                    <a:pt x="23" y="50"/>
                    <a:pt x="22" y="48"/>
                  </a:cubicBezTo>
                  <a:cubicBezTo>
                    <a:pt x="22" y="48"/>
                    <a:pt x="22" y="48"/>
                    <a:pt x="23" y="47"/>
                  </a:cubicBezTo>
                  <a:cubicBezTo>
                    <a:pt x="23" y="45"/>
                    <a:pt x="22" y="47"/>
                    <a:pt x="22" y="44"/>
                  </a:cubicBezTo>
                  <a:cubicBezTo>
                    <a:pt x="20" y="41"/>
                    <a:pt x="23" y="42"/>
                    <a:pt x="22" y="39"/>
                  </a:cubicBezTo>
                  <a:cubicBezTo>
                    <a:pt x="20" y="38"/>
                    <a:pt x="23" y="38"/>
                    <a:pt x="25" y="39"/>
                  </a:cubicBezTo>
                  <a:cubicBezTo>
                    <a:pt x="25" y="39"/>
                    <a:pt x="25" y="38"/>
                    <a:pt x="25" y="36"/>
                  </a:cubicBezTo>
                  <a:cubicBezTo>
                    <a:pt x="23" y="34"/>
                    <a:pt x="28" y="36"/>
                    <a:pt x="25" y="34"/>
                  </a:cubicBezTo>
                  <a:cubicBezTo>
                    <a:pt x="23" y="31"/>
                    <a:pt x="29" y="36"/>
                    <a:pt x="26" y="33"/>
                  </a:cubicBezTo>
                  <a:cubicBezTo>
                    <a:pt x="25" y="31"/>
                    <a:pt x="28" y="33"/>
                    <a:pt x="28" y="30"/>
                  </a:cubicBezTo>
                  <a:cubicBezTo>
                    <a:pt x="26" y="28"/>
                    <a:pt x="28" y="28"/>
                    <a:pt x="29" y="30"/>
                  </a:cubicBezTo>
                  <a:cubicBezTo>
                    <a:pt x="31" y="30"/>
                    <a:pt x="31" y="28"/>
                    <a:pt x="32" y="30"/>
                  </a:cubicBezTo>
                  <a:cubicBezTo>
                    <a:pt x="34" y="30"/>
                    <a:pt x="37" y="28"/>
                    <a:pt x="40" y="28"/>
                  </a:cubicBezTo>
                  <a:cubicBezTo>
                    <a:pt x="41" y="30"/>
                    <a:pt x="38" y="28"/>
                    <a:pt x="41" y="28"/>
                  </a:cubicBezTo>
                  <a:cubicBezTo>
                    <a:pt x="44" y="28"/>
                    <a:pt x="43" y="30"/>
                    <a:pt x="43" y="30"/>
                  </a:cubicBezTo>
                  <a:cubicBezTo>
                    <a:pt x="44" y="31"/>
                    <a:pt x="37" y="38"/>
                    <a:pt x="35" y="39"/>
                  </a:cubicBezTo>
                  <a:cubicBezTo>
                    <a:pt x="34" y="39"/>
                    <a:pt x="38" y="38"/>
                    <a:pt x="37" y="39"/>
                  </a:cubicBezTo>
                  <a:cubicBezTo>
                    <a:pt x="35" y="41"/>
                    <a:pt x="34" y="42"/>
                    <a:pt x="35" y="42"/>
                  </a:cubicBezTo>
                  <a:cubicBezTo>
                    <a:pt x="38" y="42"/>
                    <a:pt x="38" y="39"/>
                    <a:pt x="43" y="41"/>
                  </a:cubicBezTo>
                  <a:cubicBezTo>
                    <a:pt x="49" y="41"/>
                    <a:pt x="52" y="39"/>
                    <a:pt x="52" y="42"/>
                  </a:cubicBezTo>
                  <a:cubicBezTo>
                    <a:pt x="53" y="44"/>
                    <a:pt x="52" y="44"/>
                    <a:pt x="50" y="50"/>
                  </a:cubicBezTo>
                  <a:cubicBezTo>
                    <a:pt x="47" y="56"/>
                    <a:pt x="46" y="56"/>
                    <a:pt x="44" y="56"/>
                  </a:cubicBezTo>
                  <a:cubicBezTo>
                    <a:pt x="43" y="56"/>
                    <a:pt x="46" y="56"/>
                    <a:pt x="44" y="58"/>
                  </a:cubicBezTo>
                  <a:cubicBezTo>
                    <a:pt x="44" y="58"/>
                    <a:pt x="49" y="58"/>
                    <a:pt x="46" y="59"/>
                  </a:cubicBezTo>
                  <a:cubicBezTo>
                    <a:pt x="44" y="61"/>
                    <a:pt x="44" y="59"/>
                    <a:pt x="43" y="61"/>
                  </a:cubicBezTo>
                  <a:cubicBezTo>
                    <a:pt x="43" y="62"/>
                    <a:pt x="38" y="62"/>
                    <a:pt x="41" y="62"/>
                  </a:cubicBezTo>
                  <a:cubicBezTo>
                    <a:pt x="46" y="64"/>
                    <a:pt x="43" y="59"/>
                    <a:pt x="47" y="62"/>
                  </a:cubicBezTo>
                  <a:cubicBezTo>
                    <a:pt x="52" y="64"/>
                    <a:pt x="50" y="66"/>
                    <a:pt x="53" y="67"/>
                  </a:cubicBezTo>
                  <a:cubicBezTo>
                    <a:pt x="55" y="69"/>
                    <a:pt x="53" y="70"/>
                    <a:pt x="57" y="75"/>
                  </a:cubicBezTo>
                  <a:cubicBezTo>
                    <a:pt x="58" y="81"/>
                    <a:pt x="58" y="80"/>
                    <a:pt x="61" y="80"/>
                  </a:cubicBezTo>
                  <a:cubicBezTo>
                    <a:pt x="64" y="81"/>
                    <a:pt x="63" y="84"/>
                    <a:pt x="66" y="84"/>
                  </a:cubicBezTo>
                  <a:cubicBezTo>
                    <a:pt x="67" y="86"/>
                    <a:pt x="64" y="86"/>
                    <a:pt x="67" y="89"/>
                  </a:cubicBezTo>
                  <a:cubicBezTo>
                    <a:pt x="70" y="92"/>
                    <a:pt x="69" y="92"/>
                    <a:pt x="66" y="90"/>
                  </a:cubicBezTo>
                  <a:cubicBezTo>
                    <a:pt x="64" y="89"/>
                    <a:pt x="64" y="90"/>
                    <a:pt x="67" y="92"/>
                  </a:cubicBezTo>
                  <a:cubicBezTo>
                    <a:pt x="69" y="94"/>
                    <a:pt x="72" y="98"/>
                    <a:pt x="70" y="98"/>
                  </a:cubicBezTo>
                  <a:cubicBezTo>
                    <a:pt x="69" y="100"/>
                    <a:pt x="67" y="101"/>
                    <a:pt x="69" y="101"/>
                  </a:cubicBezTo>
                  <a:cubicBezTo>
                    <a:pt x="70" y="101"/>
                    <a:pt x="70" y="103"/>
                    <a:pt x="72" y="100"/>
                  </a:cubicBezTo>
                  <a:cubicBezTo>
                    <a:pt x="72" y="98"/>
                    <a:pt x="81" y="100"/>
                    <a:pt x="81" y="104"/>
                  </a:cubicBezTo>
                  <a:cubicBezTo>
                    <a:pt x="82" y="112"/>
                    <a:pt x="76" y="112"/>
                    <a:pt x="78" y="114"/>
                  </a:cubicBezTo>
                  <a:cubicBezTo>
                    <a:pt x="79" y="114"/>
                    <a:pt x="76" y="112"/>
                    <a:pt x="75" y="114"/>
                  </a:cubicBezTo>
                  <a:cubicBezTo>
                    <a:pt x="73" y="115"/>
                    <a:pt x="76" y="114"/>
                    <a:pt x="75" y="117"/>
                  </a:cubicBezTo>
                  <a:cubicBezTo>
                    <a:pt x="75" y="117"/>
                    <a:pt x="70" y="117"/>
                    <a:pt x="72" y="117"/>
                  </a:cubicBezTo>
                  <a:cubicBezTo>
                    <a:pt x="73" y="118"/>
                    <a:pt x="72" y="118"/>
                    <a:pt x="73" y="118"/>
                  </a:cubicBezTo>
                  <a:cubicBezTo>
                    <a:pt x="75" y="120"/>
                    <a:pt x="79" y="117"/>
                    <a:pt x="79" y="118"/>
                  </a:cubicBezTo>
                  <a:cubicBezTo>
                    <a:pt x="78" y="120"/>
                    <a:pt x="79" y="121"/>
                    <a:pt x="76" y="123"/>
                  </a:cubicBezTo>
                  <a:cubicBezTo>
                    <a:pt x="73" y="123"/>
                    <a:pt x="76" y="125"/>
                    <a:pt x="73" y="125"/>
                  </a:cubicBezTo>
                  <a:cubicBezTo>
                    <a:pt x="72" y="125"/>
                    <a:pt x="70" y="128"/>
                    <a:pt x="67" y="126"/>
                  </a:cubicBezTo>
                  <a:cubicBezTo>
                    <a:pt x="64" y="125"/>
                    <a:pt x="61" y="128"/>
                    <a:pt x="60" y="126"/>
                  </a:cubicBezTo>
                  <a:cubicBezTo>
                    <a:pt x="60" y="125"/>
                    <a:pt x="60" y="126"/>
                    <a:pt x="58" y="126"/>
                  </a:cubicBezTo>
                  <a:cubicBezTo>
                    <a:pt x="55" y="125"/>
                    <a:pt x="58" y="126"/>
                    <a:pt x="53" y="126"/>
                  </a:cubicBezTo>
                  <a:cubicBezTo>
                    <a:pt x="50" y="128"/>
                    <a:pt x="53" y="129"/>
                    <a:pt x="50" y="128"/>
                  </a:cubicBezTo>
                  <a:cubicBezTo>
                    <a:pt x="47" y="128"/>
                    <a:pt x="49" y="131"/>
                    <a:pt x="46" y="128"/>
                  </a:cubicBezTo>
                  <a:cubicBezTo>
                    <a:pt x="44" y="125"/>
                    <a:pt x="41" y="129"/>
                    <a:pt x="40" y="128"/>
                  </a:cubicBezTo>
                  <a:cubicBezTo>
                    <a:pt x="40" y="128"/>
                    <a:pt x="40" y="134"/>
                    <a:pt x="37" y="132"/>
                  </a:cubicBezTo>
                  <a:cubicBezTo>
                    <a:pt x="35" y="131"/>
                    <a:pt x="35" y="131"/>
                    <a:pt x="32" y="131"/>
                  </a:cubicBezTo>
                  <a:cubicBezTo>
                    <a:pt x="29" y="131"/>
                    <a:pt x="29" y="132"/>
                    <a:pt x="28" y="134"/>
                  </a:cubicBezTo>
                  <a:cubicBezTo>
                    <a:pt x="26" y="134"/>
                    <a:pt x="28" y="135"/>
                    <a:pt x="26" y="135"/>
                  </a:cubicBezTo>
                  <a:cubicBezTo>
                    <a:pt x="25" y="135"/>
                    <a:pt x="25" y="134"/>
                    <a:pt x="23" y="134"/>
                  </a:cubicBezTo>
                  <a:cubicBezTo>
                    <a:pt x="22" y="135"/>
                    <a:pt x="22" y="132"/>
                    <a:pt x="25" y="132"/>
                  </a:cubicBezTo>
                  <a:cubicBezTo>
                    <a:pt x="26" y="132"/>
                    <a:pt x="26" y="129"/>
                    <a:pt x="29" y="128"/>
                  </a:cubicBezTo>
                  <a:cubicBezTo>
                    <a:pt x="31" y="128"/>
                    <a:pt x="29" y="128"/>
                    <a:pt x="31" y="126"/>
                  </a:cubicBezTo>
                  <a:cubicBezTo>
                    <a:pt x="32" y="125"/>
                    <a:pt x="29" y="123"/>
                    <a:pt x="32" y="123"/>
                  </a:cubicBezTo>
                  <a:cubicBezTo>
                    <a:pt x="35" y="123"/>
                    <a:pt x="32" y="120"/>
                    <a:pt x="35" y="120"/>
                  </a:cubicBezTo>
                  <a:cubicBezTo>
                    <a:pt x="40" y="120"/>
                    <a:pt x="38" y="121"/>
                    <a:pt x="43" y="121"/>
                  </a:cubicBezTo>
                  <a:cubicBezTo>
                    <a:pt x="46" y="120"/>
                    <a:pt x="41" y="120"/>
                    <a:pt x="47" y="117"/>
                  </a:cubicBezTo>
                  <a:cubicBezTo>
                    <a:pt x="47" y="115"/>
                    <a:pt x="47" y="115"/>
                    <a:pt x="49" y="114"/>
                  </a:cubicBezTo>
                  <a:cubicBezTo>
                    <a:pt x="46" y="115"/>
                    <a:pt x="46" y="117"/>
                    <a:pt x="44" y="117"/>
                  </a:cubicBezTo>
                  <a:cubicBezTo>
                    <a:pt x="43" y="117"/>
                    <a:pt x="41" y="121"/>
                    <a:pt x="38" y="118"/>
                  </a:cubicBezTo>
                  <a:cubicBezTo>
                    <a:pt x="35" y="115"/>
                    <a:pt x="32" y="118"/>
                    <a:pt x="34" y="117"/>
                  </a:cubicBezTo>
                  <a:cubicBezTo>
                    <a:pt x="34" y="115"/>
                    <a:pt x="32" y="114"/>
                    <a:pt x="29" y="115"/>
                  </a:cubicBezTo>
                  <a:cubicBezTo>
                    <a:pt x="28" y="117"/>
                    <a:pt x="26" y="115"/>
                    <a:pt x="26" y="114"/>
                  </a:cubicBezTo>
                  <a:cubicBezTo>
                    <a:pt x="28" y="112"/>
                    <a:pt x="25" y="114"/>
                    <a:pt x="26" y="112"/>
                  </a:cubicBezTo>
                  <a:cubicBezTo>
                    <a:pt x="28" y="109"/>
                    <a:pt x="28" y="112"/>
                    <a:pt x="32" y="109"/>
                  </a:cubicBezTo>
                  <a:cubicBezTo>
                    <a:pt x="37" y="106"/>
                    <a:pt x="34" y="104"/>
                    <a:pt x="35" y="103"/>
                  </a:cubicBezTo>
                  <a:cubicBezTo>
                    <a:pt x="37" y="101"/>
                    <a:pt x="34" y="103"/>
                    <a:pt x="35" y="101"/>
                  </a:cubicBezTo>
                  <a:cubicBezTo>
                    <a:pt x="35" y="98"/>
                    <a:pt x="32" y="103"/>
                    <a:pt x="31" y="101"/>
                  </a:cubicBezTo>
                  <a:cubicBezTo>
                    <a:pt x="31" y="101"/>
                    <a:pt x="29" y="103"/>
                    <a:pt x="31" y="101"/>
                  </a:cubicBezTo>
                  <a:cubicBezTo>
                    <a:pt x="31" y="100"/>
                    <a:pt x="32" y="100"/>
                    <a:pt x="34" y="97"/>
                  </a:cubicBezTo>
                  <a:cubicBezTo>
                    <a:pt x="35" y="95"/>
                    <a:pt x="35" y="97"/>
                    <a:pt x="37" y="95"/>
                  </a:cubicBezTo>
                  <a:cubicBezTo>
                    <a:pt x="37" y="95"/>
                    <a:pt x="37" y="97"/>
                    <a:pt x="40" y="95"/>
                  </a:cubicBezTo>
                  <a:cubicBezTo>
                    <a:pt x="41" y="94"/>
                    <a:pt x="43" y="97"/>
                    <a:pt x="43" y="95"/>
                  </a:cubicBezTo>
                  <a:cubicBezTo>
                    <a:pt x="41" y="94"/>
                    <a:pt x="43" y="94"/>
                    <a:pt x="44" y="95"/>
                  </a:cubicBezTo>
                  <a:cubicBezTo>
                    <a:pt x="44" y="97"/>
                    <a:pt x="44" y="95"/>
                    <a:pt x="44" y="94"/>
                  </a:cubicBezTo>
                  <a:cubicBezTo>
                    <a:pt x="41" y="90"/>
                    <a:pt x="44" y="90"/>
                    <a:pt x="44" y="90"/>
                  </a:cubicBezTo>
                  <a:cubicBezTo>
                    <a:pt x="41" y="89"/>
                    <a:pt x="46" y="87"/>
                    <a:pt x="44" y="87"/>
                  </a:cubicBezTo>
                  <a:cubicBezTo>
                    <a:pt x="44" y="86"/>
                    <a:pt x="46" y="84"/>
                    <a:pt x="44" y="84"/>
                  </a:cubicBezTo>
                  <a:cubicBezTo>
                    <a:pt x="43" y="84"/>
                    <a:pt x="43" y="87"/>
                    <a:pt x="41" y="86"/>
                  </a:cubicBezTo>
                  <a:cubicBezTo>
                    <a:pt x="40" y="83"/>
                    <a:pt x="37" y="83"/>
                    <a:pt x="40" y="78"/>
                  </a:cubicBezTo>
                  <a:cubicBezTo>
                    <a:pt x="43" y="73"/>
                    <a:pt x="40" y="78"/>
                    <a:pt x="41" y="75"/>
                  </a:cubicBezTo>
                  <a:cubicBezTo>
                    <a:pt x="43" y="75"/>
                    <a:pt x="40" y="75"/>
                    <a:pt x="40" y="75"/>
                  </a:cubicBezTo>
                  <a:close/>
                  <a:moveTo>
                    <a:pt x="22" y="84"/>
                  </a:moveTo>
                  <a:cubicBezTo>
                    <a:pt x="22" y="83"/>
                    <a:pt x="23" y="84"/>
                    <a:pt x="23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3" y="81"/>
                    <a:pt x="23" y="80"/>
                    <a:pt x="23" y="81"/>
                  </a:cubicBezTo>
                  <a:cubicBezTo>
                    <a:pt x="23" y="83"/>
                    <a:pt x="25" y="83"/>
                    <a:pt x="25" y="81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80"/>
                    <a:pt x="20" y="80"/>
                    <a:pt x="22" y="78"/>
                  </a:cubicBezTo>
                  <a:cubicBezTo>
                    <a:pt x="23" y="78"/>
                    <a:pt x="23" y="76"/>
                    <a:pt x="22" y="76"/>
                  </a:cubicBezTo>
                  <a:cubicBezTo>
                    <a:pt x="20" y="76"/>
                    <a:pt x="20" y="73"/>
                    <a:pt x="19" y="72"/>
                  </a:cubicBezTo>
                  <a:cubicBezTo>
                    <a:pt x="19" y="70"/>
                    <a:pt x="16" y="72"/>
                    <a:pt x="14" y="72"/>
                  </a:cubicBezTo>
                  <a:cubicBezTo>
                    <a:pt x="11" y="72"/>
                    <a:pt x="13" y="73"/>
                    <a:pt x="9" y="73"/>
                  </a:cubicBezTo>
                  <a:cubicBezTo>
                    <a:pt x="6" y="75"/>
                    <a:pt x="9" y="78"/>
                    <a:pt x="6" y="78"/>
                  </a:cubicBezTo>
                  <a:cubicBezTo>
                    <a:pt x="3" y="78"/>
                    <a:pt x="8" y="80"/>
                    <a:pt x="5" y="81"/>
                  </a:cubicBezTo>
                  <a:cubicBezTo>
                    <a:pt x="0" y="83"/>
                    <a:pt x="11" y="87"/>
                    <a:pt x="11" y="84"/>
                  </a:cubicBezTo>
                  <a:cubicBezTo>
                    <a:pt x="11" y="83"/>
                    <a:pt x="13" y="81"/>
                    <a:pt x="13" y="83"/>
                  </a:cubicBezTo>
                  <a:cubicBezTo>
                    <a:pt x="14" y="86"/>
                    <a:pt x="14" y="84"/>
                    <a:pt x="14" y="86"/>
                  </a:cubicBezTo>
                  <a:cubicBezTo>
                    <a:pt x="16" y="87"/>
                    <a:pt x="16" y="86"/>
                    <a:pt x="17" y="86"/>
                  </a:cubicBezTo>
                  <a:cubicBezTo>
                    <a:pt x="20" y="86"/>
                    <a:pt x="19" y="89"/>
                    <a:pt x="22" y="84"/>
                  </a:cubicBezTo>
                  <a:close/>
                  <a:moveTo>
                    <a:pt x="32" y="83"/>
                  </a:moveTo>
                  <a:cubicBezTo>
                    <a:pt x="34" y="83"/>
                    <a:pt x="32" y="87"/>
                    <a:pt x="31" y="86"/>
                  </a:cubicBezTo>
                  <a:cubicBezTo>
                    <a:pt x="28" y="86"/>
                    <a:pt x="32" y="81"/>
                    <a:pt x="32" y="83"/>
                  </a:cubicBezTo>
                  <a:close/>
                  <a:moveTo>
                    <a:pt x="31" y="95"/>
                  </a:moveTo>
                  <a:cubicBezTo>
                    <a:pt x="32" y="92"/>
                    <a:pt x="35" y="95"/>
                    <a:pt x="34" y="97"/>
                  </a:cubicBezTo>
                  <a:cubicBezTo>
                    <a:pt x="32" y="98"/>
                    <a:pt x="31" y="97"/>
                    <a:pt x="31" y="95"/>
                  </a:cubicBezTo>
                  <a:close/>
                  <a:moveTo>
                    <a:pt x="26" y="69"/>
                  </a:moveTo>
                  <a:cubicBezTo>
                    <a:pt x="25" y="69"/>
                    <a:pt x="25" y="67"/>
                    <a:pt x="25" y="66"/>
                  </a:cubicBezTo>
                  <a:cubicBezTo>
                    <a:pt x="26" y="64"/>
                    <a:pt x="28" y="69"/>
                    <a:pt x="26" y="69"/>
                  </a:cubicBezTo>
                  <a:close/>
                  <a:moveTo>
                    <a:pt x="55" y="128"/>
                  </a:moveTo>
                  <a:cubicBezTo>
                    <a:pt x="57" y="126"/>
                    <a:pt x="58" y="126"/>
                    <a:pt x="58" y="128"/>
                  </a:cubicBezTo>
                  <a:cubicBezTo>
                    <a:pt x="60" y="128"/>
                    <a:pt x="58" y="129"/>
                    <a:pt x="55" y="128"/>
                  </a:cubicBezTo>
                  <a:close/>
                  <a:moveTo>
                    <a:pt x="14" y="34"/>
                  </a:moveTo>
                  <a:cubicBezTo>
                    <a:pt x="13" y="36"/>
                    <a:pt x="13" y="33"/>
                    <a:pt x="13" y="34"/>
                  </a:cubicBezTo>
                  <a:cubicBezTo>
                    <a:pt x="11" y="34"/>
                    <a:pt x="11" y="36"/>
                    <a:pt x="11" y="36"/>
                  </a:cubicBezTo>
                  <a:cubicBezTo>
                    <a:pt x="13" y="38"/>
                    <a:pt x="9" y="36"/>
                    <a:pt x="13" y="38"/>
                  </a:cubicBezTo>
                  <a:cubicBezTo>
                    <a:pt x="14" y="38"/>
                    <a:pt x="9" y="38"/>
                    <a:pt x="11" y="39"/>
                  </a:cubicBezTo>
                  <a:cubicBezTo>
                    <a:pt x="13" y="41"/>
                    <a:pt x="13" y="39"/>
                    <a:pt x="14" y="39"/>
                  </a:cubicBezTo>
                  <a:cubicBezTo>
                    <a:pt x="14" y="39"/>
                    <a:pt x="14" y="39"/>
                    <a:pt x="14" y="38"/>
                  </a:cubicBezTo>
                  <a:cubicBezTo>
                    <a:pt x="16" y="38"/>
                    <a:pt x="17" y="38"/>
                    <a:pt x="16" y="38"/>
                  </a:cubicBezTo>
                  <a:cubicBezTo>
                    <a:pt x="16" y="36"/>
                    <a:pt x="17" y="36"/>
                    <a:pt x="17" y="36"/>
                  </a:cubicBezTo>
                  <a:cubicBezTo>
                    <a:pt x="16" y="36"/>
                    <a:pt x="17" y="36"/>
                    <a:pt x="17" y="34"/>
                  </a:cubicBezTo>
                  <a:cubicBezTo>
                    <a:pt x="17" y="33"/>
                    <a:pt x="17" y="34"/>
                    <a:pt x="19" y="34"/>
                  </a:cubicBezTo>
                  <a:cubicBezTo>
                    <a:pt x="20" y="33"/>
                    <a:pt x="17" y="34"/>
                    <a:pt x="17" y="33"/>
                  </a:cubicBezTo>
                  <a:cubicBezTo>
                    <a:pt x="19" y="33"/>
                    <a:pt x="19" y="31"/>
                    <a:pt x="19" y="30"/>
                  </a:cubicBezTo>
                  <a:cubicBezTo>
                    <a:pt x="19" y="30"/>
                    <a:pt x="16" y="31"/>
                    <a:pt x="14" y="33"/>
                  </a:cubicBezTo>
                  <a:cubicBezTo>
                    <a:pt x="13" y="33"/>
                    <a:pt x="14" y="34"/>
                    <a:pt x="14" y="34"/>
                  </a:cubicBezTo>
                  <a:close/>
                  <a:moveTo>
                    <a:pt x="11" y="42"/>
                  </a:moveTo>
                  <a:cubicBezTo>
                    <a:pt x="13" y="41"/>
                    <a:pt x="11" y="41"/>
                    <a:pt x="11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2"/>
                    <a:pt x="11" y="44"/>
                    <a:pt x="11" y="42"/>
                  </a:cubicBezTo>
                  <a:close/>
                  <a:moveTo>
                    <a:pt x="9" y="48"/>
                  </a:moveTo>
                  <a:cubicBezTo>
                    <a:pt x="11" y="48"/>
                    <a:pt x="9" y="47"/>
                    <a:pt x="9" y="47"/>
                  </a:cubicBezTo>
                  <a:cubicBezTo>
                    <a:pt x="11" y="45"/>
                    <a:pt x="11" y="45"/>
                    <a:pt x="9" y="45"/>
                  </a:cubicBezTo>
                  <a:cubicBezTo>
                    <a:pt x="8" y="44"/>
                    <a:pt x="8" y="48"/>
                    <a:pt x="9" y="48"/>
                  </a:cubicBezTo>
                  <a:close/>
                  <a:moveTo>
                    <a:pt x="16" y="45"/>
                  </a:moveTo>
                  <a:cubicBezTo>
                    <a:pt x="17" y="45"/>
                    <a:pt x="16" y="45"/>
                    <a:pt x="17" y="47"/>
                  </a:cubicBezTo>
                  <a:cubicBezTo>
                    <a:pt x="17" y="48"/>
                    <a:pt x="19" y="47"/>
                    <a:pt x="20" y="47"/>
                  </a:cubicBezTo>
                  <a:cubicBezTo>
                    <a:pt x="22" y="47"/>
                    <a:pt x="19" y="48"/>
                    <a:pt x="20" y="50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5"/>
                    <a:pt x="22" y="47"/>
                    <a:pt x="20" y="45"/>
                  </a:cubicBezTo>
                  <a:cubicBezTo>
                    <a:pt x="19" y="45"/>
                    <a:pt x="19" y="41"/>
                    <a:pt x="17" y="41"/>
                  </a:cubicBezTo>
                  <a:cubicBezTo>
                    <a:pt x="17" y="41"/>
                    <a:pt x="17" y="42"/>
                    <a:pt x="17" y="44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4" y="42"/>
                    <a:pt x="16" y="44"/>
                    <a:pt x="16" y="44"/>
                  </a:cubicBezTo>
                  <a:cubicBezTo>
                    <a:pt x="16" y="44"/>
                    <a:pt x="13" y="44"/>
                    <a:pt x="14" y="45"/>
                  </a:cubicBezTo>
                  <a:cubicBezTo>
                    <a:pt x="16" y="45"/>
                    <a:pt x="16" y="44"/>
                    <a:pt x="16" y="45"/>
                  </a:cubicBezTo>
                  <a:close/>
                  <a:moveTo>
                    <a:pt x="19" y="58"/>
                  </a:moveTo>
                  <a:cubicBezTo>
                    <a:pt x="19" y="58"/>
                    <a:pt x="17" y="58"/>
                    <a:pt x="17" y="59"/>
                  </a:cubicBezTo>
                  <a:cubicBezTo>
                    <a:pt x="17" y="59"/>
                    <a:pt x="20" y="58"/>
                    <a:pt x="22" y="58"/>
                  </a:cubicBezTo>
                  <a:cubicBezTo>
                    <a:pt x="23" y="58"/>
                    <a:pt x="22" y="56"/>
                    <a:pt x="20" y="56"/>
                  </a:cubicBezTo>
                  <a:cubicBezTo>
                    <a:pt x="19" y="55"/>
                    <a:pt x="19" y="53"/>
                    <a:pt x="17" y="55"/>
                  </a:cubicBezTo>
                  <a:cubicBezTo>
                    <a:pt x="17" y="56"/>
                    <a:pt x="17" y="56"/>
                    <a:pt x="19" y="56"/>
                  </a:cubicBezTo>
                  <a:cubicBezTo>
                    <a:pt x="20" y="56"/>
                    <a:pt x="19" y="56"/>
                    <a:pt x="19" y="58"/>
                  </a:cubicBezTo>
                  <a:close/>
                  <a:moveTo>
                    <a:pt x="17" y="66"/>
                  </a:moveTo>
                  <a:cubicBezTo>
                    <a:pt x="19" y="67"/>
                    <a:pt x="17" y="67"/>
                    <a:pt x="17" y="67"/>
                  </a:cubicBezTo>
                  <a:cubicBezTo>
                    <a:pt x="17" y="69"/>
                    <a:pt x="19" y="67"/>
                    <a:pt x="19" y="67"/>
                  </a:cubicBezTo>
                  <a:cubicBezTo>
                    <a:pt x="20" y="66"/>
                    <a:pt x="19" y="66"/>
                    <a:pt x="19" y="64"/>
                  </a:cubicBezTo>
                  <a:cubicBezTo>
                    <a:pt x="19" y="62"/>
                    <a:pt x="17" y="64"/>
                    <a:pt x="17" y="64"/>
                  </a:cubicBezTo>
                  <a:cubicBezTo>
                    <a:pt x="17" y="62"/>
                    <a:pt x="14" y="66"/>
                    <a:pt x="16" y="66"/>
                  </a:cubicBezTo>
                  <a:cubicBezTo>
                    <a:pt x="17" y="67"/>
                    <a:pt x="17" y="64"/>
                    <a:pt x="17" y="66"/>
                  </a:cubicBezTo>
                  <a:close/>
                  <a:moveTo>
                    <a:pt x="20" y="64"/>
                  </a:moveTo>
                  <a:cubicBezTo>
                    <a:pt x="19" y="62"/>
                    <a:pt x="20" y="61"/>
                    <a:pt x="22" y="61"/>
                  </a:cubicBezTo>
                  <a:cubicBezTo>
                    <a:pt x="23" y="59"/>
                    <a:pt x="20" y="66"/>
                    <a:pt x="20" y="64"/>
                  </a:cubicBezTo>
                  <a:close/>
                  <a:moveTo>
                    <a:pt x="41" y="27"/>
                  </a:moveTo>
                  <a:cubicBezTo>
                    <a:pt x="41" y="27"/>
                    <a:pt x="40" y="25"/>
                    <a:pt x="41" y="25"/>
                  </a:cubicBezTo>
                  <a:cubicBezTo>
                    <a:pt x="41" y="25"/>
                    <a:pt x="43" y="27"/>
                    <a:pt x="41" y="27"/>
                  </a:cubicBezTo>
                  <a:close/>
                  <a:moveTo>
                    <a:pt x="44" y="25"/>
                  </a:moveTo>
                  <a:cubicBezTo>
                    <a:pt x="44" y="27"/>
                    <a:pt x="46" y="25"/>
                    <a:pt x="46" y="24"/>
                  </a:cubicBezTo>
                  <a:cubicBezTo>
                    <a:pt x="46" y="24"/>
                    <a:pt x="44" y="25"/>
                    <a:pt x="44" y="24"/>
                  </a:cubicBezTo>
                  <a:cubicBezTo>
                    <a:pt x="44" y="24"/>
                    <a:pt x="43" y="25"/>
                    <a:pt x="43" y="24"/>
                  </a:cubicBezTo>
                  <a:cubicBezTo>
                    <a:pt x="44" y="22"/>
                    <a:pt x="43" y="22"/>
                    <a:pt x="43" y="22"/>
                  </a:cubicBezTo>
                  <a:cubicBezTo>
                    <a:pt x="41" y="22"/>
                    <a:pt x="40" y="24"/>
                    <a:pt x="41" y="24"/>
                  </a:cubicBezTo>
                  <a:cubicBezTo>
                    <a:pt x="43" y="25"/>
                    <a:pt x="43" y="24"/>
                    <a:pt x="44" y="25"/>
                  </a:cubicBezTo>
                  <a:close/>
                  <a:moveTo>
                    <a:pt x="44" y="27"/>
                  </a:moveTo>
                  <a:cubicBezTo>
                    <a:pt x="44" y="25"/>
                    <a:pt x="44" y="27"/>
                    <a:pt x="44" y="27"/>
                  </a:cubicBezTo>
                  <a:cubicBezTo>
                    <a:pt x="43" y="27"/>
                    <a:pt x="43" y="27"/>
                    <a:pt x="44" y="27"/>
                  </a:cubicBezTo>
                  <a:close/>
                  <a:moveTo>
                    <a:pt x="46" y="21"/>
                  </a:moveTo>
                  <a:cubicBezTo>
                    <a:pt x="47" y="21"/>
                    <a:pt x="47" y="19"/>
                    <a:pt x="47" y="21"/>
                  </a:cubicBezTo>
                  <a:cubicBezTo>
                    <a:pt x="46" y="21"/>
                    <a:pt x="46" y="19"/>
                    <a:pt x="46" y="21"/>
                  </a:cubicBezTo>
                  <a:cubicBezTo>
                    <a:pt x="46" y="22"/>
                    <a:pt x="46" y="21"/>
                    <a:pt x="46" y="21"/>
                  </a:cubicBezTo>
                  <a:close/>
                  <a:moveTo>
                    <a:pt x="46" y="22"/>
                  </a:moveTo>
                  <a:cubicBezTo>
                    <a:pt x="46" y="21"/>
                    <a:pt x="47" y="22"/>
                    <a:pt x="47" y="22"/>
                  </a:cubicBezTo>
                  <a:cubicBezTo>
                    <a:pt x="46" y="24"/>
                    <a:pt x="46" y="24"/>
                    <a:pt x="46" y="22"/>
                  </a:cubicBezTo>
                  <a:close/>
                  <a:moveTo>
                    <a:pt x="43" y="19"/>
                  </a:moveTo>
                  <a:cubicBezTo>
                    <a:pt x="44" y="19"/>
                    <a:pt x="44" y="21"/>
                    <a:pt x="44" y="21"/>
                  </a:cubicBezTo>
                  <a:cubicBezTo>
                    <a:pt x="44" y="21"/>
                    <a:pt x="43" y="21"/>
                    <a:pt x="43" y="19"/>
                  </a:cubicBezTo>
                  <a:close/>
                  <a:moveTo>
                    <a:pt x="58" y="11"/>
                  </a:moveTo>
                  <a:cubicBezTo>
                    <a:pt x="58" y="10"/>
                    <a:pt x="58" y="10"/>
                    <a:pt x="58" y="8"/>
                  </a:cubicBezTo>
                  <a:cubicBezTo>
                    <a:pt x="58" y="8"/>
                    <a:pt x="58" y="8"/>
                    <a:pt x="60" y="5"/>
                  </a:cubicBezTo>
                  <a:cubicBezTo>
                    <a:pt x="60" y="3"/>
                    <a:pt x="58" y="7"/>
                    <a:pt x="58" y="5"/>
                  </a:cubicBezTo>
                  <a:cubicBezTo>
                    <a:pt x="58" y="5"/>
                    <a:pt x="58" y="3"/>
                    <a:pt x="58" y="5"/>
                  </a:cubicBezTo>
                  <a:cubicBezTo>
                    <a:pt x="57" y="7"/>
                    <a:pt x="57" y="5"/>
                    <a:pt x="57" y="3"/>
                  </a:cubicBezTo>
                  <a:cubicBezTo>
                    <a:pt x="58" y="2"/>
                    <a:pt x="53" y="5"/>
                    <a:pt x="55" y="5"/>
                  </a:cubicBezTo>
                  <a:cubicBezTo>
                    <a:pt x="55" y="5"/>
                    <a:pt x="57" y="5"/>
                    <a:pt x="57" y="7"/>
                  </a:cubicBezTo>
                  <a:cubicBezTo>
                    <a:pt x="57" y="7"/>
                    <a:pt x="53" y="7"/>
                    <a:pt x="53" y="8"/>
                  </a:cubicBezTo>
                  <a:cubicBezTo>
                    <a:pt x="53" y="10"/>
                    <a:pt x="55" y="8"/>
                    <a:pt x="55" y="8"/>
                  </a:cubicBezTo>
                  <a:cubicBezTo>
                    <a:pt x="57" y="10"/>
                    <a:pt x="57" y="8"/>
                    <a:pt x="57" y="8"/>
                  </a:cubicBezTo>
                  <a:cubicBezTo>
                    <a:pt x="58" y="10"/>
                    <a:pt x="55" y="11"/>
                    <a:pt x="57" y="13"/>
                  </a:cubicBezTo>
                  <a:cubicBezTo>
                    <a:pt x="58" y="14"/>
                    <a:pt x="58" y="11"/>
                    <a:pt x="58" y="11"/>
                  </a:cubicBezTo>
                  <a:close/>
                  <a:moveTo>
                    <a:pt x="60" y="3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5"/>
                    <a:pt x="58" y="3"/>
                    <a:pt x="60" y="3"/>
                  </a:cubicBezTo>
                  <a:close/>
                  <a:moveTo>
                    <a:pt x="60" y="2"/>
                  </a:moveTo>
                  <a:cubicBezTo>
                    <a:pt x="60" y="0"/>
                    <a:pt x="60" y="0"/>
                    <a:pt x="61" y="0"/>
                  </a:cubicBezTo>
                  <a:cubicBezTo>
                    <a:pt x="61" y="0"/>
                    <a:pt x="61" y="2"/>
                    <a:pt x="60" y="2"/>
                  </a:cubicBezTo>
                  <a:close/>
                </a:path>
              </a:pathLst>
            </a:custGeom>
            <a:solidFill>
              <a:srgbClr val="487FBE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02" name="Freeform 202"/>
            <p:cNvSpPr>
              <a:spLocks/>
            </p:cNvSpPr>
            <p:nvPr/>
          </p:nvSpPr>
          <p:spPr bwMode="auto">
            <a:xfrm>
              <a:off x="3669063" y="2753902"/>
              <a:ext cx="12854" cy="9640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1"/>
                    <a:pt x="0" y="0"/>
                    <a:pt x="1" y="0"/>
                  </a:cubicBezTo>
                  <a:cubicBezTo>
                    <a:pt x="1" y="0"/>
                    <a:pt x="1" y="0"/>
                    <a:pt x="3" y="1"/>
                  </a:cubicBezTo>
                  <a:cubicBezTo>
                    <a:pt x="4" y="1"/>
                    <a:pt x="3" y="3"/>
                    <a:pt x="1" y="3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03" name="Freeform 203"/>
            <p:cNvSpPr>
              <a:spLocks/>
            </p:cNvSpPr>
            <p:nvPr/>
          </p:nvSpPr>
          <p:spPr bwMode="auto">
            <a:xfrm>
              <a:off x="3685131" y="2763543"/>
              <a:ext cx="6427" cy="96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0"/>
                    <a:pt x="2" y="1"/>
                    <a:pt x="2" y="3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04" name="Freeform 204"/>
            <p:cNvSpPr>
              <a:spLocks/>
            </p:cNvSpPr>
            <p:nvPr/>
          </p:nvSpPr>
          <p:spPr bwMode="auto">
            <a:xfrm>
              <a:off x="3681918" y="2779611"/>
              <a:ext cx="9641" cy="112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3" y="1"/>
                    <a:pt x="1" y="3"/>
                    <a:pt x="3" y="3"/>
                  </a:cubicBezTo>
                  <a:cubicBezTo>
                    <a:pt x="3" y="3"/>
                    <a:pt x="3" y="4"/>
                    <a:pt x="1" y="3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05" name="Freeform 205"/>
            <p:cNvSpPr>
              <a:spLocks/>
            </p:cNvSpPr>
            <p:nvPr/>
          </p:nvSpPr>
          <p:spPr bwMode="auto">
            <a:xfrm>
              <a:off x="3678704" y="2747476"/>
              <a:ext cx="12854" cy="1928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cubicBezTo>
                    <a:pt x="0" y="2"/>
                    <a:pt x="0" y="2"/>
                    <a:pt x="0" y="0"/>
                  </a:cubicBezTo>
                  <a:cubicBezTo>
                    <a:pt x="0" y="0"/>
                    <a:pt x="0" y="0"/>
                    <a:pt x="1" y="2"/>
                  </a:cubicBezTo>
                  <a:cubicBezTo>
                    <a:pt x="1" y="3"/>
                    <a:pt x="1" y="2"/>
                    <a:pt x="3" y="3"/>
                  </a:cubicBezTo>
                  <a:cubicBezTo>
                    <a:pt x="4" y="5"/>
                    <a:pt x="4" y="6"/>
                    <a:pt x="3" y="5"/>
                  </a:cubicBezTo>
                  <a:cubicBezTo>
                    <a:pt x="1" y="2"/>
                    <a:pt x="1" y="3"/>
                    <a:pt x="0" y="2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06" name="Freeform 206"/>
            <p:cNvSpPr>
              <a:spLocks/>
            </p:cNvSpPr>
            <p:nvPr/>
          </p:nvSpPr>
          <p:spPr bwMode="auto">
            <a:xfrm>
              <a:off x="3681918" y="2747476"/>
              <a:ext cx="12854" cy="9640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3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2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3" y="0"/>
                    <a:pt x="1" y="2"/>
                    <a:pt x="3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4" y="3"/>
                    <a:pt x="3" y="3"/>
                    <a:pt x="1" y="3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07" name="Freeform 207"/>
            <p:cNvSpPr>
              <a:spLocks/>
            </p:cNvSpPr>
            <p:nvPr/>
          </p:nvSpPr>
          <p:spPr bwMode="auto">
            <a:xfrm>
              <a:off x="3691559" y="2744262"/>
              <a:ext cx="8034" cy="9640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3"/>
                    <a:pt x="1" y="1"/>
                    <a:pt x="1" y="1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3"/>
                    <a:pt x="3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08" name="Freeform 208"/>
            <p:cNvSpPr>
              <a:spLocks/>
            </p:cNvSpPr>
            <p:nvPr/>
          </p:nvSpPr>
          <p:spPr bwMode="auto">
            <a:xfrm>
              <a:off x="3691559" y="2744262"/>
              <a:ext cx="3213" cy="96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1" y="1"/>
                    <a:pt x="0" y="1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09" name="Freeform 209"/>
            <p:cNvSpPr>
              <a:spLocks noEditPoints="1"/>
            </p:cNvSpPr>
            <p:nvPr/>
          </p:nvSpPr>
          <p:spPr bwMode="auto">
            <a:xfrm>
              <a:off x="3619254" y="3456053"/>
              <a:ext cx="342245" cy="273148"/>
            </a:xfrm>
            <a:custGeom>
              <a:avLst/>
              <a:gdLst/>
              <a:ahLst/>
              <a:cxnLst>
                <a:cxn ang="0">
                  <a:pos x="3" y="16"/>
                </a:cxn>
                <a:cxn ang="0">
                  <a:pos x="2" y="11"/>
                </a:cxn>
                <a:cxn ang="0">
                  <a:pos x="8" y="6"/>
                </a:cxn>
                <a:cxn ang="0">
                  <a:pos x="11" y="2"/>
                </a:cxn>
                <a:cxn ang="0">
                  <a:pos x="22" y="3"/>
                </a:cxn>
                <a:cxn ang="0">
                  <a:pos x="32" y="3"/>
                </a:cxn>
                <a:cxn ang="0">
                  <a:pos x="49" y="5"/>
                </a:cxn>
                <a:cxn ang="0">
                  <a:pos x="57" y="5"/>
                </a:cxn>
                <a:cxn ang="0">
                  <a:pos x="61" y="5"/>
                </a:cxn>
                <a:cxn ang="0">
                  <a:pos x="64" y="8"/>
                </a:cxn>
                <a:cxn ang="0">
                  <a:pos x="71" y="11"/>
                </a:cxn>
                <a:cxn ang="0">
                  <a:pos x="75" y="12"/>
                </a:cxn>
                <a:cxn ang="0">
                  <a:pos x="80" y="12"/>
                </a:cxn>
                <a:cxn ang="0">
                  <a:pos x="87" y="14"/>
                </a:cxn>
                <a:cxn ang="0">
                  <a:pos x="89" y="16"/>
                </a:cxn>
                <a:cxn ang="0">
                  <a:pos x="95" y="16"/>
                </a:cxn>
                <a:cxn ang="0">
                  <a:pos x="100" y="16"/>
                </a:cxn>
                <a:cxn ang="0">
                  <a:pos x="101" y="20"/>
                </a:cxn>
                <a:cxn ang="0">
                  <a:pos x="93" y="28"/>
                </a:cxn>
                <a:cxn ang="0">
                  <a:pos x="81" y="33"/>
                </a:cxn>
                <a:cxn ang="0">
                  <a:pos x="81" y="37"/>
                </a:cxn>
                <a:cxn ang="0">
                  <a:pos x="74" y="52"/>
                </a:cxn>
                <a:cxn ang="0">
                  <a:pos x="77" y="58"/>
                </a:cxn>
                <a:cxn ang="0">
                  <a:pos x="69" y="69"/>
                </a:cxn>
                <a:cxn ang="0">
                  <a:pos x="66" y="70"/>
                </a:cxn>
                <a:cxn ang="0">
                  <a:pos x="57" y="78"/>
                </a:cxn>
                <a:cxn ang="0">
                  <a:pos x="46" y="80"/>
                </a:cxn>
                <a:cxn ang="0">
                  <a:pos x="40" y="81"/>
                </a:cxn>
                <a:cxn ang="0">
                  <a:pos x="34" y="83"/>
                </a:cxn>
                <a:cxn ang="0">
                  <a:pos x="31" y="86"/>
                </a:cxn>
                <a:cxn ang="0">
                  <a:pos x="28" y="86"/>
                </a:cxn>
                <a:cxn ang="0">
                  <a:pos x="23" y="78"/>
                </a:cxn>
                <a:cxn ang="0">
                  <a:pos x="16" y="73"/>
                </a:cxn>
                <a:cxn ang="0">
                  <a:pos x="19" y="66"/>
                </a:cxn>
                <a:cxn ang="0">
                  <a:pos x="19" y="62"/>
                </a:cxn>
                <a:cxn ang="0">
                  <a:pos x="19" y="56"/>
                </a:cxn>
                <a:cxn ang="0">
                  <a:pos x="17" y="52"/>
                </a:cxn>
                <a:cxn ang="0">
                  <a:pos x="17" y="47"/>
                </a:cxn>
                <a:cxn ang="0">
                  <a:pos x="20" y="42"/>
                </a:cxn>
                <a:cxn ang="0">
                  <a:pos x="20" y="33"/>
                </a:cxn>
                <a:cxn ang="0">
                  <a:pos x="25" y="25"/>
                </a:cxn>
                <a:cxn ang="0">
                  <a:pos x="20" y="20"/>
                </a:cxn>
                <a:cxn ang="0">
                  <a:pos x="14" y="22"/>
                </a:cxn>
                <a:cxn ang="0">
                  <a:pos x="10" y="22"/>
                </a:cxn>
                <a:cxn ang="0">
                  <a:pos x="11" y="19"/>
                </a:cxn>
                <a:cxn ang="0">
                  <a:pos x="5" y="22"/>
                </a:cxn>
                <a:cxn ang="0">
                  <a:pos x="3" y="16"/>
                </a:cxn>
                <a:cxn ang="0">
                  <a:pos x="97" y="48"/>
                </a:cxn>
                <a:cxn ang="0">
                  <a:pos x="98" y="52"/>
                </a:cxn>
                <a:cxn ang="0">
                  <a:pos x="103" y="47"/>
                </a:cxn>
                <a:cxn ang="0">
                  <a:pos x="101" y="45"/>
                </a:cxn>
                <a:cxn ang="0">
                  <a:pos x="95" y="48"/>
                </a:cxn>
                <a:cxn ang="0">
                  <a:pos x="97" y="48"/>
                </a:cxn>
                <a:cxn ang="0">
                  <a:pos x="109" y="44"/>
                </a:cxn>
                <a:cxn ang="0">
                  <a:pos x="109" y="44"/>
                </a:cxn>
                <a:cxn ang="0">
                  <a:pos x="106" y="44"/>
                </a:cxn>
                <a:cxn ang="0">
                  <a:pos x="109" y="44"/>
                </a:cxn>
                <a:cxn ang="0">
                  <a:pos x="87" y="53"/>
                </a:cxn>
                <a:cxn ang="0">
                  <a:pos x="84" y="56"/>
                </a:cxn>
                <a:cxn ang="0">
                  <a:pos x="87" y="53"/>
                </a:cxn>
              </a:cxnLst>
              <a:rect l="0" t="0" r="r" b="b"/>
              <a:pathLst>
                <a:path w="110" h="88">
                  <a:moveTo>
                    <a:pt x="3" y="16"/>
                  </a:moveTo>
                  <a:cubicBezTo>
                    <a:pt x="2" y="12"/>
                    <a:pt x="3" y="11"/>
                    <a:pt x="2" y="11"/>
                  </a:cubicBezTo>
                  <a:cubicBezTo>
                    <a:pt x="0" y="9"/>
                    <a:pt x="3" y="6"/>
                    <a:pt x="8" y="6"/>
                  </a:cubicBezTo>
                  <a:cubicBezTo>
                    <a:pt x="11" y="6"/>
                    <a:pt x="8" y="3"/>
                    <a:pt x="11" y="2"/>
                  </a:cubicBezTo>
                  <a:cubicBezTo>
                    <a:pt x="16" y="0"/>
                    <a:pt x="16" y="3"/>
                    <a:pt x="22" y="3"/>
                  </a:cubicBezTo>
                  <a:cubicBezTo>
                    <a:pt x="28" y="3"/>
                    <a:pt x="28" y="2"/>
                    <a:pt x="32" y="3"/>
                  </a:cubicBezTo>
                  <a:cubicBezTo>
                    <a:pt x="40" y="6"/>
                    <a:pt x="43" y="3"/>
                    <a:pt x="49" y="5"/>
                  </a:cubicBezTo>
                  <a:cubicBezTo>
                    <a:pt x="54" y="6"/>
                    <a:pt x="52" y="3"/>
                    <a:pt x="57" y="5"/>
                  </a:cubicBezTo>
                  <a:cubicBezTo>
                    <a:pt x="58" y="6"/>
                    <a:pt x="60" y="5"/>
                    <a:pt x="61" y="5"/>
                  </a:cubicBezTo>
                  <a:cubicBezTo>
                    <a:pt x="63" y="6"/>
                    <a:pt x="64" y="5"/>
                    <a:pt x="64" y="8"/>
                  </a:cubicBezTo>
                  <a:cubicBezTo>
                    <a:pt x="64" y="9"/>
                    <a:pt x="69" y="8"/>
                    <a:pt x="71" y="11"/>
                  </a:cubicBezTo>
                  <a:cubicBezTo>
                    <a:pt x="71" y="12"/>
                    <a:pt x="74" y="11"/>
                    <a:pt x="75" y="12"/>
                  </a:cubicBezTo>
                  <a:cubicBezTo>
                    <a:pt x="77" y="14"/>
                    <a:pt x="77" y="11"/>
                    <a:pt x="80" y="12"/>
                  </a:cubicBezTo>
                  <a:cubicBezTo>
                    <a:pt x="83" y="12"/>
                    <a:pt x="78" y="8"/>
                    <a:pt x="87" y="14"/>
                  </a:cubicBezTo>
                  <a:cubicBezTo>
                    <a:pt x="87" y="16"/>
                    <a:pt x="89" y="16"/>
                    <a:pt x="89" y="16"/>
                  </a:cubicBezTo>
                  <a:cubicBezTo>
                    <a:pt x="93" y="17"/>
                    <a:pt x="93" y="16"/>
                    <a:pt x="95" y="16"/>
                  </a:cubicBezTo>
                  <a:cubicBezTo>
                    <a:pt x="98" y="17"/>
                    <a:pt x="97" y="16"/>
                    <a:pt x="100" y="16"/>
                  </a:cubicBezTo>
                  <a:cubicBezTo>
                    <a:pt x="104" y="19"/>
                    <a:pt x="100" y="17"/>
                    <a:pt x="101" y="20"/>
                  </a:cubicBezTo>
                  <a:cubicBezTo>
                    <a:pt x="103" y="23"/>
                    <a:pt x="93" y="25"/>
                    <a:pt x="93" y="28"/>
                  </a:cubicBezTo>
                  <a:cubicBezTo>
                    <a:pt x="92" y="30"/>
                    <a:pt x="83" y="30"/>
                    <a:pt x="81" y="33"/>
                  </a:cubicBezTo>
                  <a:cubicBezTo>
                    <a:pt x="81" y="36"/>
                    <a:pt x="86" y="34"/>
                    <a:pt x="81" y="37"/>
                  </a:cubicBezTo>
                  <a:cubicBezTo>
                    <a:pt x="78" y="37"/>
                    <a:pt x="72" y="47"/>
                    <a:pt x="74" y="52"/>
                  </a:cubicBezTo>
                  <a:cubicBezTo>
                    <a:pt x="74" y="56"/>
                    <a:pt x="77" y="56"/>
                    <a:pt x="77" y="58"/>
                  </a:cubicBezTo>
                  <a:cubicBezTo>
                    <a:pt x="77" y="58"/>
                    <a:pt x="68" y="62"/>
                    <a:pt x="69" y="69"/>
                  </a:cubicBezTo>
                  <a:cubicBezTo>
                    <a:pt x="69" y="70"/>
                    <a:pt x="69" y="70"/>
                    <a:pt x="66" y="70"/>
                  </a:cubicBezTo>
                  <a:cubicBezTo>
                    <a:pt x="60" y="70"/>
                    <a:pt x="60" y="81"/>
                    <a:pt x="57" y="78"/>
                  </a:cubicBezTo>
                  <a:cubicBezTo>
                    <a:pt x="55" y="77"/>
                    <a:pt x="51" y="81"/>
                    <a:pt x="46" y="80"/>
                  </a:cubicBezTo>
                  <a:cubicBezTo>
                    <a:pt x="43" y="78"/>
                    <a:pt x="40" y="80"/>
                    <a:pt x="40" y="81"/>
                  </a:cubicBezTo>
                  <a:cubicBezTo>
                    <a:pt x="38" y="83"/>
                    <a:pt x="35" y="81"/>
                    <a:pt x="34" y="83"/>
                  </a:cubicBezTo>
                  <a:cubicBezTo>
                    <a:pt x="32" y="86"/>
                    <a:pt x="32" y="86"/>
                    <a:pt x="31" y="86"/>
                  </a:cubicBezTo>
                  <a:cubicBezTo>
                    <a:pt x="31" y="88"/>
                    <a:pt x="31" y="88"/>
                    <a:pt x="28" y="86"/>
                  </a:cubicBezTo>
                  <a:cubicBezTo>
                    <a:pt x="25" y="83"/>
                    <a:pt x="23" y="81"/>
                    <a:pt x="23" y="78"/>
                  </a:cubicBezTo>
                  <a:cubicBezTo>
                    <a:pt x="23" y="77"/>
                    <a:pt x="20" y="72"/>
                    <a:pt x="16" y="73"/>
                  </a:cubicBezTo>
                  <a:cubicBezTo>
                    <a:pt x="16" y="72"/>
                    <a:pt x="16" y="67"/>
                    <a:pt x="19" y="66"/>
                  </a:cubicBezTo>
                  <a:cubicBezTo>
                    <a:pt x="22" y="62"/>
                    <a:pt x="20" y="62"/>
                    <a:pt x="19" y="62"/>
                  </a:cubicBezTo>
                  <a:cubicBezTo>
                    <a:pt x="17" y="62"/>
                    <a:pt x="16" y="61"/>
                    <a:pt x="19" y="56"/>
                  </a:cubicBezTo>
                  <a:cubicBezTo>
                    <a:pt x="22" y="52"/>
                    <a:pt x="19" y="55"/>
                    <a:pt x="17" y="52"/>
                  </a:cubicBezTo>
                  <a:cubicBezTo>
                    <a:pt x="17" y="47"/>
                    <a:pt x="14" y="47"/>
                    <a:pt x="17" y="47"/>
                  </a:cubicBezTo>
                  <a:cubicBezTo>
                    <a:pt x="20" y="47"/>
                    <a:pt x="20" y="45"/>
                    <a:pt x="20" y="42"/>
                  </a:cubicBezTo>
                  <a:cubicBezTo>
                    <a:pt x="19" y="41"/>
                    <a:pt x="22" y="41"/>
                    <a:pt x="20" y="33"/>
                  </a:cubicBezTo>
                  <a:cubicBezTo>
                    <a:pt x="20" y="31"/>
                    <a:pt x="29" y="25"/>
                    <a:pt x="25" y="25"/>
                  </a:cubicBezTo>
                  <a:cubicBezTo>
                    <a:pt x="22" y="23"/>
                    <a:pt x="25" y="22"/>
                    <a:pt x="20" y="20"/>
                  </a:cubicBezTo>
                  <a:cubicBezTo>
                    <a:pt x="16" y="20"/>
                    <a:pt x="19" y="23"/>
                    <a:pt x="14" y="22"/>
                  </a:cubicBezTo>
                  <a:cubicBezTo>
                    <a:pt x="11" y="20"/>
                    <a:pt x="11" y="23"/>
                    <a:pt x="10" y="22"/>
                  </a:cubicBezTo>
                  <a:cubicBezTo>
                    <a:pt x="8" y="22"/>
                    <a:pt x="13" y="20"/>
                    <a:pt x="11" y="19"/>
                  </a:cubicBezTo>
                  <a:cubicBezTo>
                    <a:pt x="10" y="19"/>
                    <a:pt x="10" y="19"/>
                    <a:pt x="5" y="22"/>
                  </a:cubicBezTo>
                  <a:cubicBezTo>
                    <a:pt x="3" y="20"/>
                    <a:pt x="5" y="17"/>
                    <a:pt x="3" y="16"/>
                  </a:cubicBezTo>
                  <a:close/>
                  <a:moveTo>
                    <a:pt x="97" y="48"/>
                  </a:moveTo>
                  <a:cubicBezTo>
                    <a:pt x="98" y="48"/>
                    <a:pt x="97" y="50"/>
                    <a:pt x="98" y="52"/>
                  </a:cubicBezTo>
                  <a:cubicBezTo>
                    <a:pt x="101" y="52"/>
                    <a:pt x="101" y="48"/>
                    <a:pt x="103" y="47"/>
                  </a:cubicBezTo>
                  <a:cubicBezTo>
                    <a:pt x="104" y="44"/>
                    <a:pt x="101" y="47"/>
                    <a:pt x="101" y="45"/>
                  </a:cubicBezTo>
                  <a:cubicBezTo>
                    <a:pt x="100" y="42"/>
                    <a:pt x="93" y="47"/>
                    <a:pt x="95" y="48"/>
                  </a:cubicBezTo>
                  <a:cubicBezTo>
                    <a:pt x="95" y="48"/>
                    <a:pt x="93" y="48"/>
                    <a:pt x="97" y="48"/>
                  </a:cubicBezTo>
                  <a:close/>
                  <a:moveTo>
                    <a:pt x="109" y="44"/>
                  </a:moveTo>
                  <a:cubicBezTo>
                    <a:pt x="109" y="45"/>
                    <a:pt x="110" y="45"/>
                    <a:pt x="109" y="44"/>
                  </a:cubicBezTo>
                  <a:cubicBezTo>
                    <a:pt x="109" y="42"/>
                    <a:pt x="106" y="42"/>
                    <a:pt x="106" y="44"/>
                  </a:cubicBezTo>
                  <a:cubicBezTo>
                    <a:pt x="106" y="44"/>
                    <a:pt x="107" y="44"/>
                    <a:pt x="109" y="44"/>
                  </a:cubicBezTo>
                  <a:close/>
                  <a:moveTo>
                    <a:pt x="87" y="53"/>
                  </a:moveTo>
                  <a:cubicBezTo>
                    <a:pt x="89" y="55"/>
                    <a:pt x="86" y="56"/>
                    <a:pt x="84" y="56"/>
                  </a:cubicBezTo>
                  <a:cubicBezTo>
                    <a:pt x="84" y="55"/>
                    <a:pt x="86" y="52"/>
                    <a:pt x="87" y="53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10" name="Freeform 223"/>
            <p:cNvSpPr>
              <a:spLocks/>
            </p:cNvSpPr>
            <p:nvPr/>
          </p:nvSpPr>
          <p:spPr bwMode="auto">
            <a:xfrm>
              <a:off x="5105526" y="4047339"/>
              <a:ext cx="22495" cy="53023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3" y="17"/>
                </a:cxn>
                <a:cxn ang="0">
                  <a:pos x="1" y="16"/>
                </a:cxn>
                <a:cxn ang="0">
                  <a:pos x="1" y="5"/>
                </a:cxn>
                <a:cxn ang="0">
                  <a:pos x="4" y="2"/>
                </a:cxn>
                <a:cxn ang="0">
                  <a:pos x="6" y="6"/>
                </a:cxn>
                <a:cxn ang="0">
                  <a:pos x="7" y="11"/>
                </a:cxn>
                <a:cxn ang="0">
                  <a:pos x="4" y="17"/>
                </a:cxn>
                <a:cxn ang="0">
                  <a:pos x="4" y="17"/>
                </a:cxn>
              </a:cxnLst>
              <a:rect l="0" t="0" r="r" b="b"/>
              <a:pathLst>
                <a:path w="7" h="17">
                  <a:moveTo>
                    <a:pt x="4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1" y="17"/>
                    <a:pt x="1" y="16"/>
                  </a:cubicBezTo>
                  <a:cubicBezTo>
                    <a:pt x="1" y="8"/>
                    <a:pt x="0" y="9"/>
                    <a:pt x="1" y="5"/>
                  </a:cubicBezTo>
                  <a:cubicBezTo>
                    <a:pt x="3" y="3"/>
                    <a:pt x="3" y="0"/>
                    <a:pt x="4" y="2"/>
                  </a:cubicBezTo>
                  <a:cubicBezTo>
                    <a:pt x="6" y="3"/>
                    <a:pt x="7" y="5"/>
                    <a:pt x="6" y="6"/>
                  </a:cubicBezTo>
                  <a:cubicBezTo>
                    <a:pt x="6" y="9"/>
                    <a:pt x="7" y="9"/>
                    <a:pt x="7" y="11"/>
                  </a:cubicBezTo>
                  <a:cubicBezTo>
                    <a:pt x="7" y="14"/>
                    <a:pt x="6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11" name="Freeform 224"/>
            <p:cNvSpPr>
              <a:spLocks/>
            </p:cNvSpPr>
            <p:nvPr/>
          </p:nvSpPr>
          <p:spPr bwMode="auto">
            <a:xfrm>
              <a:off x="5240496" y="4044124"/>
              <a:ext cx="11247" cy="22494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1" y="7"/>
                </a:cxn>
              </a:cxnLst>
              <a:rect l="0" t="0" r="r" b="b"/>
              <a:pathLst>
                <a:path w="4" h="7">
                  <a:moveTo>
                    <a:pt x="1" y="7"/>
                  </a:moveTo>
                  <a:cubicBezTo>
                    <a:pt x="0" y="7"/>
                    <a:pt x="1" y="3"/>
                    <a:pt x="0" y="3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3" y="3"/>
                    <a:pt x="1" y="0"/>
                    <a:pt x="3" y="0"/>
                  </a:cubicBezTo>
                  <a:cubicBezTo>
                    <a:pt x="4" y="0"/>
                    <a:pt x="3" y="3"/>
                    <a:pt x="3" y="4"/>
                  </a:cubicBezTo>
                  <a:cubicBezTo>
                    <a:pt x="3" y="4"/>
                    <a:pt x="1" y="6"/>
                    <a:pt x="1" y="7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12" name="Freeform 225"/>
            <p:cNvSpPr>
              <a:spLocks/>
            </p:cNvSpPr>
            <p:nvPr/>
          </p:nvSpPr>
          <p:spPr bwMode="auto">
            <a:xfrm>
              <a:off x="5115167" y="4053765"/>
              <a:ext cx="133363" cy="118900"/>
            </a:xfrm>
            <a:custGeom>
              <a:avLst/>
              <a:gdLst/>
              <a:ahLst/>
              <a:cxnLst>
                <a:cxn ang="0">
                  <a:pos x="41" y="4"/>
                </a:cxn>
                <a:cxn ang="0">
                  <a:pos x="40" y="0"/>
                </a:cxn>
                <a:cxn ang="0">
                  <a:pos x="38" y="4"/>
                </a:cxn>
                <a:cxn ang="0">
                  <a:pos x="34" y="9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11" y="20"/>
                </a:cxn>
                <a:cxn ang="0">
                  <a:pos x="6" y="20"/>
                </a:cxn>
                <a:cxn ang="0">
                  <a:pos x="3" y="18"/>
                </a:cxn>
                <a:cxn ang="0">
                  <a:pos x="3" y="15"/>
                </a:cxn>
                <a:cxn ang="0">
                  <a:pos x="1" y="15"/>
                </a:cxn>
                <a:cxn ang="0">
                  <a:pos x="0" y="15"/>
                </a:cxn>
                <a:cxn ang="0">
                  <a:pos x="3" y="20"/>
                </a:cxn>
                <a:cxn ang="0">
                  <a:pos x="6" y="27"/>
                </a:cxn>
                <a:cxn ang="0">
                  <a:pos x="15" y="32"/>
                </a:cxn>
                <a:cxn ang="0">
                  <a:pos x="34" y="33"/>
                </a:cxn>
                <a:cxn ang="0">
                  <a:pos x="35" y="26"/>
                </a:cxn>
                <a:cxn ang="0">
                  <a:pos x="35" y="21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38" y="15"/>
                </a:cxn>
                <a:cxn ang="0">
                  <a:pos x="40" y="12"/>
                </a:cxn>
                <a:cxn ang="0">
                  <a:pos x="43" y="10"/>
                </a:cxn>
                <a:cxn ang="0">
                  <a:pos x="41" y="4"/>
                </a:cxn>
              </a:cxnLst>
              <a:rect l="0" t="0" r="r" b="b"/>
              <a:pathLst>
                <a:path w="43" h="38">
                  <a:moveTo>
                    <a:pt x="41" y="4"/>
                  </a:moveTo>
                  <a:cubicBezTo>
                    <a:pt x="40" y="4"/>
                    <a:pt x="41" y="0"/>
                    <a:pt x="40" y="0"/>
                  </a:cubicBezTo>
                  <a:cubicBezTo>
                    <a:pt x="38" y="6"/>
                    <a:pt x="40" y="0"/>
                    <a:pt x="38" y="4"/>
                  </a:cubicBezTo>
                  <a:cubicBezTo>
                    <a:pt x="37" y="6"/>
                    <a:pt x="35" y="6"/>
                    <a:pt x="34" y="9"/>
                  </a:cubicBezTo>
                  <a:cubicBezTo>
                    <a:pt x="31" y="12"/>
                    <a:pt x="28" y="15"/>
                    <a:pt x="26" y="15"/>
                  </a:cubicBezTo>
                  <a:cubicBezTo>
                    <a:pt x="26" y="16"/>
                    <a:pt x="29" y="15"/>
                    <a:pt x="26" y="18"/>
                  </a:cubicBezTo>
                  <a:cubicBezTo>
                    <a:pt x="23" y="23"/>
                    <a:pt x="17" y="18"/>
                    <a:pt x="11" y="20"/>
                  </a:cubicBezTo>
                  <a:cubicBezTo>
                    <a:pt x="6" y="21"/>
                    <a:pt x="6" y="21"/>
                    <a:pt x="6" y="20"/>
                  </a:cubicBezTo>
                  <a:cubicBezTo>
                    <a:pt x="6" y="16"/>
                    <a:pt x="5" y="18"/>
                    <a:pt x="3" y="18"/>
                  </a:cubicBezTo>
                  <a:cubicBezTo>
                    <a:pt x="0" y="18"/>
                    <a:pt x="3" y="15"/>
                    <a:pt x="3" y="15"/>
                  </a:cubicBezTo>
                  <a:cubicBezTo>
                    <a:pt x="3" y="13"/>
                    <a:pt x="1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8"/>
                    <a:pt x="0" y="18"/>
                    <a:pt x="3" y="20"/>
                  </a:cubicBezTo>
                  <a:cubicBezTo>
                    <a:pt x="6" y="23"/>
                    <a:pt x="6" y="23"/>
                    <a:pt x="6" y="27"/>
                  </a:cubicBezTo>
                  <a:cubicBezTo>
                    <a:pt x="8" y="30"/>
                    <a:pt x="6" y="30"/>
                    <a:pt x="15" y="32"/>
                  </a:cubicBezTo>
                  <a:cubicBezTo>
                    <a:pt x="24" y="33"/>
                    <a:pt x="32" y="38"/>
                    <a:pt x="34" y="33"/>
                  </a:cubicBezTo>
                  <a:cubicBezTo>
                    <a:pt x="34" y="32"/>
                    <a:pt x="32" y="30"/>
                    <a:pt x="35" y="26"/>
                  </a:cubicBezTo>
                  <a:cubicBezTo>
                    <a:pt x="37" y="21"/>
                    <a:pt x="37" y="23"/>
                    <a:pt x="35" y="21"/>
                  </a:cubicBezTo>
                  <a:cubicBezTo>
                    <a:pt x="35" y="21"/>
                    <a:pt x="37" y="21"/>
                    <a:pt x="38" y="20"/>
                  </a:cubicBezTo>
                  <a:cubicBezTo>
                    <a:pt x="41" y="20"/>
                    <a:pt x="40" y="18"/>
                    <a:pt x="38" y="18"/>
                  </a:cubicBezTo>
                  <a:cubicBezTo>
                    <a:pt x="37" y="18"/>
                    <a:pt x="38" y="18"/>
                    <a:pt x="38" y="15"/>
                  </a:cubicBezTo>
                  <a:cubicBezTo>
                    <a:pt x="38" y="12"/>
                    <a:pt x="38" y="9"/>
                    <a:pt x="40" y="12"/>
                  </a:cubicBezTo>
                  <a:cubicBezTo>
                    <a:pt x="41" y="15"/>
                    <a:pt x="40" y="12"/>
                    <a:pt x="43" y="10"/>
                  </a:cubicBezTo>
                  <a:cubicBezTo>
                    <a:pt x="43" y="7"/>
                    <a:pt x="43" y="6"/>
                    <a:pt x="41" y="4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13" name="Freeform 226"/>
            <p:cNvSpPr>
              <a:spLocks/>
            </p:cNvSpPr>
            <p:nvPr/>
          </p:nvSpPr>
          <p:spPr bwMode="auto">
            <a:xfrm>
              <a:off x="5218002" y="4020024"/>
              <a:ext cx="30529" cy="17674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5" y="3"/>
                </a:cxn>
                <a:cxn ang="0">
                  <a:pos x="8" y="1"/>
                </a:cxn>
                <a:cxn ang="0">
                  <a:pos x="2" y="6"/>
                </a:cxn>
              </a:cxnLst>
              <a:rect l="0" t="0" r="r" b="b"/>
              <a:pathLst>
                <a:path w="10" h="6">
                  <a:moveTo>
                    <a:pt x="2" y="6"/>
                  </a:moveTo>
                  <a:cubicBezTo>
                    <a:pt x="0" y="4"/>
                    <a:pt x="5" y="4"/>
                    <a:pt x="5" y="3"/>
                  </a:cubicBezTo>
                  <a:cubicBezTo>
                    <a:pt x="5" y="1"/>
                    <a:pt x="10" y="0"/>
                    <a:pt x="8" y="1"/>
                  </a:cubicBezTo>
                  <a:cubicBezTo>
                    <a:pt x="7" y="4"/>
                    <a:pt x="2" y="6"/>
                    <a:pt x="2" y="6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14" name="Freeform 227"/>
            <p:cNvSpPr>
              <a:spLocks/>
            </p:cNvSpPr>
            <p:nvPr/>
          </p:nvSpPr>
          <p:spPr bwMode="auto">
            <a:xfrm>
              <a:off x="5042862" y="3925225"/>
              <a:ext cx="6427" cy="16068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0" y="2"/>
                </a:cxn>
                <a:cxn ang="0">
                  <a:pos x="2" y="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0" y="5"/>
                    <a:pt x="0" y="2"/>
                    <a:pt x="0" y="2"/>
                  </a:cubicBezTo>
                  <a:cubicBezTo>
                    <a:pt x="0" y="0"/>
                    <a:pt x="2" y="3"/>
                    <a:pt x="2" y="5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15" name="Freeform 228"/>
            <p:cNvSpPr>
              <a:spLocks/>
            </p:cNvSpPr>
            <p:nvPr/>
          </p:nvSpPr>
          <p:spPr bwMode="auto">
            <a:xfrm>
              <a:off x="4716686" y="3838461"/>
              <a:ext cx="17675" cy="4659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1" y="2"/>
                </a:cxn>
                <a:cxn ang="0">
                  <a:pos x="4" y="3"/>
                </a:cxn>
              </a:cxnLst>
              <a:rect l="0" t="0" r="r" b="b"/>
              <a:pathLst>
                <a:path w="6" h="15">
                  <a:moveTo>
                    <a:pt x="4" y="3"/>
                  </a:moveTo>
                  <a:cubicBezTo>
                    <a:pt x="4" y="5"/>
                    <a:pt x="6" y="10"/>
                    <a:pt x="4" y="11"/>
                  </a:cubicBezTo>
                  <a:cubicBezTo>
                    <a:pt x="3" y="13"/>
                    <a:pt x="3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3" y="10"/>
                    <a:pt x="1" y="8"/>
                  </a:cubicBezTo>
                  <a:cubicBezTo>
                    <a:pt x="1" y="8"/>
                    <a:pt x="0" y="10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3" y="0"/>
                    <a:pt x="4" y="3"/>
                    <a:pt x="4" y="3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16" name="Freeform 229"/>
            <p:cNvSpPr>
              <a:spLocks/>
            </p:cNvSpPr>
            <p:nvPr/>
          </p:nvSpPr>
          <p:spPr bwMode="auto">
            <a:xfrm>
              <a:off x="4703831" y="3814359"/>
              <a:ext cx="30529" cy="126933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9" y="10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6" y="4"/>
                </a:cxn>
                <a:cxn ang="0">
                  <a:pos x="1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41"/>
                </a:cxn>
                <a:cxn ang="0">
                  <a:pos x="4" y="41"/>
                </a:cxn>
                <a:cxn ang="0">
                  <a:pos x="6" y="34"/>
                </a:cxn>
                <a:cxn ang="0">
                  <a:pos x="9" y="24"/>
                </a:cxn>
                <a:cxn ang="0">
                  <a:pos x="9" y="19"/>
                </a:cxn>
                <a:cxn ang="0">
                  <a:pos x="4" y="22"/>
                </a:cxn>
                <a:cxn ang="0">
                  <a:pos x="4" y="21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9" y="11"/>
                </a:cxn>
              </a:cxnLst>
              <a:rect l="0" t="0" r="r" b="b"/>
              <a:pathLst>
                <a:path w="10" h="41">
                  <a:moveTo>
                    <a:pt x="9" y="11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8"/>
                    <a:pt x="9" y="7"/>
                    <a:pt x="10" y="7"/>
                  </a:cubicBezTo>
                  <a:cubicBezTo>
                    <a:pt x="10" y="7"/>
                    <a:pt x="10" y="7"/>
                    <a:pt x="10" y="5"/>
                  </a:cubicBezTo>
                  <a:cubicBezTo>
                    <a:pt x="10" y="5"/>
                    <a:pt x="10" y="4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0"/>
                    <a:pt x="9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7" y="4"/>
                    <a:pt x="6" y="4"/>
                  </a:cubicBezTo>
                  <a:cubicBezTo>
                    <a:pt x="4" y="7"/>
                    <a:pt x="3" y="17"/>
                    <a:pt x="1" y="19"/>
                  </a:cubicBezTo>
                  <a:cubicBezTo>
                    <a:pt x="3" y="19"/>
                    <a:pt x="0" y="22"/>
                    <a:pt x="0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8"/>
                    <a:pt x="3" y="34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6" y="36"/>
                    <a:pt x="6" y="34"/>
                  </a:cubicBezTo>
                  <a:cubicBezTo>
                    <a:pt x="6" y="30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7" y="21"/>
                    <a:pt x="7" y="22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19"/>
                    <a:pt x="7" y="17"/>
                    <a:pt x="6" y="16"/>
                  </a:cubicBezTo>
                  <a:cubicBezTo>
                    <a:pt x="6" y="16"/>
                    <a:pt x="4" y="17"/>
                    <a:pt x="4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4"/>
                    <a:pt x="4" y="11"/>
                    <a:pt x="6" y="10"/>
                  </a:cubicBezTo>
                  <a:cubicBezTo>
                    <a:pt x="7" y="8"/>
                    <a:pt x="9" y="11"/>
                    <a:pt x="9" y="11"/>
                  </a:cubicBezTo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17" name="Freeform 230"/>
            <p:cNvSpPr>
              <a:spLocks/>
            </p:cNvSpPr>
            <p:nvPr/>
          </p:nvSpPr>
          <p:spPr bwMode="auto">
            <a:xfrm>
              <a:off x="4697404" y="3873809"/>
              <a:ext cx="12854" cy="144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3" y="0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1" y="1"/>
                    <a:pt x="1" y="1"/>
                    <a:pt x="0" y="3"/>
                  </a:cubicBezTo>
                  <a:cubicBezTo>
                    <a:pt x="0" y="3"/>
                    <a:pt x="0" y="5"/>
                    <a:pt x="1" y="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0"/>
                    <a:pt x="3" y="0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18" name="Freeform 231"/>
            <p:cNvSpPr>
              <a:spLocks noEditPoints="1"/>
            </p:cNvSpPr>
            <p:nvPr/>
          </p:nvSpPr>
          <p:spPr bwMode="auto">
            <a:xfrm>
              <a:off x="4339092" y="3523538"/>
              <a:ext cx="212095" cy="244227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44" y="6"/>
                </a:cxn>
                <a:cxn ang="0">
                  <a:pos x="54" y="8"/>
                </a:cxn>
                <a:cxn ang="0">
                  <a:pos x="41" y="11"/>
                </a:cxn>
                <a:cxn ang="0">
                  <a:pos x="36" y="19"/>
                </a:cxn>
                <a:cxn ang="0">
                  <a:pos x="32" y="20"/>
                </a:cxn>
                <a:cxn ang="0">
                  <a:pos x="25" y="15"/>
                </a:cxn>
                <a:cxn ang="0">
                  <a:pos x="27" y="28"/>
                </a:cxn>
                <a:cxn ang="0">
                  <a:pos x="32" y="39"/>
                </a:cxn>
                <a:cxn ang="0">
                  <a:pos x="32" y="43"/>
                </a:cxn>
                <a:cxn ang="0">
                  <a:pos x="30" y="50"/>
                </a:cxn>
                <a:cxn ang="0">
                  <a:pos x="29" y="60"/>
                </a:cxn>
                <a:cxn ang="0">
                  <a:pos x="19" y="56"/>
                </a:cxn>
                <a:cxn ang="0">
                  <a:pos x="12" y="45"/>
                </a:cxn>
                <a:cxn ang="0">
                  <a:pos x="21" y="40"/>
                </a:cxn>
                <a:cxn ang="0">
                  <a:pos x="22" y="39"/>
                </a:cxn>
                <a:cxn ang="0">
                  <a:pos x="9" y="36"/>
                </a:cxn>
                <a:cxn ang="0">
                  <a:pos x="4" y="25"/>
                </a:cxn>
                <a:cxn ang="0">
                  <a:pos x="9" y="19"/>
                </a:cxn>
                <a:cxn ang="0">
                  <a:pos x="21" y="8"/>
                </a:cxn>
                <a:cxn ang="0">
                  <a:pos x="7" y="43"/>
                </a:cxn>
                <a:cxn ang="0">
                  <a:pos x="7" y="39"/>
                </a:cxn>
                <a:cxn ang="0">
                  <a:pos x="27" y="60"/>
                </a:cxn>
                <a:cxn ang="0">
                  <a:pos x="41" y="74"/>
                </a:cxn>
                <a:cxn ang="0">
                  <a:pos x="47" y="73"/>
                </a:cxn>
                <a:cxn ang="0">
                  <a:pos x="33" y="68"/>
                </a:cxn>
                <a:cxn ang="0">
                  <a:pos x="68" y="60"/>
                </a:cxn>
                <a:cxn ang="0">
                  <a:pos x="68" y="60"/>
                </a:cxn>
                <a:cxn ang="0">
                  <a:pos x="50" y="39"/>
                </a:cxn>
                <a:cxn ang="0">
                  <a:pos x="53" y="28"/>
                </a:cxn>
                <a:cxn ang="0">
                  <a:pos x="54" y="31"/>
                </a:cxn>
                <a:cxn ang="0">
                  <a:pos x="41" y="12"/>
                </a:cxn>
                <a:cxn ang="0">
                  <a:pos x="38" y="43"/>
                </a:cxn>
                <a:cxn ang="0">
                  <a:pos x="30" y="33"/>
                </a:cxn>
                <a:cxn ang="0">
                  <a:pos x="47" y="53"/>
                </a:cxn>
                <a:cxn ang="0">
                  <a:pos x="60" y="71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45" y="22"/>
                </a:cxn>
                <a:cxn ang="0">
                  <a:pos x="48" y="20"/>
                </a:cxn>
                <a:cxn ang="0">
                  <a:pos x="44" y="54"/>
                </a:cxn>
                <a:cxn ang="0">
                  <a:pos x="38" y="57"/>
                </a:cxn>
                <a:cxn ang="0">
                  <a:pos x="38" y="48"/>
                </a:cxn>
                <a:cxn ang="0">
                  <a:pos x="38" y="51"/>
                </a:cxn>
                <a:cxn ang="0">
                  <a:pos x="50" y="48"/>
                </a:cxn>
                <a:cxn ang="0">
                  <a:pos x="7" y="37"/>
                </a:cxn>
                <a:cxn ang="0">
                  <a:pos x="41" y="34"/>
                </a:cxn>
                <a:cxn ang="0">
                  <a:pos x="42" y="48"/>
                </a:cxn>
                <a:cxn ang="0">
                  <a:pos x="42" y="48"/>
                </a:cxn>
              </a:cxnLst>
              <a:rect l="0" t="0" r="r" b="b"/>
              <a:pathLst>
                <a:path w="68" h="78">
                  <a:moveTo>
                    <a:pt x="21" y="8"/>
                  </a:moveTo>
                  <a:cubicBezTo>
                    <a:pt x="25" y="11"/>
                    <a:pt x="24" y="6"/>
                    <a:pt x="27" y="6"/>
                  </a:cubicBezTo>
                  <a:cubicBezTo>
                    <a:pt x="29" y="8"/>
                    <a:pt x="27" y="5"/>
                    <a:pt x="32" y="6"/>
                  </a:cubicBezTo>
                  <a:cubicBezTo>
                    <a:pt x="35" y="6"/>
                    <a:pt x="36" y="3"/>
                    <a:pt x="38" y="5"/>
                  </a:cubicBezTo>
                  <a:cubicBezTo>
                    <a:pt x="39" y="5"/>
                    <a:pt x="38" y="2"/>
                    <a:pt x="41" y="5"/>
                  </a:cubicBezTo>
                  <a:cubicBezTo>
                    <a:pt x="42" y="8"/>
                    <a:pt x="42" y="3"/>
                    <a:pt x="44" y="6"/>
                  </a:cubicBezTo>
                  <a:cubicBezTo>
                    <a:pt x="45" y="9"/>
                    <a:pt x="47" y="6"/>
                    <a:pt x="50" y="6"/>
                  </a:cubicBezTo>
                  <a:cubicBezTo>
                    <a:pt x="54" y="6"/>
                    <a:pt x="48" y="0"/>
                    <a:pt x="53" y="2"/>
                  </a:cubicBezTo>
                  <a:cubicBezTo>
                    <a:pt x="56" y="5"/>
                    <a:pt x="56" y="6"/>
                    <a:pt x="54" y="8"/>
                  </a:cubicBezTo>
                  <a:cubicBezTo>
                    <a:pt x="53" y="8"/>
                    <a:pt x="54" y="11"/>
                    <a:pt x="51" y="12"/>
                  </a:cubicBezTo>
                  <a:cubicBezTo>
                    <a:pt x="51" y="11"/>
                    <a:pt x="48" y="12"/>
                    <a:pt x="45" y="11"/>
                  </a:cubicBezTo>
                  <a:cubicBezTo>
                    <a:pt x="42" y="9"/>
                    <a:pt x="44" y="12"/>
                    <a:pt x="41" y="11"/>
                  </a:cubicBezTo>
                  <a:cubicBezTo>
                    <a:pt x="38" y="9"/>
                    <a:pt x="38" y="12"/>
                    <a:pt x="35" y="14"/>
                  </a:cubicBezTo>
                  <a:cubicBezTo>
                    <a:pt x="32" y="14"/>
                    <a:pt x="35" y="14"/>
                    <a:pt x="33" y="15"/>
                  </a:cubicBezTo>
                  <a:cubicBezTo>
                    <a:pt x="33" y="17"/>
                    <a:pt x="35" y="15"/>
                    <a:pt x="36" y="19"/>
                  </a:cubicBezTo>
                  <a:cubicBezTo>
                    <a:pt x="39" y="20"/>
                    <a:pt x="38" y="20"/>
                    <a:pt x="36" y="19"/>
                  </a:cubicBezTo>
                  <a:cubicBezTo>
                    <a:pt x="33" y="17"/>
                    <a:pt x="32" y="17"/>
                    <a:pt x="35" y="19"/>
                  </a:cubicBezTo>
                  <a:cubicBezTo>
                    <a:pt x="36" y="22"/>
                    <a:pt x="35" y="22"/>
                    <a:pt x="32" y="20"/>
                  </a:cubicBezTo>
                  <a:cubicBezTo>
                    <a:pt x="30" y="17"/>
                    <a:pt x="30" y="19"/>
                    <a:pt x="32" y="20"/>
                  </a:cubicBezTo>
                  <a:cubicBezTo>
                    <a:pt x="33" y="23"/>
                    <a:pt x="30" y="23"/>
                    <a:pt x="29" y="20"/>
                  </a:cubicBezTo>
                  <a:cubicBezTo>
                    <a:pt x="29" y="15"/>
                    <a:pt x="25" y="19"/>
                    <a:pt x="25" y="15"/>
                  </a:cubicBezTo>
                  <a:cubicBezTo>
                    <a:pt x="27" y="12"/>
                    <a:pt x="24" y="15"/>
                    <a:pt x="24" y="17"/>
                  </a:cubicBezTo>
                  <a:cubicBezTo>
                    <a:pt x="21" y="22"/>
                    <a:pt x="32" y="28"/>
                    <a:pt x="29" y="31"/>
                  </a:cubicBezTo>
                  <a:cubicBezTo>
                    <a:pt x="27" y="33"/>
                    <a:pt x="29" y="28"/>
                    <a:pt x="27" y="28"/>
                  </a:cubicBezTo>
                  <a:cubicBezTo>
                    <a:pt x="24" y="28"/>
                    <a:pt x="30" y="33"/>
                    <a:pt x="24" y="33"/>
                  </a:cubicBezTo>
                  <a:cubicBezTo>
                    <a:pt x="21" y="34"/>
                    <a:pt x="29" y="34"/>
                    <a:pt x="29" y="36"/>
                  </a:cubicBezTo>
                  <a:cubicBezTo>
                    <a:pt x="30" y="39"/>
                    <a:pt x="30" y="37"/>
                    <a:pt x="32" y="39"/>
                  </a:cubicBezTo>
                  <a:cubicBezTo>
                    <a:pt x="32" y="40"/>
                    <a:pt x="36" y="40"/>
                    <a:pt x="35" y="42"/>
                  </a:cubicBezTo>
                  <a:cubicBezTo>
                    <a:pt x="35" y="43"/>
                    <a:pt x="36" y="46"/>
                    <a:pt x="35" y="46"/>
                  </a:cubicBezTo>
                  <a:cubicBezTo>
                    <a:pt x="35" y="46"/>
                    <a:pt x="33" y="45"/>
                    <a:pt x="32" y="43"/>
                  </a:cubicBezTo>
                  <a:cubicBezTo>
                    <a:pt x="30" y="42"/>
                    <a:pt x="27" y="43"/>
                    <a:pt x="27" y="45"/>
                  </a:cubicBezTo>
                  <a:cubicBezTo>
                    <a:pt x="29" y="46"/>
                    <a:pt x="27" y="46"/>
                    <a:pt x="29" y="46"/>
                  </a:cubicBezTo>
                  <a:cubicBezTo>
                    <a:pt x="30" y="48"/>
                    <a:pt x="32" y="50"/>
                    <a:pt x="30" y="50"/>
                  </a:cubicBezTo>
                  <a:cubicBezTo>
                    <a:pt x="29" y="50"/>
                    <a:pt x="29" y="51"/>
                    <a:pt x="27" y="50"/>
                  </a:cubicBezTo>
                  <a:cubicBezTo>
                    <a:pt x="27" y="48"/>
                    <a:pt x="27" y="48"/>
                    <a:pt x="25" y="48"/>
                  </a:cubicBezTo>
                  <a:cubicBezTo>
                    <a:pt x="22" y="48"/>
                    <a:pt x="30" y="59"/>
                    <a:pt x="29" y="60"/>
                  </a:cubicBezTo>
                  <a:cubicBezTo>
                    <a:pt x="25" y="60"/>
                    <a:pt x="24" y="53"/>
                    <a:pt x="24" y="57"/>
                  </a:cubicBezTo>
                  <a:cubicBezTo>
                    <a:pt x="22" y="60"/>
                    <a:pt x="21" y="62"/>
                    <a:pt x="21" y="59"/>
                  </a:cubicBezTo>
                  <a:cubicBezTo>
                    <a:pt x="21" y="56"/>
                    <a:pt x="19" y="51"/>
                    <a:pt x="19" y="56"/>
                  </a:cubicBezTo>
                  <a:cubicBezTo>
                    <a:pt x="18" y="59"/>
                    <a:pt x="15" y="53"/>
                    <a:pt x="15" y="51"/>
                  </a:cubicBezTo>
                  <a:cubicBezTo>
                    <a:pt x="16" y="50"/>
                    <a:pt x="16" y="48"/>
                    <a:pt x="15" y="48"/>
                  </a:cubicBezTo>
                  <a:cubicBezTo>
                    <a:pt x="12" y="48"/>
                    <a:pt x="13" y="46"/>
                    <a:pt x="12" y="45"/>
                  </a:cubicBezTo>
                  <a:cubicBezTo>
                    <a:pt x="10" y="43"/>
                    <a:pt x="13" y="45"/>
                    <a:pt x="13" y="42"/>
                  </a:cubicBezTo>
                  <a:cubicBezTo>
                    <a:pt x="13" y="40"/>
                    <a:pt x="15" y="42"/>
                    <a:pt x="16" y="40"/>
                  </a:cubicBezTo>
                  <a:cubicBezTo>
                    <a:pt x="18" y="39"/>
                    <a:pt x="18" y="39"/>
                    <a:pt x="21" y="40"/>
                  </a:cubicBezTo>
                  <a:cubicBezTo>
                    <a:pt x="24" y="42"/>
                    <a:pt x="24" y="43"/>
                    <a:pt x="27" y="42"/>
                  </a:cubicBezTo>
                  <a:cubicBezTo>
                    <a:pt x="30" y="42"/>
                    <a:pt x="29" y="40"/>
                    <a:pt x="27" y="40"/>
                  </a:cubicBezTo>
                  <a:cubicBezTo>
                    <a:pt x="25" y="40"/>
                    <a:pt x="24" y="39"/>
                    <a:pt x="22" y="39"/>
                  </a:cubicBezTo>
                  <a:cubicBezTo>
                    <a:pt x="19" y="40"/>
                    <a:pt x="21" y="39"/>
                    <a:pt x="18" y="39"/>
                  </a:cubicBezTo>
                  <a:cubicBezTo>
                    <a:pt x="13" y="40"/>
                    <a:pt x="15" y="37"/>
                    <a:pt x="13" y="39"/>
                  </a:cubicBezTo>
                  <a:cubicBezTo>
                    <a:pt x="12" y="42"/>
                    <a:pt x="12" y="37"/>
                    <a:pt x="9" y="36"/>
                  </a:cubicBezTo>
                  <a:cubicBezTo>
                    <a:pt x="7" y="33"/>
                    <a:pt x="13" y="34"/>
                    <a:pt x="12" y="33"/>
                  </a:cubicBezTo>
                  <a:cubicBezTo>
                    <a:pt x="9" y="29"/>
                    <a:pt x="10" y="34"/>
                    <a:pt x="9" y="31"/>
                  </a:cubicBezTo>
                  <a:cubicBezTo>
                    <a:pt x="7" y="29"/>
                    <a:pt x="6" y="31"/>
                    <a:pt x="4" y="25"/>
                  </a:cubicBezTo>
                  <a:cubicBezTo>
                    <a:pt x="4" y="25"/>
                    <a:pt x="6" y="25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9" y="22"/>
                    <a:pt x="9" y="19"/>
                  </a:cubicBezTo>
                  <a:cubicBezTo>
                    <a:pt x="9" y="14"/>
                    <a:pt x="10" y="17"/>
                    <a:pt x="12" y="15"/>
                  </a:cubicBezTo>
                  <a:cubicBezTo>
                    <a:pt x="12" y="12"/>
                    <a:pt x="10" y="12"/>
                    <a:pt x="10" y="12"/>
                  </a:cubicBezTo>
                  <a:cubicBezTo>
                    <a:pt x="22" y="11"/>
                    <a:pt x="16" y="6"/>
                    <a:pt x="21" y="8"/>
                  </a:cubicBezTo>
                  <a:close/>
                  <a:moveTo>
                    <a:pt x="7" y="43"/>
                  </a:moveTo>
                  <a:cubicBezTo>
                    <a:pt x="9" y="43"/>
                    <a:pt x="12" y="46"/>
                    <a:pt x="10" y="46"/>
                  </a:cubicBezTo>
                  <a:cubicBezTo>
                    <a:pt x="9" y="46"/>
                    <a:pt x="7" y="45"/>
                    <a:pt x="7" y="43"/>
                  </a:cubicBezTo>
                  <a:close/>
                  <a:moveTo>
                    <a:pt x="9" y="42"/>
                  </a:moveTo>
                  <a:cubicBezTo>
                    <a:pt x="10" y="43"/>
                    <a:pt x="10" y="42"/>
                    <a:pt x="9" y="40"/>
                  </a:cubicBezTo>
                  <a:cubicBezTo>
                    <a:pt x="7" y="40"/>
                    <a:pt x="7" y="37"/>
                    <a:pt x="7" y="39"/>
                  </a:cubicBezTo>
                  <a:cubicBezTo>
                    <a:pt x="7" y="40"/>
                    <a:pt x="6" y="39"/>
                    <a:pt x="6" y="40"/>
                  </a:cubicBezTo>
                  <a:cubicBezTo>
                    <a:pt x="6" y="42"/>
                    <a:pt x="7" y="42"/>
                    <a:pt x="9" y="42"/>
                  </a:cubicBezTo>
                  <a:close/>
                  <a:moveTo>
                    <a:pt x="27" y="60"/>
                  </a:moveTo>
                  <a:cubicBezTo>
                    <a:pt x="29" y="62"/>
                    <a:pt x="27" y="65"/>
                    <a:pt x="27" y="64"/>
                  </a:cubicBezTo>
                  <a:cubicBezTo>
                    <a:pt x="25" y="62"/>
                    <a:pt x="25" y="60"/>
                    <a:pt x="27" y="60"/>
                  </a:cubicBezTo>
                  <a:close/>
                  <a:moveTo>
                    <a:pt x="41" y="74"/>
                  </a:moveTo>
                  <a:cubicBezTo>
                    <a:pt x="42" y="78"/>
                    <a:pt x="45" y="76"/>
                    <a:pt x="50" y="76"/>
                  </a:cubicBezTo>
                  <a:cubicBezTo>
                    <a:pt x="54" y="76"/>
                    <a:pt x="54" y="71"/>
                    <a:pt x="50" y="73"/>
                  </a:cubicBezTo>
                  <a:cubicBezTo>
                    <a:pt x="47" y="76"/>
                    <a:pt x="50" y="71"/>
                    <a:pt x="47" y="73"/>
                  </a:cubicBezTo>
                  <a:cubicBezTo>
                    <a:pt x="44" y="73"/>
                    <a:pt x="44" y="70"/>
                    <a:pt x="39" y="71"/>
                  </a:cubicBezTo>
                  <a:cubicBezTo>
                    <a:pt x="36" y="73"/>
                    <a:pt x="36" y="68"/>
                    <a:pt x="35" y="70"/>
                  </a:cubicBezTo>
                  <a:cubicBezTo>
                    <a:pt x="33" y="70"/>
                    <a:pt x="33" y="68"/>
                    <a:pt x="33" y="68"/>
                  </a:cubicBezTo>
                  <a:cubicBezTo>
                    <a:pt x="32" y="70"/>
                    <a:pt x="32" y="70"/>
                    <a:pt x="32" y="71"/>
                  </a:cubicBezTo>
                  <a:cubicBezTo>
                    <a:pt x="32" y="74"/>
                    <a:pt x="36" y="71"/>
                    <a:pt x="41" y="74"/>
                  </a:cubicBezTo>
                  <a:close/>
                  <a:moveTo>
                    <a:pt x="68" y="60"/>
                  </a:moveTo>
                  <a:cubicBezTo>
                    <a:pt x="68" y="59"/>
                    <a:pt x="63" y="62"/>
                    <a:pt x="63" y="64"/>
                  </a:cubicBezTo>
                  <a:cubicBezTo>
                    <a:pt x="65" y="64"/>
                    <a:pt x="63" y="65"/>
                    <a:pt x="65" y="67"/>
                  </a:cubicBezTo>
                  <a:cubicBezTo>
                    <a:pt x="67" y="67"/>
                    <a:pt x="68" y="60"/>
                    <a:pt x="68" y="60"/>
                  </a:cubicBezTo>
                  <a:close/>
                  <a:moveTo>
                    <a:pt x="50" y="37"/>
                  </a:moveTo>
                  <a:cubicBezTo>
                    <a:pt x="51" y="36"/>
                    <a:pt x="53" y="40"/>
                    <a:pt x="50" y="42"/>
                  </a:cubicBezTo>
                  <a:cubicBezTo>
                    <a:pt x="48" y="42"/>
                    <a:pt x="51" y="39"/>
                    <a:pt x="50" y="39"/>
                  </a:cubicBezTo>
                  <a:cubicBezTo>
                    <a:pt x="50" y="37"/>
                    <a:pt x="48" y="37"/>
                    <a:pt x="50" y="37"/>
                  </a:cubicBezTo>
                  <a:close/>
                  <a:moveTo>
                    <a:pt x="54" y="31"/>
                  </a:moveTo>
                  <a:cubicBezTo>
                    <a:pt x="53" y="28"/>
                    <a:pt x="54" y="29"/>
                    <a:pt x="53" y="28"/>
                  </a:cubicBezTo>
                  <a:cubicBezTo>
                    <a:pt x="53" y="28"/>
                    <a:pt x="51" y="28"/>
                    <a:pt x="50" y="29"/>
                  </a:cubicBezTo>
                  <a:cubicBezTo>
                    <a:pt x="48" y="29"/>
                    <a:pt x="50" y="31"/>
                    <a:pt x="53" y="33"/>
                  </a:cubicBezTo>
                  <a:cubicBezTo>
                    <a:pt x="54" y="33"/>
                    <a:pt x="56" y="33"/>
                    <a:pt x="54" y="31"/>
                  </a:cubicBezTo>
                  <a:close/>
                  <a:moveTo>
                    <a:pt x="41" y="12"/>
                  </a:moveTo>
                  <a:cubicBezTo>
                    <a:pt x="41" y="12"/>
                    <a:pt x="41" y="15"/>
                    <a:pt x="39" y="14"/>
                  </a:cubicBezTo>
                  <a:cubicBezTo>
                    <a:pt x="38" y="14"/>
                    <a:pt x="39" y="12"/>
                    <a:pt x="41" y="12"/>
                  </a:cubicBezTo>
                  <a:close/>
                  <a:moveTo>
                    <a:pt x="30" y="36"/>
                  </a:moveTo>
                  <a:cubicBezTo>
                    <a:pt x="33" y="37"/>
                    <a:pt x="32" y="39"/>
                    <a:pt x="33" y="39"/>
                  </a:cubicBezTo>
                  <a:cubicBezTo>
                    <a:pt x="36" y="39"/>
                    <a:pt x="36" y="43"/>
                    <a:pt x="38" y="43"/>
                  </a:cubicBezTo>
                  <a:cubicBezTo>
                    <a:pt x="39" y="45"/>
                    <a:pt x="39" y="42"/>
                    <a:pt x="38" y="42"/>
                  </a:cubicBezTo>
                  <a:cubicBezTo>
                    <a:pt x="36" y="40"/>
                    <a:pt x="36" y="39"/>
                    <a:pt x="36" y="37"/>
                  </a:cubicBezTo>
                  <a:cubicBezTo>
                    <a:pt x="36" y="34"/>
                    <a:pt x="35" y="37"/>
                    <a:pt x="30" y="33"/>
                  </a:cubicBezTo>
                  <a:cubicBezTo>
                    <a:pt x="29" y="31"/>
                    <a:pt x="25" y="33"/>
                    <a:pt x="25" y="34"/>
                  </a:cubicBezTo>
                  <a:cubicBezTo>
                    <a:pt x="27" y="34"/>
                    <a:pt x="29" y="34"/>
                    <a:pt x="30" y="36"/>
                  </a:cubicBezTo>
                  <a:close/>
                  <a:moveTo>
                    <a:pt x="47" y="53"/>
                  </a:moveTo>
                  <a:cubicBezTo>
                    <a:pt x="48" y="51"/>
                    <a:pt x="48" y="56"/>
                    <a:pt x="47" y="54"/>
                  </a:cubicBezTo>
                  <a:cubicBezTo>
                    <a:pt x="45" y="54"/>
                    <a:pt x="45" y="53"/>
                    <a:pt x="47" y="53"/>
                  </a:cubicBezTo>
                  <a:close/>
                  <a:moveTo>
                    <a:pt x="60" y="71"/>
                  </a:moveTo>
                  <a:cubicBezTo>
                    <a:pt x="59" y="71"/>
                    <a:pt x="59" y="67"/>
                    <a:pt x="60" y="68"/>
                  </a:cubicBezTo>
                  <a:cubicBezTo>
                    <a:pt x="60" y="70"/>
                    <a:pt x="60" y="71"/>
                    <a:pt x="60" y="71"/>
                  </a:cubicBezTo>
                  <a:close/>
                  <a:moveTo>
                    <a:pt x="4" y="28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3" y="23"/>
                    <a:pt x="1" y="23"/>
                    <a:pt x="0" y="23"/>
                  </a:cubicBezTo>
                  <a:cubicBezTo>
                    <a:pt x="0" y="25"/>
                    <a:pt x="1" y="28"/>
                    <a:pt x="4" y="28"/>
                  </a:cubicBezTo>
                  <a:close/>
                  <a:moveTo>
                    <a:pt x="44" y="23"/>
                  </a:moveTo>
                  <a:cubicBezTo>
                    <a:pt x="45" y="22"/>
                    <a:pt x="45" y="25"/>
                    <a:pt x="45" y="23"/>
                  </a:cubicBezTo>
                  <a:cubicBezTo>
                    <a:pt x="45" y="22"/>
                    <a:pt x="47" y="20"/>
                    <a:pt x="45" y="22"/>
                  </a:cubicBezTo>
                  <a:cubicBezTo>
                    <a:pt x="45" y="22"/>
                    <a:pt x="42" y="20"/>
                    <a:pt x="42" y="22"/>
                  </a:cubicBezTo>
                  <a:cubicBezTo>
                    <a:pt x="42" y="23"/>
                    <a:pt x="44" y="23"/>
                    <a:pt x="44" y="23"/>
                  </a:cubicBezTo>
                  <a:close/>
                  <a:moveTo>
                    <a:pt x="48" y="20"/>
                  </a:moveTo>
                  <a:cubicBezTo>
                    <a:pt x="48" y="17"/>
                    <a:pt x="51" y="19"/>
                    <a:pt x="50" y="20"/>
                  </a:cubicBezTo>
                  <a:cubicBezTo>
                    <a:pt x="48" y="20"/>
                    <a:pt x="48" y="20"/>
                    <a:pt x="48" y="20"/>
                  </a:cubicBezTo>
                  <a:close/>
                  <a:moveTo>
                    <a:pt x="44" y="54"/>
                  </a:moveTo>
                  <a:cubicBezTo>
                    <a:pt x="42" y="53"/>
                    <a:pt x="44" y="51"/>
                    <a:pt x="45" y="53"/>
                  </a:cubicBezTo>
                  <a:cubicBezTo>
                    <a:pt x="44" y="54"/>
                    <a:pt x="44" y="54"/>
                    <a:pt x="44" y="54"/>
                  </a:cubicBezTo>
                  <a:close/>
                  <a:moveTo>
                    <a:pt x="38" y="57"/>
                  </a:moveTo>
                  <a:cubicBezTo>
                    <a:pt x="36" y="57"/>
                    <a:pt x="38" y="59"/>
                    <a:pt x="39" y="57"/>
                  </a:cubicBezTo>
                  <a:cubicBezTo>
                    <a:pt x="39" y="56"/>
                    <a:pt x="39" y="56"/>
                    <a:pt x="38" y="57"/>
                  </a:cubicBezTo>
                  <a:close/>
                  <a:moveTo>
                    <a:pt x="38" y="48"/>
                  </a:moveTo>
                  <a:cubicBezTo>
                    <a:pt x="36" y="48"/>
                    <a:pt x="38" y="46"/>
                    <a:pt x="38" y="46"/>
                  </a:cubicBezTo>
                  <a:cubicBezTo>
                    <a:pt x="38" y="48"/>
                    <a:pt x="38" y="48"/>
                    <a:pt x="38" y="48"/>
                  </a:cubicBezTo>
                  <a:close/>
                  <a:moveTo>
                    <a:pt x="38" y="51"/>
                  </a:moveTo>
                  <a:cubicBezTo>
                    <a:pt x="36" y="51"/>
                    <a:pt x="38" y="48"/>
                    <a:pt x="38" y="50"/>
                  </a:cubicBezTo>
                  <a:cubicBezTo>
                    <a:pt x="39" y="50"/>
                    <a:pt x="39" y="51"/>
                    <a:pt x="38" y="51"/>
                  </a:cubicBezTo>
                  <a:close/>
                  <a:moveTo>
                    <a:pt x="50" y="48"/>
                  </a:moveTo>
                  <a:cubicBezTo>
                    <a:pt x="50" y="46"/>
                    <a:pt x="53" y="46"/>
                    <a:pt x="53" y="46"/>
                  </a:cubicBezTo>
                  <a:cubicBezTo>
                    <a:pt x="53" y="46"/>
                    <a:pt x="50" y="50"/>
                    <a:pt x="50" y="48"/>
                  </a:cubicBezTo>
                  <a:close/>
                  <a:moveTo>
                    <a:pt x="7" y="37"/>
                  </a:moveTo>
                  <a:cubicBezTo>
                    <a:pt x="6" y="37"/>
                    <a:pt x="7" y="34"/>
                    <a:pt x="9" y="34"/>
                  </a:cubicBezTo>
                  <a:cubicBezTo>
                    <a:pt x="9" y="36"/>
                    <a:pt x="9" y="37"/>
                    <a:pt x="7" y="37"/>
                  </a:cubicBezTo>
                  <a:close/>
                  <a:moveTo>
                    <a:pt x="41" y="34"/>
                  </a:moveTo>
                  <a:cubicBezTo>
                    <a:pt x="39" y="34"/>
                    <a:pt x="39" y="33"/>
                    <a:pt x="39" y="33"/>
                  </a:cubicBezTo>
                  <a:cubicBezTo>
                    <a:pt x="39" y="31"/>
                    <a:pt x="41" y="34"/>
                    <a:pt x="41" y="34"/>
                  </a:cubicBezTo>
                  <a:close/>
                  <a:moveTo>
                    <a:pt x="42" y="48"/>
                  </a:moveTo>
                  <a:cubicBezTo>
                    <a:pt x="44" y="50"/>
                    <a:pt x="45" y="48"/>
                    <a:pt x="44" y="46"/>
                  </a:cubicBezTo>
                  <a:cubicBezTo>
                    <a:pt x="42" y="46"/>
                    <a:pt x="41" y="42"/>
                    <a:pt x="41" y="43"/>
                  </a:cubicBezTo>
                  <a:cubicBezTo>
                    <a:pt x="39" y="45"/>
                    <a:pt x="42" y="45"/>
                    <a:pt x="42" y="48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19" name="Freeform 236"/>
            <p:cNvSpPr>
              <a:spLocks noEditPoints="1"/>
            </p:cNvSpPr>
            <p:nvPr/>
          </p:nvSpPr>
          <p:spPr bwMode="auto">
            <a:xfrm>
              <a:off x="6913155" y="3393390"/>
              <a:ext cx="546306" cy="719825"/>
            </a:xfrm>
            <a:custGeom>
              <a:avLst/>
              <a:gdLst/>
              <a:ahLst/>
              <a:cxnLst>
                <a:cxn ang="0">
                  <a:pos x="53" y="168"/>
                </a:cxn>
                <a:cxn ang="0">
                  <a:pos x="39" y="142"/>
                </a:cxn>
                <a:cxn ang="0">
                  <a:pos x="49" y="146"/>
                </a:cxn>
                <a:cxn ang="0">
                  <a:pos x="102" y="123"/>
                </a:cxn>
                <a:cxn ang="0">
                  <a:pos x="111" y="122"/>
                </a:cxn>
                <a:cxn ang="0">
                  <a:pos x="122" y="118"/>
                </a:cxn>
                <a:cxn ang="0">
                  <a:pos x="128" y="112"/>
                </a:cxn>
                <a:cxn ang="0">
                  <a:pos x="134" y="107"/>
                </a:cxn>
                <a:cxn ang="0">
                  <a:pos x="142" y="75"/>
                </a:cxn>
                <a:cxn ang="0">
                  <a:pos x="137" y="47"/>
                </a:cxn>
                <a:cxn ang="0">
                  <a:pos x="134" y="53"/>
                </a:cxn>
                <a:cxn ang="0">
                  <a:pos x="126" y="64"/>
                </a:cxn>
                <a:cxn ang="0">
                  <a:pos x="107" y="98"/>
                </a:cxn>
                <a:cxn ang="0">
                  <a:pos x="102" y="95"/>
                </a:cxn>
                <a:cxn ang="0">
                  <a:pos x="90" y="109"/>
                </a:cxn>
                <a:cxn ang="0">
                  <a:pos x="61" y="123"/>
                </a:cxn>
                <a:cxn ang="0">
                  <a:pos x="67" y="125"/>
                </a:cxn>
                <a:cxn ang="0">
                  <a:pos x="87" y="122"/>
                </a:cxn>
                <a:cxn ang="0">
                  <a:pos x="90" y="131"/>
                </a:cxn>
                <a:cxn ang="0">
                  <a:pos x="52" y="140"/>
                </a:cxn>
                <a:cxn ang="0">
                  <a:pos x="52" y="154"/>
                </a:cxn>
                <a:cxn ang="0">
                  <a:pos x="58" y="156"/>
                </a:cxn>
                <a:cxn ang="0">
                  <a:pos x="62" y="137"/>
                </a:cxn>
                <a:cxn ang="0">
                  <a:pos x="53" y="131"/>
                </a:cxn>
                <a:cxn ang="0">
                  <a:pos x="46" y="137"/>
                </a:cxn>
                <a:cxn ang="0">
                  <a:pos x="52" y="143"/>
                </a:cxn>
                <a:cxn ang="0">
                  <a:pos x="82" y="136"/>
                </a:cxn>
                <a:cxn ang="0">
                  <a:pos x="79" y="126"/>
                </a:cxn>
                <a:cxn ang="0">
                  <a:pos x="70" y="131"/>
                </a:cxn>
                <a:cxn ang="0">
                  <a:pos x="71" y="142"/>
                </a:cxn>
                <a:cxn ang="0">
                  <a:pos x="117" y="86"/>
                </a:cxn>
                <a:cxn ang="0">
                  <a:pos x="137" y="44"/>
                </a:cxn>
                <a:cxn ang="0">
                  <a:pos x="152" y="40"/>
                </a:cxn>
                <a:cxn ang="0">
                  <a:pos x="175" y="25"/>
                </a:cxn>
                <a:cxn ang="0">
                  <a:pos x="164" y="19"/>
                </a:cxn>
                <a:cxn ang="0">
                  <a:pos x="142" y="6"/>
                </a:cxn>
                <a:cxn ang="0">
                  <a:pos x="135" y="28"/>
                </a:cxn>
                <a:cxn ang="0">
                  <a:pos x="129" y="48"/>
                </a:cxn>
                <a:cxn ang="0">
                  <a:pos x="90" y="123"/>
                </a:cxn>
                <a:cxn ang="0">
                  <a:pos x="76" y="103"/>
                </a:cxn>
                <a:cxn ang="0">
                  <a:pos x="35" y="206"/>
                </a:cxn>
                <a:cxn ang="0">
                  <a:pos x="32" y="210"/>
                </a:cxn>
                <a:cxn ang="0">
                  <a:pos x="41" y="195"/>
                </a:cxn>
                <a:cxn ang="0">
                  <a:pos x="44" y="190"/>
                </a:cxn>
                <a:cxn ang="0">
                  <a:pos x="0" y="229"/>
                </a:cxn>
                <a:cxn ang="0">
                  <a:pos x="3" y="229"/>
                </a:cxn>
                <a:cxn ang="0">
                  <a:pos x="12" y="226"/>
                </a:cxn>
              </a:cxnLst>
              <a:rect l="0" t="0" r="r" b="b"/>
              <a:pathLst>
                <a:path w="175" h="231">
                  <a:moveTo>
                    <a:pt x="53" y="168"/>
                  </a:moveTo>
                  <a:cubicBezTo>
                    <a:pt x="52" y="168"/>
                    <a:pt x="53" y="165"/>
                    <a:pt x="53" y="167"/>
                  </a:cubicBezTo>
                  <a:cubicBezTo>
                    <a:pt x="55" y="167"/>
                    <a:pt x="55" y="168"/>
                    <a:pt x="53" y="168"/>
                  </a:cubicBezTo>
                  <a:close/>
                  <a:moveTo>
                    <a:pt x="39" y="142"/>
                  </a:moveTo>
                  <a:cubicBezTo>
                    <a:pt x="41" y="142"/>
                    <a:pt x="41" y="143"/>
                    <a:pt x="39" y="143"/>
                  </a:cubicBezTo>
                  <a:cubicBezTo>
                    <a:pt x="38" y="143"/>
                    <a:pt x="39" y="142"/>
                    <a:pt x="39" y="142"/>
                  </a:cubicBezTo>
                  <a:close/>
                  <a:moveTo>
                    <a:pt x="49" y="146"/>
                  </a:moveTo>
                  <a:cubicBezTo>
                    <a:pt x="49" y="145"/>
                    <a:pt x="52" y="143"/>
                    <a:pt x="52" y="145"/>
                  </a:cubicBezTo>
                  <a:cubicBezTo>
                    <a:pt x="52" y="146"/>
                    <a:pt x="50" y="148"/>
                    <a:pt x="49" y="146"/>
                  </a:cubicBezTo>
                  <a:close/>
                  <a:moveTo>
                    <a:pt x="93" y="134"/>
                  </a:moveTo>
                  <a:cubicBezTo>
                    <a:pt x="96" y="137"/>
                    <a:pt x="97" y="131"/>
                    <a:pt x="99" y="128"/>
                  </a:cubicBezTo>
                  <a:cubicBezTo>
                    <a:pt x="102" y="125"/>
                    <a:pt x="107" y="126"/>
                    <a:pt x="102" y="123"/>
                  </a:cubicBezTo>
                  <a:cubicBezTo>
                    <a:pt x="99" y="122"/>
                    <a:pt x="103" y="115"/>
                    <a:pt x="103" y="118"/>
                  </a:cubicBezTo>
                  <a:cubicBezTo>
                    <a:pt x="103" y="123"/>
                    <a:pt x="108" y="118"/>
                    <a:pt x="105" y="122"/>
                  </a:cubicBezTo>
                  <a:cubicBezTo>
                    <a:pt x="103" y="125"/>
                    <a:pt x="108" y="122"/>
                    <a:pt x="111" y="122"/>
                  </a:cubicBezTo>
                  <a:cubicBezTo>
                    <a:pt x="114" y="123"/>
                    <a:pt x="113" y="123"/>
                    <a:pt x="116" y="120"/>
                  </a:cubicBezTo>
                  <a:cubicBezTo>
                    <a:pt x="117" y="117"/>
                    <a:pt x="119" y="115"/>
                    <a:pt x="119" y="120"/>
                  </a:cubicBezTo>
                  <a:cubicBezTo>
                    <a:pt x="117" y="125"/>
                    <a:pt x="120" y="123"/>
                    <a:pt x="122" y="118"/>
                  </a:cubicBezTo>
                  <a:cubicBezTo>
                    <a:pt x="122" y="115"/>
                    <a:pt x="122" y="114"/>
                    <a:pt x="125" y="115"/>
                  </a:cubicBezTo>
                  <a:cubicBezTo>
                    <a:pt x="126" y="118"/>
                    <a:pt x="125" y="115"/>
                    <a:pt x="126" y="112"/>
                  </a:cubicBezTo>
                  <a:cubicBezTo>
                    <a:pt x="128" y="111"/>
                    <a:pt x="129" y="111"/>
                    <a:pt x="128" y="112"/>
                  </a:cubicBezTo>
                  <a:cubicBezTo>
                    <a:pt x="128" y="115"/>
                    <a:pt x="126" y="122"/>
                    <a:pt x="128" y="118"/>
                  </a:cubicBezTo>
                  <a:cubicBezTo>
                    <a:pt x="129" y="115"/>
                    <a:pt x="131" y="118"/>
                    <a:pt x="132" y="114"/>
                  </a:cubicBezTo>
                  <a:cubicBezTo>
                    <a:pt x="132" y="107"/>
                    <a:pt x="139" y="115"/>
                    <a:pt x="134" y="107"/>
                  </a:cubicBezTo>
                  <a:cubicBezTo>
                    <a:pt x="129" y="101"/>
                    <a:pt x="139" y="97"/>
                    <a:pt x="135" y="89"/>
                  </a:cubicBezTo>
                  <a:cubicBezTo>
                    <a:pt x="135" y="84"/>
                    <a:pt x="137" y="79"/>
                    <a:pt x="140" y="83"/>
                  </a:cubicBezTo>
                  <a:cubicBezTo>
                    <a:pt x="143" y="84"/>
                    <a:pt x="139" y="79"/>
                    <a:pt x="142" y="75"/>
                  </a:cubicBezTo>
                  <a:cubicBezTo>
                    <a:pt x="145" y="70"/>
                    <a:pt x="146" y="64"/>
                    <a:pt x="142" y="61"/>
                  </a:cubicBezTo>
                  <a:cubicBezTo>
                    <a:pt x="139" y="56"/>
                    <a:pt x="139" y="51"/>
                    <a:pt x="140" y="50"/>
                  </a:cubicBezTo>
                  <a:cubicBezTo>
                    <a:pt x="140" y="47"/>
                    <a:pt x="139" y="48"/>
                    <a:pt x="137" y="47"/>
                  </a:cubicBezTo>
                  <a:cubicBezTo>
                    <a:pt x="135" y="45"/>
                    <a:pt x="134" y="51"/>
                    <a:pt x="137" y="50"/>
                  </a:cubicBezTo>
                  <a:cubicBezTo>
                    <a:pt x="140" y="48"/>
                    <a:pt x="139" y="54"/>
                    <a:pt x="137" y="53"/>
                  </a:cubicBezTo>
                  <a:cubicBezTo>
                    <a:pt x="135" y="51"/>
                    <a:pt x="134" y="56"/>
                    <a:pt x="134" y="53"/>
                  </a:cubicBezTo>
                  <a:cubicBezTo>
                    <a:pt x="134" y="48"/>
                    <a:pt x="131" y="48"/>
                    <a:pt x="131" y="53"/>
                  </a:cubicBezTo>
                  <a:cubicBezTo>
                    <a:pt x="131" y="58"/>
                    <a:pt x="126" y="53"/>
                    <a:pt x="128" y="58"/>
                  </a:cubicBezTo>
                  <a:cubicBezTo>
                    <a:pt x="129" y="64"/>
                    <a:pt x="126" y="62"/>
                    <a:pt x="126" y="64"/>
                  </a:cubicBezTo>
                  <a:cubicBezTo>
                    <a:pt x="126" y="65"/>
                    <a:pt x="131" y="62"/>
                    <a:pt x="126" y="75"/>
                  </a:cubicBezTo>
                  <a:cubicBezTo>
                    <a:pt x="125" y="84"/>
                    <a:pt x="122" y="84"/>
                    <a:pt x="119" y="90"/>
                  </a:cubicBezTo>
                  <a:cubicBezTo>
                    <a:pt x="114" y="97"/>
                    <a:pt x="111" y="95"/>
                    <a:pt x="107" y="98"/>
                  </a:cubicBezTo>
                  <a:cubicBezTo>
                    <a:pt x="103" y="101"/>
                    <a:pt x="107" y="97"/>
                    <a:pt x="105" y="95"/>
                  </a:cubicBezTo>
                  <a:cubicBezTo>
                    <a:pt x="103" y="95"/>
                    <a:pt x="110" y="94"/>
                    <a:pt x="108" y="90"/>
                  </a:cubicBezTo>
                  <a:cubicBezTo>
                    <a:pt x="107" y="89"/>
                    <a:pt x="102" y="92"/>
                    <a:pt x="102" y="95"/>
                  </a:cubicBezTo>
                  <a:cubicBezTo>
                    <a:pt x="103" y="100"/>
                    <a:pt x="96" y="106"/>
                    <a:pt x="96" y="107"/>
                  </a:cubicBezTo>
                  <a:cubicBezTo>
                    <a:pt x="97" y="109"/>
                    <a:pt x="97" y="112"/>
                    <a:pt x="93" y="112"/>
                  </a:cubicBezTo>
                  <a:cubicBezTo>
                    <a:pt x="88" y="114"/>
                    <a:pt x="93" y="111"/>
                    <a:pt x="90" y="109"/>
                  </a:cubicBezTo>
                  <a:cubicBezTo>
                    <a:pt x="88" y="109"/>
                    <a:pt x="76" y="115"/>
                    <a:pt x="75" y="112"/>
                  </a:cubicBezTo>
                  <a:cubicBezTo>
                    <a:pt x="73" y="109"/>
                    <a:pt x="71" y="112"/>
                    <a:pt x="67" y="117"/>
                  </a:cubicBezTo>
                  <a:cubicBezTo>
                    <a:pt x="62" y="123"/>
                    <a:pt x="62" y="118"/>
                    <a:pt x="61" y="123"/>
                  </a:cubicBezTo>
                  <a:cubicBezTo>
                    <a:pt x="59" y="126"/>
                    <a:pt x="56" y="123"/>
                    <a:pt x="56" y="126"/>
                  </a:cubicBezTo>
                  <a:cubicBezTo>
                    <a:pt x="56" y="131"/>
                    <a:pt x="61" y="128"/>
                    <a:pt x="64" y="129"/>
                  </a:cubicBezTo>
                  <a:cubicBezTo>
                    <a:pt x="68" y="131"/>
                    <a:pt x="65" y="126"/>
                    <a:pt x="67" y="125"/>
                  </a:cubicBezTo>
                  <a:cubicBezTo>
                    <a:pt x="70" y="125"/>
                    <a:pt x="68" y="126"/>
                    <a:pt x="71" y="126"/>
                  </a:cubicBezTo>
                  <a:cubicBezTo>
                    <a:pt x="75" y="125"/>
                    <a:pt x="78" y="125"/>
                    <a:pt x="81" y="123"/>
                  </a:cubicBezTo>
                  <a:cubicBezTo>
                    <a:pt x="85" y="122"/>
                    <a:pt x="81" y="120"/>
                    <a:pt x="87" y="122"/>
                  </a:cubicBezTo>
                  <a:cubicBezTo>
                    <a:pt x="91" y="123"/>
                    <a:pt x="91" y="120"/>
                    <a:pt x="93" y="122"/>
                  </a:cubicBezTo>
                  <a:cubicBezTo>
                    <a:pt x="93" y="125"/>
                    <a:pt x="90" y="125"/>
                    <a:pt x="90" y="126"/>
                  </a:cubicBezTo>
                  <a:cubicBezTo>
                    <a:pt x="90" y="128"/>
                    <a:pt x="88" y="129"/>
                    <a:pt x="90" y="131"/>
                  </a:cubicBezTo>
                  <a:cubicBezTo>
                    <a:pt x="93" y="132"/>
                    <a:pt x="90" y="132"/>
                    <a:pt x="94" y="134"/>
                  </a:cubicBezTo>
                  <a:cubicBezTo>
                    <a:pt x="93" y="134"/>
                    <a:pt x="93" y="134"/>
                    <a:pt x="93" y="134"/>
                  </a:cubicBezTo>
                  <a:close/>
                  <a:moveTo>
                    <a:pt x="52" y="140"/>
                  </a:moveTo>
                  <a:cubicBezTo>
                    <a:pt x="50" y="140"/>
                    <a:pt x="50" y="136"/>
                    <a:pt x="52" y="139"/>
                  </a:cubicBezTo>
                  <a:cubicBezTo>
                    <a:pt x="53" y="142"/>
                    <a:pt x="55" y="145"/>
                    <a:pt x="52" y="148"/>
                  </a:cubicBezTo>
                  <a:cubicBezTo>
                    <a:pt x="50" y="151"/>
                    <a:pt x="50" y="150"/>
                    <a:pt x="52" y="154"/>
                  </a:cubicBezTo>
                  <a:cubicBezTo>
                    <a:pt x="52" y="157"/>
                    <a:pt x="49" y="156"/>
                    <a:pt x="53" y="157"/>
                  </a:cubicBezTo>
                  <a:cubicBezTo>
                    <a:pt x="56" y="159"/>
                    <a:pt x="53" y="162"/>
                    <a:pt x="56" y="159"/>
                  </a:cubicBezTo>
                  <a:cubicBezTo>
                    <a:pt x="59" y="157"/>
                    <a:pt x="56" y="157"/>
                    <a:pt x="58" y="156"/>
                  </a:cubicBezTo>
                  <a:cubicBezTo>
                    <a:pt x="59" y="154"/>
                    <a:pt x="58" y="157"/>
                    <a:pt x="59" y="156"/>
                  </a:cubicBezTo>
                  <a:cubicBezTo>
                    <a:pt x="61" y="156"/>
                    <a:pt x="61" y="142"/>
                    <a:pt x="64" y="142"/>
                  </a:cubicBezTo>
                  <a:cubicBezTo>
                    <a:pt x="67" y="140"/>
                    <a:pt x="65" y="137"/>
                    <a:pt x="62" y="137"/>
                  </a:cubicBezTo>
                  <a:cubicBezTo>
                    <a:pt x="59" y="137"/>
                    <a:pt x="64" y="134"/>
                    <a:pt x="62" y="132"/>
                  </a:cubicBezTo>
                  <a:cubicBezTo>
                    <a:pt x="61" y="131"/>
                    <a:pt x="58" y="136"/>
                    <a:pt x="58" y="131"/>
                  </a:cubicBezTo>
                  <a:cubicBezTo>
                    <a:pt x="56" y="129"/>
                    <a:pt x="53" y="128"/>
                    <a:pt x="53" y="131"/>
                  </a:cubicBezTo>
                  <a:cubicBezTo>
                    <a:pt x="52" y="134"/>
                    <a:pt x="52" y="131"/>
                    <a:pt x="50" y="134"/>
                  </a:cubicBezTo>
                  <a:cubicBezTo>
                    <a:pt x="49" y="137"/>
                    <a:pt x="49" y="131"/>
                    <a:pt x="47" y="134"/>
                  </a:cubicBezTo>
                  <a:cubicBezTo>
                    <a:pt x="47" y="137"/>
                    <a:pt x="44" y="134"/>
                    <a:pt x="46" y="137"/>
                  </a:cubicBezTo>
                  <a:cubicBezTo>
                    <a:pt x="47" y="140"/>
                    <a:pt x="46" y="139"/>
                    <a:pt x="47" y="140"/>
                  </a:cubicBezTo>
                  <a:cubicBezTo>
                    <a:pt x="49" y="143"/>
                    <a:pt x="46" y="145"/>
                    <a:pt x="49" y="143"/>
                  </a:cubicBezTo>
                  <a:cubicBezTo>
                    <a:pt x="52" y="140"/>
                    <a:pt x="49" y="145"/>
                    <a:pt x="52" y="143"/>
                  </a:cubicBezTo>
                  <a:cubicBezTo>
                    <a:pt x="53" y="142"/>
                    <a:pt x="53" y="142"/>
                    <a:pt x="52" y="140"/>
                  </a:cubicBezTo>
                  <a:close/>
                  <a:moveTo>
                    <a:pt x="78" y="134"/>
                  </a:moveTo>
                  <a:cubicBezTo>
                    <a:pt x="81" y="132"/>
                    <a:pt x="82" y="139"/>
                    <a:pt x="82" y="136"/>
                  </a:cubicBezTo>
                  <a:cubicBezTo>
                    <a:pt x="84" y="131"/>
                    <a:pt x="87" y="132"/>
                    <a:pt x="87" y="129"/>
                  </a:cubicBezTo>
                  <a:cubicBezTo>
                    <a:pt x="85" y="128"/>
                    <a:pt x="87" y="128"/>
                    <a:pt x="85" y="126"/>
                  </a:cubicBezTo>
                  <a:cubicBezTo>
                    <a:pt x="84" y="125"/>
                    <a:pt x="82" y="125"/>
                    <a:pt x="79" y="126"/>
                  </a:cubicBezTo>
                  <a:cubicBezTo>
                    <a:pt x="76" y="128"/>
                    <a:pt x="78" y="129"/>
                    <a:pt x="76" y="129"/>
                  </a:cubicBezTo>
                  <a:cubicBezTo>
                    <a:pt x="75" y="128"/>
                    <a:pt x="73" y="131"/>
                    <a:pt x="73" y="129"/>
                  </a:cubicBezTo>
                  <a:cubicBezTo>
                    <a:pt x="73" y="126"/>
                    <a:pt x="73" y="126"/>
                    <a:pt x="70" y="131"/>
                  </a:cubicBezTo>
                  <a:cubicBezTo>
                    <a:pt x="68" y="134"/>
                    <a:pt x="64" y="136"/>
                    <a:pt x="67" y="136"/>
                  </a:cubicBezTo>
                  <a:cubicBezTo>
                    <a:pt x="70" y="136"/>
                    <a:pt x="67" y="137"/>
                    <a:pt x="70" y="140"/>
                  </a:cubicBezTo>
                  <a:cubicBezTo>
                    <a:pt x="71" y="142"/>
                    <a:pt x="67" y="142"/>
                    <a:pt x="71" y="142"/>
                  </a:cubicBezTo>
                  <a:cubicBezTo>
                    <a:pt x="75" y="143"/>
                    <a:pt x="73" y="136"/>
                    <a:pt x="78" y="134"/>
                  </a:cubicBezTo>
                  <a:close/>
                  <a:moveTo>
                    <a:pt x="116" y="84"/>
                  </a:moveTo>
                  <a:cubicBezTo>
                    <a:pt x="117" y="81"/>
                    <a:pt x="117" y="84"/>
                    <a:pt x="117" y="86"/>
                  </a:cubicBezTo>
                  <a:cubicBezTo>
                    <a:pt x="116" y="87"/>
                    <a:pt x="114" y="86"/>
                    <a:pt x="116" y="84"/>
                  </a:cubicBezTo>
                  <a:close/>
                  <a:moveTo>
                    <a:pt x="132" y="45"/>
                  </a:moveTo>
                  <a:cubicBezTo>
                    <a:pt x="134" y="40"/>
                    <a:pt x="134" y="45"/>
                    <a:pt x="137" y="44"/>
                  </a:cubicBezTo>
                  <a:cubicBezTo>
                    <a:pt x="142" y="42"/>
                    <a:pt x="129" y="40"/>
                    <a:pt x="131" y="36"/>
                  </a:cubicBezTo>
                  <a:cubicBezTo>
                    <a:pt x="134" y="31"/>
                    <a:pt x="134" y="39"/>
                    <a:pt x="139" y="36"/>
                  </a:cubicBezTo>
                  <a:cubicBezTo>
                    <a:pt x="142" y="33"/>
                    <a:pt x="143" y="34"/>
                    <a:pt x="152" y="40"/>
                  </a:cubicBezTo>
                  <a:cubicBezTo>
                    <a:pt x="157" y="44"/>
                    <a:pt x="155" y="33"/>
                    <a:pt x="160" y="31"/>
                  </a:cubicBezTo>
                  <a:cubicBezTo>
                    <a:pt x="163" y="30"/>
                    <a:pt x="166" y="31"/>
                    <a:pt x="169" y="30"/>
                  </a:cubicBezTo>
                  <a:cubicBezTo>
                    <a:pt x="174" y="26"/>
                    <a:pt x="175" y="26"/>
                    <a:pt x="175" y="25"/>
                  </a:cubicBezTo>
                  <a:cubicBezTo>
                    <a:pt x="174" y="23"/>
                    <a:pt x="172" y="28"/>
                    <a:pt x="169" y="23"/>
                  </a:cubicBezTo>
                  <a:cubicBezTo>
                    <a:pt x="168" y="19"/>
                    <a:pt x="172" y="14"/>
                    <a:pt x="171" y="14"/>
                  </a:cubicBezTo>
                  <a:cubicBezTo>
                    <a:pt x="169" y="16"/>
                    <a:pt x="168" y="20"/>
                    <a:pt x="164" y="19"/>
                  </a:cubicBezTo>
                  <a:cubicBezTo>
                    <a:pt x="161" y="19"/>
                    <a:pt x="164" y="17"/>
                    <a:pt x="160" y="17"/>
                  </a:cubicBezTo>
                  <a:cubicBezTo>
                    <a:pt x="155" y="16"/>
                    <a:pt x="149" y="8"/>
                    <a:pt x="146" y="5"/>
                  </a:cubicBezTo>
                  <a:cubicBezTo>
                    <a:pt x="143" y="0"/>
                    <a:pt x="139" y="2"/>
                    <a:pt x="142" y="6"/>
                  </a:cubicBezTo>
                  <a:cubicBezTo>
                    <a:pt x="145" y="12"/>
                    <a:pt x="140" y="12"/>
                    <a:pt x="142" y="16"/>
                  </a:cubicBezTo>
                  <a:cubicBezTo>
                    <a:pt x="143" y="19"/>
                    <a:pt x="139" y="20"/>
                    <a:pt x="139" y="23"/>
                  </a:cubicBezTo>
                  <a:cubicBezTo>
                    <a:pt x="140" y="25"/>
                    <a:pt x="140" y="30"/>
                    <a:pt x="135" y="28"/>
                  </a:cubicBezTo>
                  <a:cubicBezTo>
                    <a:pt x="132" y="25"/>
                    <a:pt x="129" y="25"/>
                    <a:pt x="132" y="28"/>
                  </a:cubicBezTo>
                  <a:cubicBezTo>
                    <a:pt x="134" y="31"/>
                    <a:pt x="123" y="36"/>
                    <a:pt x="128" y="39"/>
                  </a:cubicBezTo>
                  <a:cubicBezTo>
                    <a:pt x="132" y="42"/>
                    <a:pt x="126" y="45"/>
                    <a:pt x="129" y="48"/>
                  </a:cubicBezTo>
                  <a:cubicBezTo>
                    <a:pt x="129" y="48"/>
                    <a:pt x="129" y="50"/>
                    <a:pt x="132" y="45"/>
                  </a:cubicBezTo>
                  <a:close/>
                  <a:moveTo>
                    <a:pt x="87" y="126"/>
                  </a:moveTo>
                  <a:cubicBezTo>
                    <a:pt x="87" y="125"/>
                    <a:pt x="90" y="122"/>
                    <a:pt x="90" y="123"/>
                  </a:cubicBezTo>
                  <a:cubicBezTo>
                    <a:pt x="90" y="125"/>
                    <a:pt x="88" y="128"/>
                    <a:pt x="87" y="126"/>
                  </a:cubicBezTo>
                  <a:close/>
                  <a:moveTo>
                    <a:pt x="76" y="106"/>
                  </a:moveTo>
                  <a:cubicBezTo>
                    <a:pt x="76" y="103"/>
                    <a:pt x="76" y="103"/>
                    <a:pt x="76" y="103"/>
                  </a:cubicBezTo>
                  <a:cubicBezTo>
                    <a:pt x="75" y="104"/>
                    <a:pt x="75" y="106"/>
                    <a:pt x="76" y="106"/>
                  </a:cubicBezTo>
                  <a:close/>
                  <a:moveTo>
                    <a:pt x="32" y="210"/>
                  </a:moveTo>
                  <a:cubicBezTo>
                    <a:pt x="32" y="209"/>
                    <a:pt x="32" y="209"/>
                    <a:pt x="35" y="206"/>
                  </a:cubicBezTo>
                  <a:cubicBezTo>
                    <a:pt x="38" y="204"/>
                    <a:pt x="36" y="203"/>
                    <a:pt x="35" y="204"/>
                  </a:cubicBezTo>
                  <a:cubicBezTo>
                    <a:pt x="33" y="207"/>
                    <a:pt x="32" y="207"/>
                    <a:pt x="30" y="210"/>
                  </a:cubicBezTo>
                  <a:cubicBezTo>
                    <a:pt x="30" y="212"/>
                    <a:pt x="32" y="212"/>
                    <a:pt x="32" y="210"/>
                  </a:cubicBezTo>
                  <a:close/>
                  <a:moveTo>
                    <a:pt x="41" y="195"/>
                  </a:moveTo>
                  <a:cubicBezTo>
                    <a:pt x="39" y="193"/>
                    <a:pt x="41" y="192"/>
                    <a:pt x="41" y="193"/>
                  </a:cubicBezTo>
                  <a:cubicBezTo>
                    <a:pt x="43" y="195"/>
                    <a:pt x="41" y="196"/>
                    <a:pt x="41" y="195"/>
                  </a:cubicBezTo>
                  <a:close/>
                  <a:moveTo>
                    <a:pt x="44" y="190"/>
                  </a:moveTo>
                  <a:cubicBezTo>
                    <a:pt x="44" y="187"/>
                    <a:pt x="47" y="185"/>
                    <a:pt x="47" y="187"/>
                  </a:cubicBezTo>
                  <a:cubicBezTo>
                    <a:pt x="47" y="187"/>
                    <a:pt x="44" y="192"/>
                    <a:pt x="44" y="190"/>
                  </a:cubicBezTo>
                  <a:close/>
                  <a:moveTo>
                    <a:pt x="0" y="229"/>
                  </a:moveTo>
                  <a:cubicBezTo>
                    <a:pt x="0" y="228"/>
                    <a:pt x="1" y="229"/>
                    <a:pt x="1" y="231"/>
                  </a:cubicBezTo>
                  <a:cubicBezTo>
                    <a:pt x="1" y="231"/>
                    <a:pt x="0" y="231"/>
                    <a:pt x="0" y="229"/>
                  </a:cubicBezTo>
                  <a:close/>
                  <a:moveTo>
                    <a:pt x="3" y="229"/>
                  </a:moveTo>
                  <a:cubicBezTo>
                    <a:pt x="1" y="229"/>
                    <a:pt x="4" y="226"/>
                    <a:pt x="4" y="228"/>
                  </a:cubicBezTo>
                  <a:cubicBezTo>
                    <a:pt x="4" y="229"/>
                    <a:pt x="4" y="231"/>
                    <a:pt x="3" y="229"/>
                  </a:cubicBezTo>
                  <a:close/>
                  <a:moveTo>
                    <a:pt x="12" y="226"/>
                  </a:moveTo>
                  <a:cubicBezTo>
                    <a:pt x="11" y="224"/>
                    <a:pt x="12" y="224"/>
                    <a:pt x="14" y="224"/>
                  </a:cubicBezTo>
                  <a:cubicBezTo>
                    <a:pt x="14" y="226"/>
                    <a:pt x="12" y="226"/>
                    <a:pt x="12" y="226"/>
                  </a:cubicBezTo>
                  <a:close/>
                </a:path>
              </a:pathLst>
            </a:custGeom>
            <a:solidFill>
              <a:srgbClr val="487FBE">
                <a:alpha val="65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20" name="Freeform 237"/>
            <p:cNvSpPr>
              <a:spLocks noEditPoints="1"/>
            </p:cNvSpPr>
            <p:nvPr/>
          </p:nvSpPr>
          <p:spPr bwMode="auto">
            <a:xfrm>
              <a:off x="4335878" y="1828414"/>
              <a:ext cx="4235476" cy="1724045"/>
            </a:xfrm>
            <a:custGeom>
              <a:avLst/>
              <a:gdLst/>
              <a:ahLst/>
              <a:cxnLst>
                <a:cxn ang="0">
                  <a:pos x="404" y="136"/>
                </a:cxn>
                <a:cxn ang="0">
                  <a:pos x="273" y="177"/>
                </a:cxn>
                <a:cxn ang="0">
                  <a:pos x="361" y="90"/>
                </a:cxn>
                <a:cxn ang="0">
                  <a:pos x="278" y="138"/>
                </a:cxn>
                <a:cxn ang="0">
                  <a:pos x="227" y="31"/>
                </a:cxn>
                <a:cxn ang="0">
                  <a:pos x="217" y="29"/>
                </a:cxn>
                <a:cxn ang="0">
                  <a:pos x="343" y="18"/>
                </a:cxn>
                <a:cxn ang="0">
                  <a:pos x="328" y="25"/>
                </a:cxn>
                <a:cxn ang="0">
                  <a:pos x="297" y="32"/>
                </a:cxn>
                <a:cxn ang="0">
                  <a:pos x="314" y="31"/>
                </a:cxn>
                <a:cxn ang="0">
                  <a:pos x="285" y="12"/>
                </a:cxn>
                <a:cxn ang="0">
                  <a:pos x="291" y="14"/>
                </a:cxn>
                <a:cxn ang="0">
                  <a:pos x="288" y="20"/>
                </a:cxn>
                <a:cxn ang="0">
                  <a:pos x="276" y="23"/>
                </a:cxn>
                <a:cxn ang="0">
                  <a:pos x="1351" y="247"/>
                </a:cxn>
                <a:cxn ang="0">
                  <a:pos x="1184" y="200"/>
                </a:cxn>
                <a:cxn ang="0">
                  <a:pos x="902" y="164"/>
                </a:cxn>
                <a:cxn ang="0">
                  <a:pos x="734" y="116"/>
                </a:cxn>
                <a:cxn ang="0">
                  <a:pos x="570" y="104"/>
                </a:cxn>
                <a:cxn ang="0">
                  <a:pos x="474" y="154"/>
                </a:cxn>
                <a:cxn ang="0">
                  <a:pos x="457" y="217"/>
                </a:cxn>
                <a:cxn ang="0">
                  <a:pos x="381" y="169"/>
                </a:cxn>
                <a:cxn ang="0">
                  <a:pos x="214" y="233"/>
                </a:cxn>
                <a:cxn ang="0">
                  <a:pos x="144" y="275"/>
                </a:cxn>
                <a:cxn ang="0">
                  <a:pos x="90" y="191"/>
                </a:cxn>
                <a:cxn ang="0">
                  <a:pos x="84" y="250"/>
                </a:cxn>
                <a:cxn ang="0">
                  <a:pos x="80" y="306"/>
                </a:cxn>
                <a:cxn ang="0">
                  <a:pos x="67" y="332"/>
                </a:cxn>
                <a:cxn ang="0">
                  <a:pos x="87" y="380"/>
                </a:cxn>
                <a:cxn ang="0">
                  <a:pos x="109" y="422"/>
                </a:cxn>
                <a:cxn ang="0">
                  <a:pos x="163" y="455"/>
                </a:cxn>
                <a:cxn ang="0">
                  <a:pos x="148" y="492"/>
                </a:cxn>
                <a:cxn ang="0">
                  <a:pos x="172" y="528"/>
                </a:cxn>
                <a:cxn ang="0">
                  <a:pos x="220" y="548"/>
                </a:cxn>
                <a:cxn ang="0">
                  <a:pos x="217" y="469"/>
                </a:cxn>
                <a:cxn ang="0">
                  <a:pos x="329" y="432"/>
                </a:cxn>
                <a:cxn ang="0">
                  <a:pos x="472" y="425"/>
                </a:cxn>
                <a:cxn ang="0">
                  <a:pos x="623" y="433"/>
                </a:cxn>
                <a:cxn ang="0">
                  <a:pos x="798" y="419"/>
                </a:cxn>
                <a:cxn ang="0">
                  <a:pos x="899" y="508"/>
                </a:cxn>
                <a:cxn ang="0">
                  <a:pos x="900" y="534"/>
                </a:cxn>
                <a:cxn ang="0">
                  <a:pos x="957" y="401"/>
                </a:cxn>
                <a:cxn ang="0">
                  <a:pos x="1013" y="334"/>
                </a:cxn>
                <a:cxn ang="0">
                  <a:pos x="1121" y="329"/>
                </a:cxn>
                <a:cxn ang="0">
                  <a:pos x="1146" y="326"/>
                </a:cxn>
                <a:cxn ang="0">
                  <a:pos x="1273" y="256"/>
                </a:cxn>
                <a:cxn ang="0">
                  <a:pos x="978" y="489"/>
                </a:cxn>
                <a:cxn ang="0">
                  <a:pos x="984" y="441"/>
                </a:cxn>
                <a:cxn ang="0">
                  <a:pos x="975" y="407"/>
                </a:cxn>
                <a:cxn ang="0">
                  <a:pos x="1025" y="503"/>
                </a:cxn>
                <a:cxn ang="0">
                  <a:pos x="1066" y="464"/>
                </a:cxn>
                <a:cxn ang="0">
                  <a:pos x="1080" y="446"/>
                </a:cxn>
                <a:cxn ang="0">
                  <a:pos x="25" y="390"/>
                </a:cxn>
                <a:cxn ang="0">
                  <a:pos x="937" y="393"/>
                </a:cxn>
                <a:cxn ang="0">
                  <a:pos x="1274" y="175"/>
                </a:cxn>
                <a:cxn ang="0">
                  <a:pos x="1018" y="107"/>
                </a:cxn>
                <a:cxn ang="0">
                  <a:pos x="946" y="118"/>
                </a:cxn>
                <a:cxn ang="0">
                  <a:pos x="870" y="149"/>
                </a:cxn>
                <a:cxn ang="0">
                  <a:pos x="739" y="121"/>
                </a:cxn>
                <a:cxn ang="0">
                  <a:pos x="638" y="35"/>
                </a:cxn>
                <a:cxn ang="0">
                  <a:pos x="600" y="29"/>
                </a:cxn>
                <a:cxn ang="0">
                  <a:pos x="571" y="14"/>
                </a:cxn>
              </a:cxnLst>
              <a:rect l="0" t="0" r="r" b="b"/>
              <a:pathLst>
                <a:path w="1359" h="553">
                  <a:moveTo>
                    <a:pt x="314" y="189"/>
                  </a:moveTo>
                  <a:cubicBezTo>
                    <a:pt x="314" y="189"/>
                    <a:pt x="319" y="189"/>
                    <a:pt x="317" y="192"/>
                  </a:cubicBezTo>
                  <a:cubicBezTo>
                    <a:pt x="317" y="194"/>
                    <a:pt x="325" y="192"/>
                    <a:pt x="325" y="191"/>
                  </a:cubicBezTo>
                  <a:cubicBezTo>
                    <a:pt x="326" y="189"/>
                    <a:pt x="320" y="188"/>
                    <a:pt x="316" y="183"/>
                  </a:cubicBezTo>
                  <a:cubicBezTo>
                    <a:pt x="313" y="180"/>
                    <a:pt x="313" y="182"/>
                    <a:pt x="311" y="183"/>
                  </a:cubicBezTo>
                  <a:cubicBezTo>
                    <a:pt x="308" y="183"/>
                    <a:pt x="313" y="186"/>
                    <a:pt x="309" y="185"/>
                  </a:cubicBezTo>
                  <a:cubicBezTo>
                    <a:pt x="308" y="185"/>
                    <a:pt x="308" y="186"/>
                    <a:pt x="311" y="189"/>
                  </a:cubicBezTo>
                  <a:cubicBezTo>
                    <a:pt x="313" y="191"/>
                    <a:pt x="314" y="191"/>
                    <a:pt x="314" y="189"/>
                  </a:cubicBezTo>
                  <a:close/>
                  <a:moveTo>
                    <a:pt x="404" y="136"/>
                  </a:moveTo>
                  <a:cubicBezTo>
                    <a:pt x="398" y="138"/>
                    <a:pt x="396" y="144"/>
                    <a:pt x="409" y="143"/>
                  </a:cubicBezTo>
                  <a:cubicBezTo>
                    <a:pt x="419" y="141"/>
                    <a:pt x="410" y="133"/>
                    <a:pt x="404" y="136"/>
                  </a:cubicBezTo>
                  <a:close/>
                  <a:moveTo>
                    <a:pt x="290" y="168"/>
                  </a:moveTo>
                  <a:cubicBezTo>
                    <a:pt x="287" y="163"/>
                    <a:pt x="282" y="164"/>
                    <a:pt x="285" y="154"/>
                  </a:cubicBezTo>
                  <a:cubicBezTo>
                    <a:pt x="287" y="144"/>
                    <a:pt x="297" y="144"/>
                    <a:pt x="290" y="139"/>
                  </a:cubicBezTo>
                  <a:cubicBezTo>
                    <a:pt x="282" y="136"/>
                    <a:pt x="288" y="138"/>
                    <a:pt x="274" y="139"/>
                  </a:cubicBezTo>
                  <a:cubicBezTo>
                    <a:pt x="261" y="141"/>
                    <a:pt x="271" y="143"/>
                    <a:pt x="264" y="146"/>
                  </a:cubicBezTo>
                  <a:cubicBezTo>
                    <a:pt x="258" y="149"/>
                    <a:pt x="265" y="147"/>
                    <a:pt x="262" y="154"/>
                  </a:cubicBezTo>
                  <a:cubicBezTo>
                    <a:pt x="259" y="160"/>
                    <a:pt x="256" y="152"/>
                    <a:pt x="255" y="158"/>
                  </a:cubicBezTo>
                  <a:cubicBezTo>
                    <a:pt x="252" y="164"/>
                    <a:pt x="252" y="166"/>
                    <a:pt x="259" y="166"/>
                  </a:cubicBezTo>
                  <a:cubicBezTo>
                    <a:pt x="268" y="166"/>
                    <a:pt x="255" y="168"/>
                    <a:pt x="264" y="172"/>
                  </a:cubicBezTo>
                  <a:cubicBezTo>
                    <a:pt x="271" y="177"/>
                    <a:pt x="265" y="163"/>
                    <a:pt x="270" y="169"/>
                  </a:cubicBezTo>
                  <a:cubicBezTo>
                    <a:pt x="274" y="175"/>
                    <a:pt x="262" y="175"/>
                    <a:pt x="273" y="177"/>
                  </a:cubicBezTo>
                  <a:cubicBezTo>
                    <a:pt x="282" y="178"/>
                    <a:pt x="276" y="180"/>
                    <a:pt x="285" y="180"/>
                  </a:cubicBezTo>
                  <a:cubicBezTo>
                    <a:pt x="293" y="180"/>
                    <a:pt x="294" y="183"/>
                    <a:pt x="302" y="178"/>
                  </a:cubicBezTo>
                  <a:cubicBezTo>
                    <a:pt x="305" y="177"/>
                    <a:pt x="291" y="174"/>
                    <a:pt x="290" y="168"/>
                  </a:cubicBezTo>
                  <a:close/>
                  <a:moveTo>
                    <a:pt x="299" y="136"/>
                  </a:moveTo>
                  <a:cubicBezTo>
                    <a:pt x="299" y="133"/>
                    <a:pt x="303" y="136"/>
                    <a:pt x="305" y="130"/>
                  </a:cubicBezTo>
                  <a:cubicBezTo>
                    <a:pt x="306" y="126"/>
                    <a:pt x="311" y="127"/>
                    <a:pt x="311" y="124"/>
                  </a:cubicBezTo>
                  <a:cubicBezTo>
                    <a:pt x="311" y="121"/>
                    <a:pt x="311" y="121"/>
                    <a:pt x="322" y="118"/>
                  </a:cubicBezTo>
                  <a:cubicBezTo>
                    <a:pt x="331" y="115"/>
                    <a:pt x="320" y="115"/>
                    <a:pt x="335" y="107"/>
                  </a:cubicBezTo>
                  <a:cubicBezTo>
                    <a:pt x="351" y="101"/>
                    <a:pt x="376" y="98"/>
                    <a:pt x="389" y="91"/>
                  </a:cubicBezTo>
                  <a:cubicBezTo>
                    <a:pt x="401" y="85"/>
                    <a:pt x="387" y="79"/>
                    <a:pt x="375" y="84"/>
                  </a:cubicBezTo>
                  <a:cubicBezTo>
                    <a:pt x="363" y="87"/>
                    <a:pt x="370" y="87"/>
                    <a:pt x="361" y="90"/>
                  </a:cubicBezTo>
                  <a:cubicBezTo>
                    <a:pt x="352" y="93"/>
                    <a:pt x="358" y="88"/>
                    <a:pt x="348" y="93"/>
                  </a:cubicBezTo>
                  <a:cubicBezTo>
                    <a:pt x="337" y="98"/>
                    <a:pt x="343" y="91"/>
                    <a:pt x="332" y="93"/>
                  </a:cubicBezTo>
                  <a:cubicBezTo>
                    <a:pt x="323" y="93"/>
                    <a:pt x="332" y="96"/>
                    <a:pt x="326" y="96"/>
                  </a:cubicBezTo>
                  <a:cubicBezTo>
                    <a:pt x="320" y="96"/>
                    <a:pt x="306" y="101"/>
                    <a:pt x="303" y="107"/>
                  </a:cubicBezTo>
                  <a:cubicBezTo>
                    <a:pt x="299" y="112"/>
                    <a:pt x="300" y="105"/>
                    <a:pt x="296" y="109"/>
                  </a:cubicBezTo>
                  <a:cubicBezTo>
                    <a:pt x="291" y="113"/>
                    <a:pt x="293" y="107"/>
                    <a:pt x="290" y="110"/>
                  </a:cubicBezTo>
                  <a:cubicBezTo>
                    <a:pt x="285" y="113"/>
                    <a:pt x="293" y="113"/>
                    <a:pt x="290" y="115"/>
                  </a:cubicBezTo>
                  <a:cubicBezTo>
                    <a:pt x="285" y="116"/>
                    <a:pt x="294" y="118"/>
                    <a:pt x="288" y="118"/>
                  </a:cubicBezTo>
                  <a:cubicBezTo>
                    <a:pt x="282" y="119"/>
                    <a:pt x="285" y="126"/>
                    <a:pt x="278" y="129"/>
                  </a:cubicBezTo>
                  <a:cubicBezTo>
                    <a:pt x="270" y="132"/>
                    <a:pt x="268" y="135"/>
                    <a:pt x="274" y="135"/>
                  </a:cubicBezTo>
                  <a:cubicBezTo>
                    <a:pt x="281" y="133"/>
                    <a:pt x="270" y="139"/>
                    <a:pt x="278" y="138"/>
                  </a:cubicBezTo>
                  <a:cubicBezTo>
                    <a:pt x="285" y="135"/>
                    <a:pt x="285" y="135"/>
                    <a:pt x="291" y="139"/>
                  </a:cubicBezTo>
                  <a:cubicBezTo>
                    <a:pt x="293" y="141"/>
                    <a:pt x="299" y="141"/>
                    <a:pt x="299" y="136"/>
                  </a:cubicBezTo>
                  <a:close/>
                  <a:moveTo>
                    <a:pt x="207" y="23"/>
                  </a:moveTo>
                  <a:cubicBezTo>
                    <a:pt x="211" y="23"/>
                    <a:pt x="211" y="26"/>
                    <a:pt x="215" y="25"/>
                  </a:cubicBezTo>
                  <a:cubicBezTo>
                    <a:pt x="221" y="21"/>
                    <a:pt x="221" y="20"/>
                    <a:pt x="227" y="21"/>
                  </a:cubicBezTo>
                  <a:cubicBezTo>
                    <a:pt x="232" y="23"/>
                    <a:pt x="235" y="21"/>
                    <a:pt x="226" y="18"/>
                  </a:cubicBezTo>
                  <a:cubicBezTo>
                    <a:pt x="215" y="17"/>
                    <a:pt x="223" y="20"/>
                    <a:pt x="215" y="20"/>
                  </a:cubicBezTo>
                  <a:cubicBezTo>
                    <a:pt x="206" y="21"/>
                    <a:pt x="198" y="23"/>
                    <a:pt x="204" y="25"/>
                  </a:cubicBezTo>
                  <a:cubicBezTo>
                    <a:pt x="207" y="25"/>
                    <a:pt x="206" y="25"/>
                    <a:pt x="207" y="23"/>
                  </a:cubicBezTo>
                  <a:close/>
                  <a:moveTo>
                    <a:pt x="223" y="29"/>
                  </a:moveTo>
                  <a:cubicBezTo>
                    <a:pt x="227" y="28"/>
                    <a:pt x="221" y="32"/>
                    <a:pt x="227" y="31"/>
                  </a:cubicBezTo>
                  <a:cubicBezTo>
                    <a:pt x="233" y="29"/>
                    <a:pt x="232" y="32"/>
                    <a:pt x="235" y="29"/>
                  </a:cubicBezTo>
                  <a:cubicBezTo>
                    <a:pt x="236" y="28"/>
                    <a:pt x="230" y="29"/>
                    <a:pt x="232" y="28"/>
                  </a:cubicBezTo>
                  <a:cubicBezTo>
                    <a:pt x="235" y="26"/>
                    <a:pt x="238" y="28"/>
                    <a:pt x="239" y="25"/>
                  </a:cubicBezTo>
                  <a:cubicBezTo>
                    <a:pt x="242" y="23"/>
                    <a:pt x="244" y="25"/>
                    <a:pt x="252" y="23"/>
                  </a:cubicBezTo>
                  <a:cubicBezTo>
                    <a:pt x="259" y="21"/>
                    <a:pt x="255" y="18"/>
                    <a:pt x="249" y="20"/>
                  </a:cubicBezTo>
                  <a:cubicBezTo>
                    <a:pt x="242" y="21"/>
                    <a:pt x="252" y="18"/>
                    <a:pt x="246" y="18"/>
                  </a:cubicBezTo>
                  <a:cubicBezTo>
                    <a:pt x="239" y="17"/>
                    <a:pt x="233" y="20"/>
                    <a:pt x="235" y="20"/>
                  </a:cubicBezTo>
                  <a:cubicBezTo>
                    <a:pt x="238" y="21"/>
                    <a:pt x="239" y="25"/>
                    <a:pt x="230" y="25"/>
                  </a:cubicBezTo>
                  <a:cubicBezTo>
                    <a:pt x="223" y="25"/>
                    <a:pt x="220" y="25"/>
                    <a:pt x="223" y="26"/>
                  </a:cubicBezTo>
                  <a:cubicBezTo>
                    <a:pt x="227" y="28"/>
                    <a:pt x="223" y="28"/>
                    <a:pt x="220" y="28"/>
                  </a:cubicBezTo>
                  <a:cubicBezTo>
                    <a:pt x="217" y="26"/>
                    <a:pt x="212" y="26"/>
                    <a:pt x="217" y="29"/>
                  </a:cubicBezTo>
                  <a:cubicBezTo>
                    <a:pt x="220" y="31"/>
                    <a:pt x="220" y="29"/>
                    <a:pt x="223" y="29"/>
                  </a:cubicBezTo>
                  <a:close/>
                  <a:moveTo>
                    <a:pt x="271" y="28"/>
                  </a:moveTo>
                  <a:cubicBezTo>
                    <a:pt x="268" y="25"/>
                    <a:pt x="267" y="25"/>
                    <a:pt x="261" y="28"/>
                  </a:cubicBezTo>
                  <a:cubicBezTo>
                    <a:pt x="256" y="29"/>
                    <a:pt x="276" y="32"/>
                    <a:pt x="271" y="28"/>
                  </a:cubicBezTo>
                  <a:close/>
                  <a:moveTo>
                    <a:pt x="246" y="14"/>
                  </a:moveTo>
                  <a:cubicBezTo>
                    <a:pt x="249" y="11"/>
                    <a:pt x="253" y="12"/>
                    <a:pt x="249" y="14"/>
                  </a:cubicBezTo>
                  <a:cubicBezTo>
                    <a:pt x="246" y="15"/>
                    <a:pt x="241" y="17"/>
                    <a:pt x="246" y="14"/>
                  </a:cubicBezTo>
                  <a:close/>
                  <a:moveTo>
                    <a:pt x="352" y="20"/>
                  </a:moveTo>
                  <a:cubicBezTo>
                    <a:pt x="360" y="18"/>
                    <a:pt x="364" y="20"/>
                    <a:pt x="364" y="15"/>
                  </a:cubicBezTo>
                  <a:cubicBezTo>
                    <a:pt x="364" y="12"/>
                    <a:pt x="357" y="11"/>
                    <a:pt x="354" y="14"/>
                  </a:cubicBezTo>
                  <a:cubicBezTo>
                    <a:pt x="352" y="17"/>
                    <a:pt x="349" y="14"/>
                    <a:pt x="343" y="18"/>
                  </a:cubicBezTo>
                  <a:cubicBezTo>
                    <a:pt x="338" y="20"/>
                    <a:pt x="344" y="21"/>
                    <a:pt x="352" y="20"/>
                  </a:cubicBezTo>
                  <a:close/>
                  <a:moveTo>
                    <a:pt x="338" y="4"/>
                  </a:moveTo>
                  <a:cubicBezTo>
                    <a:pt x="343" y="3"/>
                    <a:pt x="354" y="3"/>
                    <a:pt x="352" y="4"/>
                  </a:cubicBezTo>
                  <a:cubicBezTo>
                    <a:pt x="349" y="7"/>
                    <a:pt x="337" y="4"/>
                    <a:pt x="338" y="4"/>
                  </a:cubicBezTo>
                  <a:close/>
                  <a:moveTo>
                    <a:pt x="305" y="3"/>
                  </a:moveTo>
                  <a:cubicBezTo>
                    <a:pt x="306" y="0"/>
                    <a:pt x="317" y="0"/>
                    <a:pt x="317" y="3"/>
                  </a:cubicBezTo>
                  <a:cubicBezTo>
                    <a:pt x="316" y="4"/>
                    <a:pt x="303" y="6"/>
                    <a:pt x="305" y="3"/>
                  </a:cubicBezTo>
                  <a:close/>
                  <a:moveTo>
                    <a:pt x="329" y="17"/>
                  </a:moveTo>
                  <a:cubicBezTo>
                    <a:pt x="334" y="17"/>
                    <a:pt x="341" y="11"/>
                    <a:pt x="328" y="14"/>
                  </a:cubicBezTo>
                  <a:cubicBezTo>
                    <a:pt x="317" y="17"/>
                    <a:pt x="325" y="18"/>
                    <a:pt x="329" y="17"/>
                  </a:cubicBezTo>
                  <a:close/>
                  <a:moveTo>
                    <a:pt x="328" y="25"/>
                  </a:moveTo>
                  <a:cubicBezTo>
                    <a:pt x="334" y="26"/>
                    <a:pt x="332" y="23"/>
                    <a:pt x="337" y="23"/>
                  </a:cubicBezTo>
                  <a:cubicBezTo>
                    <a:pt x="341" y="23"/>
                    <a:pt x="340" y="14"/>
                    <a:pt x="331" y="18"/>
                  </a:cubicBezTo>
                  <a:cubicBezTo>
                    <a:pt x="322" y="21"/>
                    <a:pt x="319" y="14"/>
                    <a:pt x="316" y="21"/>
                  </a:cubicBezTo>
                  <a:cubicBezTo>
                    <a:pt x="313" y="29"/>
                    <a:pt x="322" y="23"/>
                    <a:pt x="328" y="25"/>
                  </a:cubicBezTo>
                  <a:close/>
                  <a:moveTo>
                    <a:pt x="241" y="29"/>
                  </a:moveTo>
                  <a:cubicBezTo>
                    <a:pt x="246" y="28"/>
                    <a:pt x="246" y="29"/>
                    <a:pt x="242" y="31"/>
                  </a:cubicBezTo>
                  <a:cubicBezTo>
                    <a:pt x="239" y="34"/>
                    <a:pt x="236" y="29"/>
                    <a:pt x="241" y="29"/>
                  </a:cubicBezTo>
                  <a:close/>
                  <a:moveTo>
                    <a:pt x="246" y="32"/>
                  </a:moveTo>
                  <a:cubicBezTo>
                    <a:pt x="250" y="29"/>
                    <a:pt x="258" y="34"/>
                    <a:pt x="252" y="34"/>
                  </a:cubicBezTo>
                  <a:cubicBezTo>
                    <a:pt x="246" y="34"/>
                    <a:pt x="239" y="34"/>
                    <a:pt x="246" y="32"/>
                  </a:cubicBezTo>
                  <a:close/>
                  <a:moveTo>
                    <a:pt x="297" y="32"/>
                  </a:moveTo>
                  <a:cubicBezTo>
                    <a:pt x="302" y="32"/>
                    <a:pt x="299" y="26"/>
                    <a:pt x="296" y="28"/>
                  </a:cubicBezTo>
                  <a:cubicBezTo>
                    <a:pt x="293" y="28"/>
                    <a:pt x="288" y="26"/>
                    <a:pt x="288" y="29"/>
                  </a:cubicBezTo>
                  <a:cubicBezTo>
                    <a:pt x="287" y="34"/>
                    <a:pt x="291" y="31"/>
                    <a:pt x="297" y="32"/>
                  </a:cubicBezTo>
                  <a:close/>
                  <a:moveTo>
                    <a:pt x="305" y="31"/>
                  </a:moveTo>
                  <a:cubicBezTo>
                    <a:pt x="309" y="32"/>
                    <a:pt x="303" y="28"/>
                    <a:pt x="311" y="28"/>
                  </a:cubicBezTo>
                  <a:cubicBezTo>
                    <a:pt x="317" y="28"/>
                    <a:pt x="317" y="26"/>
                    <a:pt x="309" y="25"/>
                  </a:cubicBezTo>
                  <a:cubicBezTo>
                    <a:pt x="303" y="25"/>
                    <a:pt x="296" y="25"/>
                    <a:pt x="299" y="28"/>
                  </a:cubicBezTo>
                  <a:cubicBezTo>
                    <a:pt x="300" y="29"/>
                    <a:pt x="300" y="29"/>
                    <a:pt x="305" y="31"/>
                  </a:cubicBezTo>
                  <a:close/>
                  <a:moveTo>
                    <a:pt x="313" y="31"/>
                  </a:moveTo>
                  <a:cubicBezTo>
                    <a:pt x="308" y="34"/>
                    <a:pt x="314" y="34"/>
                    <a:pt x="319" y="34"/>
                  </a:cubicBezTo>
                  <a:cubicBezTo>
                    <a:pt x="325" y="32"/>
                    <a:pt x="319" y="31"/>
                    <a:pt x="314" y="31"/>
                  </a:cubicBezTo>
                  <a:cubicBezTo>
                    <a:pt x="313" y="31"/>
                    <a:pt x="313" y="31"/>
                    <a:pt x="313" y="31"/>
                  </a:cubicBezTo>
                  <a:close/>
                  <a:moveTo>
                    <a:pt x="299" y="9"/>
                  </a:moveTo>
                  <a:cubicBezTo>
                    <a:pt x="302" y="9"/>
                    <a:pt x="303" y="9"/>
                    <a:pt x="308" y="9"/>
                  </a:cubicBezTo>
                  <a:cubicBezTo>
                    <a:pt x="313" y="9"/>
                    <a:pt x="309" y="9"/>
                    <a:pt x="305" y="7"/>
                  </a:cubicBezTo>
                  <a:cubicBezTo>
                    <a:pt x="300" y="6"/>
                    <a:pt x="302" y="6"/>
                    <a:pt x="297" y="7"/>
                  </a:cubicBezTo>
                  <a:cubicBezTo>
                    <a:pt x="294" y="9"/>
                    <a:pt x="294" y="9"/>
                    <a:pt x="299" y="9"/>
                  </a:cubicBezTo>
                  <a:close/>
                  <a:moveTo>
                    <a:pt x="293" y="12"/>
                  </a:moveTo>
                  <a:cubicBezTo>
                    <a:pt x="294" y="14"/>
                    <a:pt x="296" y="12"/>
                    <a:pt x="303" y="11"/>
                  </a:cubicBezTo>
                  <a:cubicBezTo>
                    <a:pt x="306" y="11"/>
                    <a:pt x="299" y="9"/>
                    <a:pt x="294" y="9"/>
                  </a:cubicBezTo>
                  <a:cubicBezTo>
                    <a:pt x="288" y="9"/>
                    <a:pt x="296" y="12"/>
                    <a:pt x="291" y="11"/>
                  </a:cubicBezTo>
                  <a:cubicBezTo>
                    <a:pt x="288" y="11"/>
                    <a:pt x="284" y="11"/>
                    <a:pt x="285" y="12"/>
                  </a:cubicBezTo>
                  <a:cubicBezTo>
                    <a:pt x="288" y="14"/>
                    <a:pt x="288" y="11"/>
                    <a:pt x="293" y="12"/>
                  </a:cubicBezTo>
                  <a:close/>
                  <a:moveTo>
                    <a:pt x="305" y="14"/>
                  </a:moveTo>
                  <a:cubicBezTo>
                    <a:pt x="306" y="14"/>
                    <a:pt x="313" y="15"/>
                    <a:pt x="311" y="17"/>
                  </a:cubicBezTo>
                  <a:cubicBezTo>
                    <a:pt x="308" y="17"/>
                    <a:pt x="303" y="15"/>
                    <a:pt x="305" y="14"/>
                  </a:cubicBezTo>
                  <a:close/>
                  <a:moveTo>
                    <a:pt x="313" y="20"/>
                  </a:moveTo>
                  <a:cubicBezTo>
                    <a:pt x="314" y="20"/>
                    <a:pt x="316" y="17"/>
                    <a:pt x="308" y="18"/>
                  </a:cubicBezTo>
                  <a:cubicBezTo>
                    <a:pt x="300" y="20"/>
                    <a:pt x="309" y="20"/>
                    <a:pt x="313" y="20"/>
                  </a:cubicBezTo>
                  <a:close/>
                  <a:moveTo>
                    <a:pt x="296" y="17"/>
                  </a:moveTo>
                  <a:cubicBezTo>
                    <a:pt x="299" y="17"/>
                    <a:pt x="299" y="18"/>
                    <a:pt x="305" y="18"/>
                  </a:cubicBezTo>
                  <a:cubicBezTo>
                    <a:pt x="311" y="17"/>
                    <a:pt x="306" y="17"/>
                    <a:pt x="303" y="15"/>
                  </a:cubicBezTo>
                  <a:cubicBezTo>
                    <a:pt x="299" y="15"/>
                    <a:pt x="293" y="14"/>
                    <a:pt x="291" y="14"/>
                  </a:cubicBezTo>
                  <a:cubicBezTo>
                    <a:pt x="290" y="15"/>
                    <a:pt x="294" y="15"/>
                    <a:pt x="296" y="17"/>
                  </a:cubicBezTo>
                  <a:close/>
                  <a:moveTo>
                    <a:pt x="284" y="17"/>
                  </a:moveTo>
                  <a:cubicBezTo>
                    <a:pt x="287" y="17"/>
                    <a:pt x="282" y="17"/>
                    <a:pt x="290" y="18"/>
                  </a:cubicBezTo>
                  <a:cubicBezTo>
                    <a:pt x="299" y="20"/>
                    <a:pt x="297" y="21"/>
                    <a:pt x="302" y="20"/>
                  </a:cubicBezTo>
                  <a:cubicBezTo>
                    <a:pt x="305" y="18"/>
                    <a:pt x="302" y="20"/>
                    <a:pt x="299" y="18"/>
                  </a:cubicBezTo>
                  <a:cubicBezTo>
                    <a:pt x="294" y="17"/>
                    <a:pt x="291" y="15"/>
                    <a:pt x="287" y="15"/>
                  </a:cubicBezTo>
                  <a:cubicBezTo>
                    <a:pt x="284" y="17"/>
                    <a:pt x="281" y="12"/>
                    <a:pt x="278" y="15"/>
                  </a:cubicBezTo>
                  <a:cubicBezTo>
                    <a:pt x="276" y="17"/>
                    <a:pt x="281" y="15"/>
                    <a:pt x="284" y="17"/>
                  </a:cubicBezTo>
                  <a:close/>
                  <a:moveTo>
                    <a:pt x="278" y="20"/>
                  </a:moveTo>
                  <a:cubicBezTo>
                    <a:pt x="281" y="20"/>
                    <a:pt x="279" y="21"/>
                    <a:pt x="282" y="20"/>
                  </a:cubicBezTo>
                  <a:cubicBezTo>
                    <a:pt x="285" y="20"/>
                    <a:pt x="290" y="20"/>
                    <a:pt x="288" y="20"/>
                  </a:cubicBezTo>
                  <a:cubicBezTo>
                    <a:pt x="287" y="20"/>
                    <a:pt x="282" y="17"/>
                    <a:pt x="281" y="18"/>
                  </a:cubicBezTo>
                  <a:cubicBezTo>
                    <a:pt x="279" y="20"/>
                    <a:pt x="276" y="17"/>
                    <a:pt x="273" y="18"/>
                  </a:cubicBezTo>
                  <a:cubicBezTo>
                    <a:pt x="273" y="20"/>
                    <a:pt x="274" y="20"/>
                    <a:pt x="278" y="20"/>
                  </a:cubicBezTo>
                  <a:close/>
                  <a:moveTo>
                    <a:pt x="296" y="21"/>
                  </a:moveTo>
                  <a:cubicBezTo>
                    <a:pt x="299" y="21"/>
                    <a:pt x="294" y="20"/>
                    <a:pt x="291" y="20"/>
                  </a:cubicBezTo>
                  <a:cubicBezTo>
                    <a:pt x="287" y="20"/>
                    <a:pt x="285" y="21"/>
                    <a:pt x="287" y="21"/>
                  </a:cubicBezTo>
                  <a:cubicBezTo>
                    <a:pt x="288" y="23"/>
                    <a:pt x="293" y="21"/>
                    <a:pt x="296" y="21"/>
                  </a:cubicBezTo>
                  <a:close/>
                  <a:moveTo>
                    <a:pt x="302" y="23"/>
                  </a:moveTo>
                  <a:cubicBezTo>
                    <a:pt x="297" y="23"/>
                    <a:pt x="302" y="21"/>
                    <a:pt x="305" y="21"/>
                  </a:cubicBezTo>
                  <a:cubicBezTo>
                    <a:pt x="306" y="21"/>
                    <a:pt x="306" y="25"/>
                    <a:pt x="302" y="23"/>
                  </a:cubicBezTo>
                  <a:close/>
                  <a:moveTo>
                    <a:pt x="276" y="23"/>
                  </a:moveTo>
                  <a:cubicBezTo>
                    <a:pt x="274" y="21"/>
                    <a:pt x="271" y="23"/>
                    <a:pt x="273" y="23"/>
                  </a:cubicBezTo>
                  <a:cubicBezTo>
                    <a:pt x="274" y="25"/>
                    <a:pt x="270" y="26"/>
                    <a:pt x="276" y="25"/>
                  </a:cubicBezTo>
                  <a:cubicBezTo>
                    <a:pt x="279" y="25"/>
                    <a:pt x="278" y="25"/>
                    <a:pt x="276" y="23"/>
                  </a:cubicBezTo>
                  <a:close/>
                  <a:moveTo>
                    <a:pt x="1273" y="256"/>
                  </a:moveTo>
                  <a:cubicBezTo>
                    <a:pt x="1273" y="256"/>
                    <a:pt x="1273" y="256"/>
                    <a:pt x="1273" y="256"/>
                  </a:cubicBezTo>
                  <a:cubicBezTo>
                    <a:pt x="1278" y="252"/>
                    <a:pt x="1278" y="252"/>
                    <a:pt x="1275" y="247"/>
                  </a:cubicBezTo>
                  <a:cubicBezTo>
                    <a:pt x="1270" y="242"/>
                    <a:pt x="1280" y="241"/>
                    <a:pt x="1283" y="250"/>
                  </a:cubicBezTo>
                  <a:cubicBezTo>
                    <a:pt x="1287" y="259"/>
                    <a:pt x="1301" y="244"/>
                    <a:pt x="1305" y="256"/>
                  </a:cubicBezTo>
                  <a:cubicBezTo>
                    <a:pt x="1311" y="269"/>
                    <a:pt x="1316" y="261"/>
                    <a:pt x="1321" y="267"/>
                  </a:cubicBezTo>
                  <a:cubicBezTo>
                    <a:pt x="1324" y="273"/>
                    <a:pt x="1334" y="267"/>
                    <a:pt x="1334" y="258"/>
                  </a:cubicBezTo>
                  <a:cubicBezTo>
                    <a:pt x="1334" y="247"/>
                    <a:pt x="1343" y="255"/>
                    <a:pt x="1351" y="247"/>
                  </a:cubicBezTo>
                  <a:cubicBezTo>
                    <a:pt x="1359" y="237"/>
                    <a:pt x="1348" y="245"/>
                    <a:pt x="1342" y="236"/>
                  </a:cubicBezTo>
                  <a:cubicBezTo>
                    <a:pt x="1337" y="230"/>
                    <a:pt x="1330" y="230"/>
                    <a:pt x="1321" y="230"/>
                  </a:cubicBezTo>
                  <a:cubicBezTo>
                    <a:pt x="1310" y="230"/>
                    <a:pt x="1330" y="247"/>
                    <a:pt x="1318" y="239"/>
                  </a:cubicBezTo>
                  <a:cubicBezTo>
                    <a:pt x="1305" y="233"/>
                    <a:pt x="1324" y="228"/>
                    <a:pt x="1304" y="219"/>
                  </a:cubicBezTo>
                  <a:cubicBezTo>
                    <a:pt x="1293" y="213"/>
                    <a:pt x="1283" y="208"/>
                    <a:pt x="1273" y="203"/>
                  </a:cubicBezTo>
                  <a:cubicBezTo>
                    <a:pt x="1273" y="203"/>
                    <a:pt x="1273" y="203"/>
                    <a:pt x="1273" y="203"/>
                  </a:cubicBezTo>
                  <a:cubicBezTo>
                    <a:pt x="1266" y="199"/>
                    <a:pt x="1258" y="196"/>
                    <a:pt x="1249" y="194"/>
                  </a:cubicBezTo>
                  <a:cubicBezTo>
                    <a:pt x="1232" y="189"/>
                    <a:pt x="1244" y="191"/>
                    <a:pt x="1222" y="189"/>
                  </a:cubicBezTo>
                  <a:cubicBezTo>
                    <a:pt x="1197" y="188"/>
                    <a:pt x="1203" y="178"/>
                    <a:pt x="1197" y="189"/>
                  </a:cubicBezTo>
                  <a:cubicBezTo>
                    <a:pt x="1190" y="200"/>
                    <a:pt x="1209" y="194"/>
                    <a:pt x="1199" y="203"/>
                  </a:cubicBezTo>
                  <a:cubicBezTo>
                    <a:pt x="1188" y="213"/>
                    <a:pt x="1193" y="200"/>
                    <a:pt x="1184" y="200"/>
                  </a:cubicBezTo>
                  <a:cubicBezTo>
                    <a:pt x="1174" y="200"/>
                    <a:pt x="1187" y="189"/>
                    <a:pt x="1171" y="194"/>
                  </a:cubicBezTo>
                  <a:cubicBezTo>
                    <a:pt x="1156" y="200"/>
                    <a:pt x="1153" y="188"/>
                    <a:pt x="1133" y="192"/>
                  </a:cubicBezTo>
                  <a:cubicBezTo>
                    <a:pt x="1114" y="197"/>
                    <a:pt x="1112" y="191"/>
                    <a:pt x="1115" y="186"/>
                  </a:cubicBezTo>
                  <a:cubicBezTo>
                    <a:pt x="1118" y="180"/>
                    <a:pt x="1103" y="168"/>
                    <a:pt x="1071" y="174"/>
                  </a:cubicBezTo>
                  <a:cubicBezTo>
                    <a:pt x="1040" y="180"/>
                    <a:pt x="1042" y="161"/>
                    <a:pt x="1031" y="157"/>
                  </a:cubicBezTo>
                  <a:cubicBezTo>
                    <a:pt x="1021" y="152"/>
                    <a:pt x="1021" y="157"/>
                    <a:pt x="1002" y="152"/>
                  </a:cubicBezTo>
                  <a:cubicBezTo>
                    <a:pt x="984" y="147"/>
                    <a:pt x="981" y="150"/>
                    <a:pt x="967" y="147"/>
                  </a:cubicBezTo>
                  <a:cubicBezTo>
                    <a:pt x="954" y="143"/>
                    <a:pt x="969" y="152"/>
                    <a:pt x="954" y="152"/>
                  </a:cubicBezTo>
                  <a:cubicBezTo>
                    <a:pt x="938" y="152"/>
                    <a:pt x="966" y="171"/>
                    <a:pt x="951" y="166"/>
                  </a:cubicBezTo>
                  <a:cubicBezTo>
                    <a:pt x="934" y="161"/>
                    <a:pt x="940" y="169"/>
                    <a:pt x="928" y="164"/>
                  </a:cubicBezTo>
                  <a:cubicBezTo>
                    <a:pt x="914" y="161"/>
                    <a:pt x="914" y="174"/>
                    <a:pt x="902" y="164"/>
                  </a:cubicBezTo>
                  <a:cubicBezTo>
                    <a:pt x="890" y="155"/>
                    <a:pt x="893" y="186"/>
                    <a:pt x="879" y="174"/>
                  </a:cubicBezTo>
                  <a:cubicBezTo>
                    <a:pt x="865" y="161"/>
                    <a:pt x="864" y="157"/>
                    <a:pt x="856" y="154"/>
                  </a:cubicBezTo>
                  <a:cubicBezTo>
                    <a:pt x="847" y="150"/>
                    <a:pt x="861" y="166"/>
                    <a:pt x="852" y="158"/>
                  </a:cubicBezTo>
                  <a:cubicBezTo>
                    <a:pt x="844" y="152"/>
                    <a:pt x="827" y="146"/>
                    <a:pt x="803" y="144"/>
                  </a:cubicBezTo>
                  <a:cubicBezTo>
                    <a:pt x="766" y="141"/>
                    <a:pt x="797" y="136"/>
                    <a:pt x="785" y="135"/>
                  </a:cubicBezTo>
                  <a:cubicBezTo>
                    <a:pt x="772" y="133"/>
                    <a:pt x="762" y="133"/>
                    <a:pt x="751" y="135"/>
                  </a:cubicBezTo>
                  <a:cubicBezTo>
                    <a:pt x="740" y="136"/>
                    <a:pt x="747" y="126"/>
                    <a:pt x="739" y="130"/>
                  </a:cubicBezTo>
                  <a:cubicBezTo>
                    <a:pt x="731" y="135"/>
                    <a:pt x="733" y="127"/>
                    <a:pt x="722" y="129"/>
                  </a:cubicBezTo>
                  <a:cubicBezTo>
                    <a:pt x="712" y="132"/>
                    <a:pt x="724" y="136"/>
                    <a:pt x="704" y="139"/>
                  </a:cubicBezTo>
                  <a:cubicBezTo>
                    <a:pt x="686" y="143"/>
                    <a:pt x="686" y="139"/>
                    <a:pt x="704" y="132"/>
                  </a:cubicBezTo>
                  <a:cubicBezTo>
                    <a:pt x="722" y="124"/>
                    <a:pt x="718" y="121"/>
                    <a:pt x="734" y="116"/>
                  </a:cubicBezTo>
                  <a:cubicBezTo>
                    <a:pt x="750" y="112"/>
                    <a:pt x="750" y="102"/>
                    <a:pt x="747" y="96"/>
                  </a:cubicBezTo>
                  <a:cubicBezTo>
                    <a:pt x="743" y="91"/>
                    <a:pt x="739" y="94"/>
                    <a:pt x="731" y="88"/>
                  </a:cubicBezTo>
                  <a:cubicBezTo>
                    <a:pt x="725" y="82"/>
                    <a:pt x="719" y="88"/>
                    <a:pt x="710" y="85"/>
                  </a:cubicBezTo>
                  <a:cubicBezTo>
                    <a:pt x="701" y="84"/>
                    <a:pt x="705" y="88"/>
                    <a:pt x="695" y="90"/>
                  </a:cubicBezTo>
                  <a:cubicBezTo>
                    <a:pt x="678" y="91"/>
                    <a:pt x="708" y="82"/>
                    <a:pt x="689" y="82"/>
                  </a:cubicBezTo>
                  <a:cubicBezTo>
                    <a:pt x="670" y="81"/>
                    <a:pt x="676" y="79"/>
                    <a:pt x="686" y="76"/>
                  </a:cubicBezTo>
                  <a:cubicBezTo>
                    <a:pt x="693" y="74"/>
                    <a:pt x="676" y="66"/>
                    <a:pt x="661" y="73"/>
                  </a:cubicBezTo>
                  <a:cubicBezTo>
                    <a:pt x="637" y="84"/>
                    <a:pt x="651" y="88"/>
                    <a:pt x="640" y="88"/>
                  </a:cubicBezTo>
                  <a:cubicBezTo>
                    <a:pt x="617" y="90"/>
                    <a:pt x="643" y="90"/>
                    <a:pt x="622" y="94"/>
                  </a:cubicBezTo>
                  <a:cubicBezTo>
                    <a:pt x="600" y="99"/>
                    <a:pt x="625" y="90"/>
                    <a:pt x="596" y="94"/>
                  </a:cubicBezTo>
                  <a:cubicBezTo>
                    <a:pt x="568" y="98"/>
                    <a:pt x="599" y="101"/>
                    <a:pt x="570" y="104"/>
                  </a:cubicBezTo>
                  <a:cubicBezTo>
                    <a:pt x="539" y="105"/>
                    <a:pt x="553" y="110"/>
                    <a:pt x="538" y="110"/>
                  </a:cubicBezTo>
                  <a:cubicBezTo>
                    <a:pt x="524" y="112"/>
                    <a:pt x="523" y="124"/>
                    <a:pt x="532" y="126"/>
                  </a:cubicBezTo>
                  <a:cubicBezTo>
                    <a:pt x="539" y="126"/>
                    <a:pt x="535" y="129"/>
                    <a:pt x="524" y="132"/>
                  </a:cubicBezTo>
                  <a:cubicBezTo>
                    <a:pt x="508" y="135"/>
                    <a:pt x="488" y="130"/>
                    <a:pt x="483" y="138"/>
                  </a:cubicBezTo>
                  <a:cubicBezTo>
                    <a:pt x="477" y="144"/>
                    <a:pt x="491" y="138"/>
                    <a:pt x="486" y="147"/>
                  </a:cubicBezTo>
                  <a:cubicBezTo>
                    <a:pt x="480" y="155"/>
                    <a:pt x="497" y="150"/>
                    <a:pt x="497" y="157"/>
                  </a:cubicBezTo>
                  <a:cubicBezTo>
                    <a:pt x="498" y="164"/>
                    <a:pt x="512" y="157"/>
                    <a:pt x="508" y="166"/>
                  </a:cubicBezTo>
                  <a:cubicBezTo>
                    <a:pt x="501" y="177"/>
                    <a:pt x="517" y="175"/>
                    <a:pt x="508" y="183"/>
                  </a:cubicBezTo>
                  <a:cubicBezTo>
                    <a:pt x="497" y="192"/>
                    <a:pt x="512" y="171"/>
                    <a:pt x="501" y="174"/>
                  </a:cubicBezTo>
                  <a:cubicBezTo>
                    <a:pt x="491" y="178"/>
                    <a:pt x="512" y="163"/>
                    <a:pt x="498" y="163"/>
                  </a:cubicBezTo>
                  <a:cubicBezTo>
                    <a:pt x="486" y="163"/>
                    <a:pt x="491" y="155"/>
                    <a:pt x="474" y="154"/>
                  </a:cubicBezTo>
                  <a:cubicBezTo>
                    <a:pt x="456" y="150"/>
                    <a:pt x="462" y="161"/>
                    <a:pt x="457" y="160"/>
                  </a:cubicBezTo>
                  <a:cubicBezTo>
                    <a:pt x="450" y="157"/>
                    <a:pt x="442" y="163"/>
                    <a:pt x="454" y="166"/>
                  </a:cubicBezTo>
                  <a:cubicBezTo>
                    <a:pt x="466" y="171"/>
                    <a:pt x="459" y="172"/>
                    <a:pt x="448" y="171"/>
                  </a:cubicBezTo>
                  <a:cubicBezTo>
                    <a:pt x="436" y="169"/>
                    <a:pt x="448" y="157"/>
                    <a:pt x="445" y="150"/>
                  </a:cubicBezTo>
                  <a:cubicBezTo>
                    <a:pt x="441" y="144"/>
                    <a:pt x="437" y="143"/>
                    <a:pt x="439" y="152"/>
                  </a:cubicBezTo>
                  <a:cubicBezTo>
                    <a:pt x="444" y="164"/>
                    <a:pt x="419" y="158"/>
                    <a:pt x="428" y="169"/>
                  </a:cubicBezTo>
                  <a:cubicBezTo>
                    <a:pt x="434" y="178"/>
                    <a:pt x="437" y="178"/>
                    <a:pt x="431" y="186"/>
                  </a:cubicBezTo>
                  <a:cubicBezTo>
                    <a:pt x="424" y="194"/>
                    <a:pt x="431" y="194"/>
                    <a:pt x="431" y="200"/>
                  </a:cubicBezTo>
                  <a:cubicBezTo>
                    <a:pt x="430" y="206"/>
                    <a:pt x="445" y="196"/>
                    <a:pt x="456" y="202"/>
                  </a:cubicBezTo>
                  <a:cubicBezTo>
                    <a:pt x="468" y="209"/>
                    <a:pt x="463" y="211"/>
                    <a:pt x="462" y="214"/>
                  </a:cubicBezTo>
                  <a:cubicBezTo>
                    <a:pt x="460" y="217"/>
                    <a:pt x="456" y="225"/>
                    <a:pt x="457" y="217"/>
                  </a:cubicBezTo>
                  <a:cubicBezTo>
                    <a:pt x="460" y="209"/>
                    <a:pt x="457" y="200"/>
                    <a:pt x="442" y="205"/>
                  </a:cubicBezTo>
                  <a:cubicBezTo>
                    <a:pt x="428" y="209"/>
                    <a:pt x="444" y="219"/>
                    <a:pt x="436" y="222"/>
                  </a:cubicBezTo>
                  <a:cubicBezTo>
                    <a:pt x="428" y="227"/>
                    <a:pt x="434" y="231"/>
                    <a:pt x="425" y="234"/>
                  </a:cubicBezTo>
                  <a:cubicBezTo>
                    <a:pt x="416" y="239"/>
                    <a:pt x="425" y="244"/>
                    <a:pt x="407" y="241"/>
                  </a:cubicBezTo>
                  <a:cubicBezTo>
                    <a:pt x="387" y="237"/>
                    <a:pt x="413" y="241"/>
                    <a:pt x="418" y="230"/>
                  </a:cubicBezTo>
                  <a:cubicBezTo>
                    <a:pt x="424" y="219"/>
                    <a:pt x="427" y="225"/>
                    <a:pt x="427" y="216"/>
                  </a:cubicBezTo>
                  <a:cubicBezTo>
                    <a:pt x="428" y="206"/>
                    <a:pt x="419" y="206"/>
                    <a:pt x="421" y="196"/>
                  </a:cubicBezTo>
                  <a:cubicBezTo>
                    <a:pt x="422" y="183"/>
                    <a:pt x="425" y="177"/>
                    <a:pt x="418" y="169"/>
                  </a:cubicBezTo>
                  <a:cubicBezTo>
                    <a:pt x="409" y="163"/>
                    <a:pt x="424" y="164"/>
                    <a:pt x="424" y="154"/>
                  </a:cubicBezTo>
                  <a:cubicBezTo>
                    <a:pt x="424" y="141"/>
                    <a:pt x="406" y="147"/>
                    <a:pt x="398" y="146"/>
                  </a:cubicBezTo>
                  <a:cubicBezTo>
                    <a:pt x="389" y="143"/>
                    <a:pt x="392" y="164"/>
                    <a:pt x="381" y="169"/>
                  </a:cubicBezTo>
                  <a:cubicBezTo>
                    <a:pt x="364" y="175"/>
                    <a:pt x="384" y="175"/>
                    <a:pt x="376" y="186"/>
                  </a:cubicBezTo>
                  <a:cubicBezTo>
                    <a:pt x="369" y="199"/>
                    <a:pt x="398" y="199"/>
                    <a:pt x="392" y="209"/>
                  </a:cubicBezTo>
                  <a:cubicBezTo>
                    <a:pt x="384" y="219"/>
                    <a:pt x="389" y="209"/>
                    <a:pt x="361" y="199"/>
                  </a:cubicBezTo>
                  <a:cubicBezTo>
                    <a:pt x="332" y="186"/>
                    <a:pt x="319" y="192"/>
                    <a:pt x="326" y="200"/>
                  </a:cubicBezTo>
                  <a:cubicBezTo>
                    <a:pt x="331" y="205"/>
                    <a:pt x="316" y="216"/>
                    <a:pt x="316" y="208"/>
                  </a:cubicBezTo>
                  <a:cubicBezTo>
                    <a:pt x="316" y="199"/>
                    <a:pt x="311" y="202"/>
                    <a:pt x="302" y="208"/>
                  </a:cubicBezTo>
                  <a:cubicBezTo>
                    <a:pt x="293" y="214"/>
                    <a:pt x="294" y="202"/>
                    <a:pt x="282" y="211"/>
                  </a:cubicBezTo>
                  <a:cubicBezTo>
                    <a:pt x="270" y="219"/>
                    <a:pt x="270" y="208"/>
                    <a:pt x="276" y="203"/>
                  </a:cubicBezTo>
                  <a:cubicBezTo>
                    <a:pt x="281" y="200"/>
                    <a:pt x="270" y="202"/>
                    <a:pt x="250" y="213"/>
                  </a:cubicBezTo>
                  <a:cubicBezTo>
                    <a:pt x="230" y="222"/>
                    <a:pt x="227" y="214"/>
                    <a:pt x="224" y="227"/>
                  </a:cubicBezTo>
                  <a:cubicBezTo>
                    <a:pt x="221" y="239"/>
                    <a:pt x="220" y="230"/>
                    <a:pt x="214" y="233"/>
                  </a:cubicBezTo>
                  <a:cubicBezTo>
                    <a:pt x="206" y="237"/>
                    <a:pt x="211" y="231"/>
                    <a:pt x="204" y="228"/>
                  </a:cubicBezTo>
                  <a:cubicBezTo>
                    <a:pt x="197" y="225"/>
                    <a:pt x="206" y="220"/>
                    <a:pt x="212" y="220"/>
                  </a:cubicBezTo>
                  <a:cubicBezTo>
                    <a:pt x="218" y="220"/>
                    <a:pt x="212" y="208"/>
                    <a:pt x="203" y="209"/>
                  </a:cubicBezTo>
                  <a:cubicBezTo>
                    <a:pt x="194" y="209"/>
                    <a:pt x="185" y="203"/>
                    <a:pt x="192" y="211"/>
                  </a:cubicBezTo>
                  <a:cubicBezTo>
                    <a:pt x="200" y="217"/>
                    <a:pt x="186" y="224"/>
                    <a:pt x="195" y="230"/>
                  </a:cubicBezTo>
                  <a:cubicBezTo>
                    <a:pt x="203" y="234"/>
                    <a:pt x="194" y="236"/>
                    <a:pt x="195" y="245"/>
                  </a:cubicBezTo>
                  <a:cubicBezTo>
                    <a:pt x="197" y="253"/>
                    <a:pt x="189" y="231"/>
                    <a:pt x="176" y="241"/>
                  </a:cubicBezTo>
                  <a:cubicBezTo>
                    <a:pt x="162" y="250"/>
                    <a:pt x="156" y="248"/>
                    <a:pt x="163" y="258"/>
                  </a:cubicBezTo>
                  <a:cubicBezTo>
                    <a:pt x="172" y="267"/>
                    <a:pt x="162" y="269"/>
                    <a:pt x="148" y="261"/>
                  </a:cubicBezTo>
                  <a:cubicBezTo>
                    <a:pt x="133" y="255"/>
                    <a:pt x="130" y="259"/>
                    <a:pt x="136" y="264"/>
                  </a:cubicBezTo>
                  <a:cubicBezTo>
                    <a:pt x="142" y="270"/>
                    <a:pt x="153" y="269"/>
                    <a:pt x="144" y="275"/>
                  </a:cubicBezTo>
                  <a:cubicBezTo>
                    <a:pt x="136" y="279"/>
                    <a:pt x="137" y="269"/>
                    <a:pt x="128" y="267"/>
                  </a:cubicBezTo>
                  <a:cubicBezTo>
                    <a:pt x="118" y="265"/>
                    <a:pt x="125" y="261"/>
                    <a:pt x="121" y="256"/>
                  </a:cubicBezTo>
                  <a:cubicBezTo>
                    <a:pt x="115" y="252"/>
                    <a:pt x="127" y="250"/>
                    <a:pt x="119" y="244"/>
                  </a:cubicBezTo>
                  <a:cubicBezTo>
                    <a:pt x="112" y="237"/>
                    <a:pt x="104" y="236"/>
                    <a:pt x="102" y="230"/>
                  </a:cubicBezTo>
                  <a:cubicBezTo>
                    <a:pt x="101" y="224"/>
                    <a:pt x="102" y="234"/>
                    <a:pt x="118" y="237"/>
                  </a:cubicBezTo>
                  <a:cubicBezTo>
                    <a:pt x="133" y="239"/>
                    <a:pt x="148" y="250"/>
                    <a:pt x="162" y="242"/>
                  </a:cubicBezTo>
                  <a:cubicBezTo>
                    <a:pt x="176" y="234"/>
                    <a:pt x="180" y="228"/>
                    <a:pt x="165" y="219"/>
                  </a:cubicBezTo>
                  <a:cubicBezTo>
                    <a:pt x="151" y="209"/>
                    <a:pt x="153" y="214"/>
                    <a:pt x="137" y="203"/>
                  </a:cubicBezTo>
                  <a:cubicBezTo>
                    <a:pt x="122" y="194"/>
                    <a:pt x="127" y="202"/>
                    <a:pt x="113" y="199"/>
                  </a:cubicBezTo>
                  <a:cubicBezTo>
                    <a:pt x="101" y="194"/>
                    <a:pt x="113" y="194"/>
                    <a:pt x="104" y="191"/>
                  </a:cubicBezTo>
                  <a:cubicBezTo>
                    <a:pt x="95" y="186"/>
                    <a:pt x="102" y="196"/>
                    <a:pt x="90" y="191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92" y="196"/>
                    <a:pt x="89" y="196"/>
                    <a:pt x="87" y="194"/>
                  </a:cubicBezTo>
                  <a:cubicBezTo>
                    <a:pt x="84" y="194"/>
                    <a:pt x="86" y="194"/>
                    <a:pt x="84" y="196"/>
                  </a:cubicBezTo>
                  <a:cubicBezTo>
                    <a:pt x="83" y="197"/>
                    <a:pt x="78" y="197"/>
                    <a:pt x="78" y="199"/>
                  </a:cubicBezTo>
                  <a:cubicBezTo>
                    <a:pt x="77" y="202"/>
                    <a:pt x="77" y="203"/>
                    <a:pt x="75" y="202"/>
                  </a:cubicBezTo>
                  <a:cubicBezTo>
                    <a:pt x="67" y="206"/>
                    <a:pt x="74" y="203"/>
                    <a:pt x="74" y="205"/>
                  </a:cubicBezTo>
                  <a:cubicBezTo>
                    <a:pt x="75" y="208"/>
                    <a:pt x="70" y="206"/>
                    <a:pt x="72" y="211"/>
                  </a:cubicBezTo>
                  <a:cubicBezTo>
                    <a:pt x="74" y="219"/>
                    <a:pt x="77" y="213"/>
                    <a:pt x="80" y="217"/>
                  </a:cubicBezTo>
                  <a:cubicBezTo>
                    <a:pt x="83" y="222"/>
                    <a:pt x="86" y="220"/>
                    <a:pt x="83" y="224"/>
                  </a:cubicBezTo>
                  <a:cubicBezTo>
                    <a:pt x="80" y="227"/>
                    <a:pt x="74" y="231"/>
                    <a:pt x="77" y="234"/>
                  </a:cubicBezTo>
                  <a:cubicBezTo>
                    <a:pt x="80" y="236"/>
                    <a:pt x="86" y="250"/>
                    <a:pt x="84" y="250"/>
                  </a:cubicBezTo>
                  <a:cubicBezTo>
                    <a:pt x="81" y="250"/>
                    <a:pt x="81" y="250"/>
                    <a:pt x="81" y="252"/>
                  </a:cubicBezTo>
                  <a:cubicBezTo>
                    <a:pt x="83" y="252"/>
                    <a:pt x="81" y="252"/>
                    <a:pt x="81" y="253"/>
                  </a:cubicBezTo>
                  <a:cubicBezTo>
                    <a:pt x="81" y="256"/>
                    <a:pt x="80" y="255"/>
                    <a:pt x="81" y="256"/>
                  </a:cubicBezTo>
                  <a:cubicBezTo>
                    <a:pt x="84" y="258"/>
                    <a:pt x="80" y="258"/>
                    <a:pt x="80" y="259"/>
                  </a:cubicBezTo>
                  <a:cubicBezTo>
                    <a:pt x="81" y="262"/>
                    <a:pt x="87" y="262"/>
                    <a:pt x="84" y="264"/>
                  </a:cubicBezTo>
                  <a:cubicBezTo>
                    <a:pt x="83" y="265"/>
                    <a:pt x="84" y="265"/>
                    <a:pt x="84" y="267"/>
                  </a:cubicBezTo>
                  <a:cubicBezTo>
                    <a:pt x="83" y="269"/>
                    <a:pt x="89" y="269"/>
                    <a:pt x="89" y="272"/>
                  </a:cubicBezTo>
                  <a:cubicBezTo>
                    <a:pt x="87" y="275"/>
                    <a:pt x="81" y="275"/>
                    <a:pt x="84" y="278"/>
                  </a:cubicBezTo>
                  <a:cubicBezTo>
                    <a:pt x="87" y="279"/>
                    <a:pt x="92" y="281"/>
                    <a:pt x="93" y="284"/>
                  </a:cubicBezTo>
                  <a:cubicBezTo>
                    <a:pt x="95" y="287"/>
                    <a:pt x="96" y="286"/>
                    <a:pt x="95" y="289"/>
                  </a:cubicBezTo>
                  <a:cubicBezTo>
                    <a:pt x="93" y="292"/>
                    <a:pt x="89" y="298"/>
                    <a:pt x="80" y="306"/>
                  </a:cubicBezTo>
                  <a:cubicBezTo>
                    <a:pt x="72" y="314"/>
                    <a:pt x="69" y="315"/>
                    <a:pt x="66" y="318"/>
                  </a:cubicBezTo>
                  <a:cubicBezTo>
                    <a:pt x="69" y="320"/>
                    <a:pt x="72" y="315"/>
                    <a:pt x="74" y="317"/>
                  </a:cubicBezTo>
                  <a:cubicBezTo>
                    <a:pt x="74" y="317"/>
                    <a:pt x="72" y="317"/>
                    <a:pt x="72" y="318"/>
                  </a:cubicBezTo>
                  <a:cubicBezTo>
                    <a:pt x="74" y="321"/>
                    <a:pt x="69" y="317"/>
                    <a:pt x="72" y="320"/>
                  </a:cubicBezTo>
                  <a:cubicBezTo>
                    <a:pt x="74" y="323"/>
                    <a:pt x="74" y="320"/>
                    <a:pt x="75" y="323"/>
                  </a:cubicBezTo>
                  <a:cubicBezTo>
                    <a:pt x="77" y="325"/>
                    <a:pt x="81" y="321"/>
                    <a:pt x="83" y="325"/>
                  </a:cubicBezTo>
                  <a:cubicBezTo>
                    <a:pt x="83" y="326"/>
                    <a:pt x="86" y="325"/>
                    <a:pt x="86" y="326"/>
                  </a:cubicBezTo>
                  <a:cubicBezTo>
                    <a:pt x="84" y="328"/>
                    <a:pt x="84" y="328"/>
                    <a:pt x="80" y="326"/>
                  </a:cubicBezTo>
                  <a:cubicBezTo>
                    <a:pt x="74" y="325"/>
                    <a:pt x="77" y="331"/>
                    <a:pt x="74" y="328"/>
                  </a:cubicBezTo>
                  <a:cubicBezTo>
                    <a:pt x="69" y="326"/>
                    <a:pt x="72" y="332"/>
                    <a:pt x="69" y="329"/>
                  </a:cubicBezTo>
                  <a:cubicBezTo>
                    <a:pt x="66" y="328"/>
                    <a:pt x="69" y="331"/>
                    <a:pt x="67" y="332"/>
                  </a:cubicBezTo>
                  <a:cubicBezTo>
                    <a:pt x="70" y="335"/>
                    <a:pt x="66" y="334"/>
                    <a:pt x="66" y="337"/>
                  </a:cubicBezTo>
                  <a:cubicBezTo>
                    <a:pt x="66" y="342"/>
                    <a:pt x="61" y="338"/>
                    <a:pt x="63" y="345"/>
                  </a:cubicBezTo>
                  <a:cubicBezTo>
                    <a:pt x="66" y="349"/>
                    <a:pt x="61" y="346"/>
                    <a:pt x="64" y="351"/>
                  </a:cubicBezTo>
                  <a:cubicBezTo>
                    <a:pt x="67" y="356"/>
                    <a:pt x="64" y="352"/>
                    <a:pt x="63" y="357"/>
                  </a:cubicBezTo>
                  <a:cubicBezTo>
                    <a:pt x="64" y="360"/>
                    <a:pt x="67" y="360"/>
                    <a:pt x="66" y="362"/>
                  </a:cubicBezTo>
                  <a:cubicBezTo>
                    <a:pt x="66" y="363"/>
                    <a:pt x="64" y="366"/>
                    <a:pt x="66" y="366"/>
                  </a:cubicBezTo>
                  <a:cubicBezTo>
                    <a:pt x="67" y="366"/>
                    <a:pt x="66" y="366"/>
                    <a:pt x="67" y="370"/>
                  </a:cubicBezTo>
                  <a:cubicBezTo>
                    <a:pt x="70" y="373"/>
                    <a:pt x="69" y="376"/>
                    <a:pt x="69" y="376"/>
                  </a:cubicBezTo>
                  <a:cubicBezTo>
                    <a:pt x="74" y="374"/>
                    <a:pt x="70" y="377"/>
                    <a:pt x="75" y="377"/>
                  </a:cubicBezTo>
                  <a:cubicBezTo>
                    <a:pt x="81" y="376"/>
                    <a:pt x="77" y="382"/>
                    <a:pt x="81" y="380"/>
                  </a:cubicBezTo>
                  <a:cubicBezTo>
                    <a:pt x="84" y="377"/>
                    <a:pt x="87" y="379"/>
                    <a:pt x="87" y="380"/>
                  </a:cubicBezTo>
                  <a:cubicBezTo>
                    <a:pt x="89" y="382"/>
                    <a:pt x="92" y="380"/>
                    <a:pt x="90" y="384"/>
                  </a:cubicBezTo>
                  <a:cubicBezTo>
                    <a:pt x="89" y="388"/>
                    <a:pt x="93" y="388"/>
                    <a:pt x="90" y="390"/>
                  </a:cubicBezTo>
                  <a:cubicBezTo>
                    <a:pt x="87" y="393"/>
                    <a:pt x="92" y="391"/>
                    <a:pt x="92" y="396"/>
                  </a:cubicBezTo>
                  <a:cubicBezTo>
                    <a:pt x="93" y="402"/>
                    <a:pt x="99" y="401"/>
                    <a:pt x="98" y="402"/>
                  </a:cubicBezTo>
                  <a:cubicBezTo>
                    <a:pt x="95" y="407"/>
                    <a:pt x="102" y="402"/>
                    <a:pt x="102" y="407"/>
                  </a:cubicBezTo>
                  <a:cubicBezTo>
                    <a:pt x="102" y="408"/>
                    <a:pt x="107" y="408"/>
                    <a:pt x="104" y="410"/>
                  </a:cubicBezTo>
                  <a:cubicBezTo>
                    <a:pt x="101" y="412"/>
                    <a:pt x="101" y="415"/>
                    <a:pt x="96" y="412"/>
                  </a:cubicBezTo>
                  <a:cubicBezTo>
                    <a:pt x="95" y="410"/>
                    <a:pt x="93" y="413"/>
                    <a:pt x="95" y="415"/>
                  </a:cubicBezTo>
                  <a:cubicBezTo>
                    <a:pt x="98" y="419"/>
                    <a:pt x="93" y="419"/>
                    <a:pt x="96" y="424"/>
                  </a:cubicBezTo>
                  <a:cubicBezTo>
                    <a:pt x="98" y="425"/>
                    <a:pt x="101" y="427"/>
                    <a:pt x="102" y="424"/>
                  </a:cubicBezTo>
                  <a:cubicBezTo>
                    <a:pt x="102" y="421"/>
                    <a:pt x="105" y="424"/>
                    <a:pt x="109" y="422"/>
                  </a:cubicBezTo>
                  <a:cubicBezTo>
                    <a:pt x="112" y="419"/>
                    <a:pt x="110" y="424"/>
                    <a:pt x="113" y="422"/>
                  </a:cubicBezTo>
                  <a:cubicBezTo>
                    <a:pt x="116" y="419"/>
                    <a:pt x="113" y="425"/>
                    <a:pt x="118" y="427"/>
                  </a:cubicBezTo>
                  <a:cubicBezTo>
                    <a:pt x="121" y="429"/>
                    <a:pt x="115" y="430"/>
                    <a:pt x="116" y="432"/>
                  </a:cubicBezTo>
                  <a:cubicBezTo>
                    <a:pt x="119" y="435"/>
                    <a:pt x="116" y="435"/>
                    <a:pt x="119" y="435"/>
                  </a:cubicBezTo>
                  <a:cubicBezTo>
                    <a:pt x="122" y="436"/>
                    <a:pt x="122" y="433"/>
                    <a:pt x="125" y="438"/>
                  </a:cubicBezTo>
                  <a:cubicBezTo>
                    <a:pt x="128" y="441"/>
                    <a:pt x="125" y="447"/>
                    <a:pt x="128" y="446"/>
                  </a:cubicBezTo>
                  <a:cubicBezTo>
                    <a:pt x="133" y="444"/>
                    <a:pt x="133" y="449"/>
                    <a:pt x="139" y="446"/>
                  </a:cubicBezTo>
                  <a:cubicBezTo>
                    <a:pt x="144" y="443"/>
                    <a:pt x="142" y="447"/>
                    <a:pt x="145" y="449"/>
                  </a:cubicBezTo>
                  <a:cubicBezTo>
                    <a:pt x="148" y="452"/>
                    <a:pt x="150" y="447"/>
                    <a:pt x="153" y="452"/>
                  </a:cubicBezTo>
                  <a:cubicBezTo>
                    <a:pt x="154" y="453"/>
                    <a:pt x="157" y="450"/>
                    <a:pt x="159" y="453"/>
                  </a:cubicBezTo>
                  <a:cubicBezTo>
                    <a:pt x="160" y="457"/>
                    <a:pt x="163" y="453"/>
                    <a:pt x="163" y="455"/>
                  </a:cubicBezTo>
                  <a:cubicBezTo>
                    <a:pt x="163" y="458"/>
                    <a:pt x="165" y="458"/>
                    <a:pt x="163" y="460"/>
                  </a:cubicBezTo>
                  <a:cubicBezTo>
                    <a:pt x="160" y="461"/>
                    <a:pt x="160" y="463"/>
                    <a:pt x="162" y="463"/>
                  </a:cubicBezTo>
                  <a:cubicBezTo>
                    <a:pt x="163" y="463"/>
                    <a:pt x="165" y="464"/>
                    <a:pt x="162" y="464"/>
                  </a:cubicBezTo>
                  <a:cubicBezTo>
                    <a:pt x="160" y="464"/>
                    <a:pt x="159" y="466"/>
                    <a:pt x="160" y="468"/>
                  </a:cubicBezTo>
                  <a:cubicBezTo>
                    <a:pt x="162" y="469"/>
                    <a:pt x="163" y="472"/>
                    <a:pt x="162" y="474"/>
                  </a:cubicBezTo>
                  <a:cubicBezTo>
                    <a:pt x="160" y="477"/>
                    <a:pt x="154" y="474"/>
                    <a:pt x="153" y="477"/>
                  </a:cubicBezTo>
                  <a:cubicBezTo>
                    <a:pt x="153" y="480"/>
                    <a:pt x="147" y="475"/>
                    <a:pt x="148" y="485"/>
                  </a:cubicBezTo>
                  <a:cubicBezTo>
                    <a:pt x="153" y="481"/>
                    <a:pt x="150" y="486"/>
                    <a:pt x="154" y="483"/>
                  </a:cubicBezTo>
                  <a:cubicBezTo>
                    <a:pt x="157" y="481"/>
                    <a:pt x="157" y="485"/>
                    <a:pt x="154" y="486"/>
                  </a:cubicBezTo>
                  <a:cubicBezTo>
                    <a:pt x="148" y="488"/>
                    <a:pt x="151" y="489"/>
                    <a:pt x="145" y="489"/>
                  </a:cubicBezTo>
                  <a:cubicBezTo>
                    <a:pt x="144" y="489"/>
                    <a:pt x="145" y="494"/>
                    <a:pt x="148" y="492"/>
                  </a:cubicBezTo>
                  <a:cubicBezTo>
                    <a:pt x="150" y="492"/>
                    <a:pt x="153" y="497"/>
                    <a:pt x="150" y="497"/>
                  </a:cubicBezTo>
                  <a:cubicBezTo>
                    <a:pt x="148" y="496"/>
                    <a:pt x="147" y="496"/>
                    <a:pt x="145" y="499"/>
                  </a:cubicBezTo>
                  <a:cubicBezTo>
                    <a:pt x="145" y="502"/>
                    <a:pt x="144" y="502"/>
                    <a:pt x="144" y="503"/>
                  </a:cubicBezTo>
                  <a:cubicBezTo>
                    <a:pt x="145" y="508"/>
                    <a:pt x="144" y="505"/>
                    <a:pt x="140" y="505"/>
                  </a:cubicBezTo>
                  <a:cubicBezTo>
                    <a:pt x="139" y="505"/>
                    <a:pt x="136" y="502"/>
                    <a:pt x="137" y="505"/>
                  </a:cubicBezTo>
                  <a:cubicBezTo>
                    <a:pt x="137" y="506"/>
                    <a:pt x="133" y="506"/>
                    <a:pt x="139" y="508"/>
                  </a:cubicBezTo>
                  <a:cubicBezTo>
                    <a:pt x="144" y="511"/>
                    <a:pt x="140" y="513"/>
                    <a:pt x="145" y="513"/>
                  </a:cubicBezTo>
                  <a:cubicBezTo>
                    <a:pt x="150" y="514"/>
                    <a:pt x="145" y="514"/>
                    <a:pt x="151" y="517"/>
                  </a:cubicBezTo>
                  <a:cubicBezTo>
                    <a:pt x="157" y="519"/>
                    <a:pt x="151" y="516"/>
                    <a:pt x="162" y="527"/>
                  </a:cubicBezTo>
                  <a:cubicBezTo>
                    <a:pt x="163" y="525"/>
                    <a:pt x="166" y="525"/>
                    <a:pt x="168" y="525"/>
                  </a:cubicBezTo>
                  <a:cubicBezTo>
                    <a:pt x="169" y="525"/>
                    <a:pt x="169" y="528"/>
                    <a:pt x="172" y="528"/>
                  </a:cubicBezTo>
                  <a:cubicBezTo>
                    <a:pt x="176" y="528"/>
                    <a:pt x="174" y="531"/>
                    <a:pt x="179" y="528"/>
                  </a:cubicBezTo>
                  <a:cubicBezTo>
                    <a:pt x="182" y="527"/>
                    <a:pt x="183" y="530"/>
                    <a:pt x="185" y="530"/>
                  </a:cubicBezTo>
                  <a:cubicBezTo>
                    <a:pt x="186" y="530"/>
                    <a:pt x="186" y="531"/>
                    <a:pt x="191" y="533"/>
                  </a:cubicBezTo>
                  <a:cubicBezTo>
                    <a:pt x="195" y="534"/>
                    <a:pt x="191" y="534"/>
                    <a:pt x="192" y="536"/>
                  </a:cubicBezTo>
                  <a:cubicBezTo>
                    <a:pt x="195" y="537"/>
                    <a:pt x="197" y="533"/>
                    <a:pt x="198" y="534"/>
                  </a:cubicBezTo>
                  <a:cubicBezTo>
                    <a:pt x="201" y="536"/>
                    <a:pt x="201" y="533"/>
                    <a:pt x="203" y="534"/>
                  </a:cubicBezTo>
                  <a:cubicBezTo>
                    <a:pt x="204" y="534"/>
                    <a:pt x="204" y="536"/>
                    <a:pt x="207" y="536"/>
                  </a:cubicBezTo>
                  <a:cubicBezTo>
                    <a:pt x="211" y="536"/>
                    <a:pt x="206" y="539"/>
                    <a:pt x="207" y="541"/>
                  </a:cubicBezTo>
                  <a:cubicBezTo>
                    <a:pt x="209" y="542"/>
                    <a:pt x="209" y="542"/>
                    <a:pt x="214" y="544"/>
                  </a:cubicBezTo>
                  <a:cubicBezTo>
                    <a:pt x="215" y="547"/>
                    <a:pt x="217" y="542"/>
                    <a:pt x="217" y="545"/>
                  </a:cubicBezTo>
                  <a:cubicBezTo>
                    <a:pt x="218" y="548"/>
                    <a:pt x="220" y="545"/>
                    <a:pt x="220" y="548"/>
                  </a:cubicBezTo>
                  <a:cubicBezTo>
                    <a:pt x="221" y="553"/>
                    <a:pt x="226" y="551"/>
                    <a:pt x="226" y="550"/>
                  </a:cubicBezTo>
                  <a:cubicBezTo>
                    <a:pt x="227" y="548"/>
                    <a:pt x="229" y="547"/>
                    <a:pt x="230" y="545"/>
                  </a:cubicBezTo>
                  <a:cubicBezTo>
                    <a:pt x="226" y="534"/>
                    <a:pt x="221" y="536"/>
                    <a:pt x="223" y="527"/>
                  </a:cubicBezTo>
                  <a:cubicBezTo>
                    <a:pt x="224" y="516"/>
                    <a:pt x="221" y="527"/>
                    <a:pt x="221" y="520"/>
                  </a:cubicBezTo>
                  <a:cubicBezTo>
                    <a:pt x="221" y="514"/>
                    <a:pt x="212" y="516"/>
                    <a:pt x="217" y="513"/>
                  </a:cubicBezTo>
                  <a:cubicBezTo>
                    <a:pt x="220" y="509"/>
                    <a:pt x="221" y="505"/>
                    <a:pt x="226" y="500"/>
                  </a:cubicBezTo>
                  <a:cubicBezTo>
                    <a:pt x="230" y="496"/>
                    <a:pt x="232" y="500"/>
                    <a:pt x="232" y="497"/>
                  </a:cubicBezTo>
                  <a:cubicBezTo>
                    <a:pt x="232" y="496"/>
                    <a:pt x="232" y="497"/>
                    <a:pt x="233" y="492"/>
                  </a:cubicBezTo>
                  <a:cubicBezTo>
                    <a:pt x="226" y="488"/>
                    <a:pt x="238" y="491"/>
                    <a:pt x="230" y="483"/>
                  </a:cubicBezTo>
                  <a:cubicBezTo>
                    <a:pt x="224" y="475"/>
                    <a:pt x="224" y="475"/>
                    <a:pt x="221" y="477"/>
                  </a:cubicBezTo>
                  <a:cubicBezTo>
                    <a:pt x="218" y="477"/>
                    <a:pt x="221" y="472"/>
                    <a:pt x="217" y="469"/>
                  </a:cubicBezTo>
                  <a:cubicBezTo>
                    <a:pt x="211" y="468"/>
                    <a:pt x="220" y="461"/>
                    <a:pt x="217" y="457"/>
                  </a:cubicBezTo>
                  <a:cubicBezTo>
                    <a:pt x="214" y="453"/>
                    <a:pt x="221" y="443"/>
                    <a:pt x="224" y="446"/>
                  </a:cubicBezTo>
                  <a:cubicBezTo>
                    <a:pt x="230" y="455"/>
                    <a:pt x="232" y="452"/>
                    <a:pt x="232" y="446"/>
                  </a:cubicBezTo>
                  <a:cubicBezTo>
                    <a:pt x="232" y="440"/>
                    <a:pt x="242" y="436"/>
                    <a:pt x="247" y="432"/>
                  </a:cubicBezTo>
                  <a:cubicBezTo>
                    <a:pt x="250" y="425"/>
                    <a:pt x="252" y="435"/>
                    <a:pt x="256" y="430"/>
                  </a:cubicBezTo>
                  <a:cubicBezTo>
                    <a:pt x="262" y="427"/>
                    <a:pt x="261" y="432"/>
                    <a:pt x="268" y="433"/>
                  </a:cubicBezTo>
                  <a:cubicBezTo>
                    <a:pt x="276" y="433"/>
                    <a:pt x="284" y="447"/>
                    <a:pt x="290" y="443"/>
                  </a:cubicBezTo>
                  <a:cubicBezTo>
                    <a:pt x="293" y="438"/>
                    <a:pt x="294" y="435"/>
                    <a:pt x="299" y="438"/>
                  </a:cubicBezTo>
                  <a:cubicBezTo>
                    <a:pt x="303" y="441"/>
                    <a:pt x="303" y="433"/>
                    <a:pt x="313" y="441"/>
                  </a:cubicBezTo>
                  <a:cubicBezTo>
                    <a:pt x="322" y="447"/>
                    <a:pt x="317" y="436"/>
                    <a:pt x="323" y="441"/>
                  </a:cubicBezTo>
                  <a:cubicBezTo>
                    <a:pt x="331" y="446"/>
                    <a:pt x="338" y="435"/>
                    <a:pt x="329" y="432"/>
                  </a:cubicBezTo>
                  <a:cubicBezTo>
                    <a:pt x="313" y="424"/>
                    <a:pt x="334" y="425"/>
                    <a:pt x="328" y="419"/>
                  </a:cubicBezTo>
                  <a:cubicBezTo>
                    <a:pt x="322" y="415"/>
                    <a:pt x="343" y="415"/>
                    <a:pt x="335" y="412"/>
                  </a:cubicBezTo>
                  <a:cubicBezTo>
                    <a:pt x="328" y="408"/>
                    <a:pt x="325" y="401"/>
                    <a:pt x="334" y="401"/>
                  </a:cubicBezTo>
                  <a:cubicBezTo>
                    <a:pt x="343" y="401"/>
                    <a:pt x="373" y="394"/>
                    <a:pt x="381" y="390"/>
                  </a:cubicBezTo>
                  <a:cubicBezTo>
                    <a:pt x="390" y="387"/>
                    <a:pt x="392" y="380"/>
                    <a:pt x="398" y="385"/>
                  </a:cubicBezTo>
                  <a:cubicBezTo>
                    <a:pt x="402" y="388"/>
                    <a:pt x="406" y="380"/>
                    <a:pt x="409" y="391"/>
                  </a:cubicBezTo>
                  <a:cubicBezTo>
                    <a:pt x="411" y="404"/>
                    <a:pt x="416" y="396"/>
                    <a:pt x="422" y="399"/>
                  </a:cubicBezTo>
                  <a:cubicBezTo>
                    <a:pt x="428" y="402"/>
                    <a:pt x="433" y="399"/>
                    <a:pt x="428" y="404"/>
                  </a:cubicBezTo>
                  <a:cubicBezTo>
                    <a:pt x="424" y="408"/>
                    <a:pt x="433" y="408"/>
                    <a:pt x="445" y="401"/>
                  </a:cubicBezTo>
                  <a:cubicBezTo>
                    <a:pt x="457" y="391"/>
                    <a:pt x="456" y="398"/>
                    <a:pt x="453" y="401"/>
                  </a:cubicBezTo>
                  <a:cubicBezTo>
                    <a:pt x="450" y="404"/>
                    <a:pt x="462" y="405"/>
                    <a:pt x="472" y="425"/>
                  </a:cubicBezTo>
                  <a:cubicBezTo>
                    <a:pt x="486" y="455"/>
                    <a:pt x="480" y="429"/>
                    <a:pt x="489" y="436"/>
                  </a:cubicBezTo>
                  <a:cubicBezTo>
                    <a:pt x="500" y="446"/>
                    <a:pt x="504" y="433"/>
                    <a:pt x="514" y="443"/>
                  </a:cubicBezTo>
                  <a:cubicBezTo>
                    <a:pt x="521" y="453"/>
                    <a:pt x="524" y="460"/>
                    <a:pt x="530" y="453"/>
                  </a:cubicBezTo>
                  <a:cubicBezTo>
                    <a:pt x="538" y="449"/>
                    <a:pt x="530" y="455"/>
                    <a:pt x="538" y="461"/>
                  </a:cubicBezTo>
                  <a:cubicBezTo>
                    <a:pt x="538" y="461"/>
                    <a:pt x="538" y="461"/>
                    <a:pt x="543" y="460"/>
                  </a:cubicBezTo>
                  <a:cubicBezTo>
                    <a:pt x="547" y="453"/>
                    <a:pt x="546" y="458"/>
                    <a:pt x="553" y="455"/>
                  </a:cubicBezTo>
                  <a:cubicBezTo>
                    <a:pt x="559" y="453"/>
                    <a:pt x="553" y="452"/>
                    <a:pt x="562" y="447"/>
                  </a:cubicBezTo>
                  <a:cubicBezTo>
                    <a:pt x="571" y="443"/>
                    <a:pt x="578" y="440"/>
                    <a:pt x="582" y="443"/>
                  </a:cubicBezTo>
                  <a:cubicBezTo>
                    <a:pt x="587" y="446"/>
                    <a:pt x="593" y="440"/>
                    <a:pt x="594" y="446"/>
                  </a:cubicBezTo>
                  <a:cubicBezTo>
                    <a:pt x="596" y="450"/>
                    <a:pt x="622" y="455"/>
                    <a:pt x="625" y="447"/>
                  </a:cubicBezTo>
                  <a:cubicBezTo>
                    <a:pt x="626" y="441"/>
                    <a:pt x="617" y="441"/>
                    <a:pt x="623" y="433"/>
                  </a:cubicBezTo>
                  <a:cubicBezTo>
                    <a:pt x="629" y="424"/>
                    <a:pt x="626" y="424"/>
                    <a:pt x="640" y="429"/>
                  </a:cubicBezTo>
                  <a:cubicBezTo>
                    <a:pt x="652" y="435"/>
                    <a:pt x="657" y="429"/>
                    <a:pt x="657" y="436"/>
                  </a:cubicBezTo>
                  <a:cubicBezTo>
                    <a:pt x="657" y="444"/>
                    <a:pt x="664" y="450"/>
                    <a:pt x="672" y="447"/>
                  </a:cubicBezTo>
                  <a:cubicBezTo>
                    <a:pt x="681" y="444"/>
                    <a:pt x="683" y="444"/>
                    <a:pt x="693" y="449"/>
                  </a:cubicBezTo>
                  <a:cubicBezTo>
                    <a:pt x="704" y="452"/>
                    <a:pt x="698" y="455"/>
                    <a:pt x="712" y="458"/>
                  </a:cubicBezTo>
                  <a:cubicBezTo>
                    <a:pt x="731" y="463"/>
                    <a:pt x="724" y="455"/>
                    <a:pt x="736" y="457"/>
                  </a:cubicBezTo>
                  <a:cubicBezTo>
                    <a:pt x="748" y="457"/>
                    <a:pt x="745" y="441"/>
                    <a:pt x="756" y="447"/>
                  </a:cubicBezTo>
                  <a:cubicBezTo>
                    <a:pt x="765" y="453"/>
                    <a:pt x="765" y="447"/>
                    <a:pt x="771" y="452"/>
                  </a:cubicBezTo>
                  <a:cubicBezTo>
                    <a:pt x="779" y="457"/>
                    <a:pt x="782" y="457"/>
                    <a:pt x="788" y="450"/>
                  </a:cubicBezTo>
                  <a:cubicBezTo>
                    <a:pt x="794" y="444"/>
                    <a:pt x="792" y="440"/>
                    <a:pt x="800" y="430"/>
                  </a:cubicBezTo>
                  <a:cubicBezTo>
                    <a:pt x="806" y="422"/>
                    <a:pt x="803" y="419"/>
                    <a:pt x="798" y="419"/>
                  </a:cubicBezTo>
                  <a:cubicBezTo>
                    <a:pt x="794" y="419"/>
                    <a:pt x="800" y="410"/>
                    <a:pt x="815" y="408"/>
                  </a:cubicBezTo>
                  <a:cubicBezTo>
                    <a:pt x="829" y="407"/>
                    <a:pt x="833" y="412"/>
                    <a:pt x="838" y="412"/>
                  </a:cubicBezTo>
                  <a:cubicBezTo>
                    <a:pt x="842" y="412"/>
                    <a:pt x="852" y="424"/>
                    <a:pt x="855" y="440"/>
                  </a:cubicBezTo>
                  <a:cubicBezTo>
                    <a:pt x="856" y="457"/>
                    <a:pt x="859" y="455"/>
                    <a:pt x="868" y="457"/>
                  </a:cubicBezTo>
                  <a:cubicBezTo>
                    <a:pt x="877" y="458"/>
                    <a:pt x="874" y="463"/>
                    <a:pt x="879" y="463"/>
                  </a:cubicBezTo>
                  <a:cubicBezTo>
                    <a:pt x="884" y="464"/>
                    <a:pt x="879" y="468"/>
                    <a:pt x="882" y="469"/>
                  </a:cubicBezTo>
                  <a:cubicBezTo>
                    <a:pt x="885" y="471"/>
                    <a:pt x="879" y="472"/>
                    <a:pt x="884" y="475"/>
                  </a:cubicBezTo>
                  <a:cubicBezTo>
                    <a:pt x="888" y="480"/>
                    <a:pt x="894" y="478"/>
                    <a:pt x="899" y="474"/>
                  </a:cubicBezTo>
                  <a:cubicBezTo>
                    <a:pt x="903" y="471"/>
                    <a:pt x="903" y="475"/>
                    <a:pt x="908" y="471"/>
                  </a:cubicBezTo>
                  <a:cubicBezTo>
                    <a:pt x="912" y="466"/>
                    <a:pt x="917" y="474"/>
                    <a:pt x="912" y="480"/>
                  </a:cubicBezTo>
                  <a:cubicBezTo>
                    <a:pt x="908" y="488"/>
                    <a:pt x="905" y="511"/>
                    <a:pt x="899" y="508"/>
                  </a:cubicBezTo>
                  <a:cubicBezTo>
                    <a:pt x="893" y="505"/>
                    <a:pt x="891" y="503"/>
                    <a:pt x="890" y="506"/>
                  </a:cubicBezTo>
                  <a:cubicBezTo>
                    <a:pt x="888" y="511"/>
                    <a:pt x="882" y="506"/>
                    <a:pt x="885" y="513"/>
                  </a:cubicBezTo>
                  <a:cubicBezTo>
                    <a:pt x="887" y="519"/>
                    <a:pt x="888" y="525"/>
                    <a:pt x="885" y="530"/>
                  </a:cubicBezTo>
                  <a:cubicBezTo>
                    <a:pt x="884" y="536"/>
                    <a:pt x="882" y="530"/>
                    <a:pt x="881" y="536"/>
                  </a:cubicBezTo>
                  <a:cubicBezTo>
                    <a:pt x="881" y="536"/>
                    <a:pt x="881" y="536"/>
                    <a:pt x="882" y="539"/>
                  </a:cubicBezTo>
                  <a:cubicBezTo>
                    <a:pt x="885" y="536"/>
                    <a:pt x="882" y="534"/>
                    <a:pt x="884" y="536"/>
                  </a:cubicBezTo>
                  <a:cubicBezTo>
                    <a:pt x="887" y="536"/>
                    <a:pt x="887" y="536"/>
                    <a:pt x="888" y="533"/>
                  </a:cubicBezTo>
                  <a:cubicBezTo>
                    <a:pt x="890" y="530"/>
                    <a:pt x="888" y="528"/>
                    <a:pt x="891" y="528"/>
                  </a:cubicBezTo>
                  <a:cubicBezTo>
                    <a:pt x="893" y="528"/>
                    <a:pt x="890" y="533"/>
                    <a:pt x="893" y="530"/>
                  </a:cubicBezTo>
                  <a:cubicBezTo>
                    <a:pt x="896" y="528"/>
                    <a:pt x="893" y="533"/>
                    <a:pt x="896" y="533"/>
                  </a:cubicBezTo>
                  <a:cubicBezTo>
                    <a:pt x="897" y="533"/>
                    <a:pt x="899" y="534"/>
                    <a:pt x="900" y="534"/>
                  </a:cubicBezTo>
                  <a:cubicBezTo>
                    <a:pt x="902" y="536"/>
                    <a:pt x="902" y="534"/>
                    <a:pt x="906" y="533"/>
                  </a:cubicBezTo>
                  <a:cubicBezTo>
                    <a:pt x="909" y="533"/>
                    <a:pt x="908" y="531"/>
                    <a:pt x="914" y="528"/>
                  </a:cubicBezTo>
                  <a:cubicBezTo>
                    <a:pt x="919" y="525"/>
                    <a:pt x="922" y="516"/>
                    <a:pt x="934" y="505"/>
                  </a:cubicBezTo>
                  <a:cubicBezTo>
                    <a:pt x="944" y="492"/>
                    <a:pt x="941" y="486"/>
                    <a:pt x="946" y="483"/>
                  </a:cubicBezTo>
                  <a:cubicBezTo>
                    <a:pt x="952" y="478"/>
                    <a:pt x="947" y="478"/>
                    <a:pt x="954" y="472"/>
                  </a:cubicBezTo>
                  <a:cubicBezTo>
                    <a:pt x="961" y="466"/>
                    <a:pt x="961" y="449"/>
                    <a:pt x="960" y="444"/>
                  </a:cubicBezTo>
                  <a:cubicBezTo>
                    <a:pt x="958" y="440"/>
                    <a:pt x="961" y="440"/>
                    <a:pt x="963" y="435"/>
                  </a:cubicBezTo>
                  <a:cubicBezTo>
                    <a:pt x="964" y="429"/>
                    <a:pt x="970" y="427"/>
                    <a:pt x="966" y="422"/>
                  </a:cubicBezTo>
                  <a:cubicBezTo>
                    <a:pt x="963" y="419"/>
                    <a:pt x="967" y="419"/>
                    <a:pt x="964" y="416"/>
                  </a:cubicBezTo>
                  <a:cubicBezTo>
                    <a:pt x="963" y="412"/>
                    <a:pt x="970" y="413"/>
                    <a:pt x="966" y="408"/>
                  </a:cubicBezTo>
                  <a:cubicBezTo>
                    <a:pt x="960" y="405"/>
                    <a:pt x="958" y="402"/>
                    <a:pt x="957" y="401"/>
                  </a:cubicBezTo>
                  <a:cubicBezTo>
                    <a:pt x="954" y="398"/>
                    <a:pt x="951" y="401"/>
                    <a:pt x="947" y="399"/>
                  </a:cubicBezTo>
                  <a:cubicBezTo>
                    <a:pt x="944" y="398"/>
                    <a:pt x="947" y="405"/>
                    <a:pt x="940" y="407"/>
                  </a:cubicBezTo>
                  <a:cubicBezTo>
                    <a:pt x="929" y="410"/>
                    <a:pt x="943" y="396"/>
                    <a:pt x="935" y="399"/>
                  </a:cubicBezTo>
                  <a:cubicBezTo>
                    <a:pt x="929" y="401"/>
                    <a:pt x="937" y="404"/>
                    <a:pt x="931" y="404"/>
                  </a:cubicBezTo>
                  <a:cubicBezTo>
                    <a:pt x="925" y="404"/>
                    <a:pt x="937" y="394"/>
                    <a:pt x="926" y="394"/>
                  </a:cubicBezTo>
                  <a:cubicBezTo>
                    <a:pt x="917" y="394"/>
                    <a:pt x="912" y="393"/>
                    <a:pt x="925" y="385"/>
                  </a:cubicBezTo>
                  <a:cubicBezTo>
                    <a:pt x="938" y="376"/>
                    <a:pt x="940" y="376"/>
                    <a:pt x="943" y="368"/>
                  </a:cubicBezTo>
                  <a:cubicBezTo>
                    <a:pt x="946" y="360"/>
                    <a:pt x="957" y="360"/>
                    <a:pt x="960" y="351"/>
                  </a:cubicBezTo>
                  <a:cubicBezTo>
                    <a:pt x="964" y="342"/>
                    <a:pt x="979" y="332"/>
                    <a:pt x="987" y="334"/>
                  </a:cubicBezTo>
                  <a:cubicBezTo>
                    <a:pt x="995" y="337"/>
                    <a:pt x="998" y="332"/>
                    <a:pt x="1002" y="335"/>
                  </a:cubicBezTo>
                  <a:cubicBezTo>
                    <a:pt x="1007" y="338"/>
                    <a:pt x="1002" y="332"/>
                    <a:pt x="1013" y="334"/>
                  </a:cubicBezTo>
                  <a:cubicBezTo>
                    <a:pt x="1025" y="335"/>
                    <a:pt x="1025" y="338"/>
                    <a:pt x="1028" y="331"/>
                  </a:cubicBezTo>
                  <a:cubicBezTo>
                    <a:pt x="1028" y="329"/>
                    <a:pt x="1056" y="329"/>
                    <a:pt x="1047" y="337"/>
                  </a:cubicBezTo>
                  <a:cubicBezTo>
                    <a:pt x="1039" y="343"/>
                    <a:pt x="1059" y="338"/>
                    <a:pt x="1060" y="337"/>
                  </a:cubicBezTo>
                  <a:cubicBezTo>
                    <a:pt x="1063" y="332"/>
                    <a:pt x="1066" y="343"/>
                    <a:pt x="1074" y="337"/>
                  </a:cubicBezTo>
                  <a:cubicBezTo>
                    <a:pt x="1082" y="332"/>
                    <a:pt x="1059" y="332"/>
                    <a:pt x="1075" y="320"/>
                  </a:cubicBezTo>
                  <a:cubicBezTo>
                    <a:pt x="1092" y="309"/>
                    <a:pt x="1085" y="304"/>
                    <a:pt x="1104" y="303"/>
                  </a:cubicBezTo>
                  <a:cubicBezTo>
                    <a:pt x="1121" y="300"/>
                    <a:pt x="1107" y="323"/>
                    <a:pt x="1120" y="317"/>
                  </a:cubicBezTo>
                  <a:cubicBezTo>
                    <a:pt x="1132" y="310"/>
                    <a:pt x="1129" y="303"/>
                    <a:pt x="1136" y="306"/>
                  </a:cubicBezTo>
                  <a:cubicBezTo>
                    <a:pt x="1144" y="307"/>
                    <a:pt x="1132" y="290"/>
                    <a:pt x="1146" y="290"/>
                  </a:cubicBezTo>
                  <a:cubicBezTo>
                    <a:pt x="1159" y="292"/>
                    <a:pt x="1147" y="290"/>
                    <a:pt x="1146" y="304"/>
                  </a:cubicBezTo>
                  <a:cubicBezTo>
                    <a:pt x="1142" y="318"/>
                    <a:pt x="1133" y="314"/>
                    <a:pt x="1121" y="329"/>
                  </a:cubicBezTo>
                  <a:cubicBezTo>
                    <a:pt x="1109" y="345"/>
                    <a:pt x="1103" y="351"/>
                    <a:pt x="1095" y="352"/>
                  </a:cubicBezTo>
                  <a:cubicBezTo>
                    <a:pt x="1086" y="356"/>
                    <a:pt x="1094" y="359"/>
                    <a:pt x="1086" y="365"/>
                  </a:cubicBezTo>
                  <a:cubicBezTo>
                    <a:pt x="1077" y="371"/>
                    <a:pt x="1080" y="398"/>
                    <a:pt x="1085" y="421"/>
                  </a:cubicBezTo>
                  <a:cubicBezTo>
                    <a:pt x="1086" y="430"/>
                    <a:pt x="1085" y="449"/>
                    <a:pt x="1098" y="429"/>
                  </a:cubicBezTo>
                  <a:cubicBezTo>
                    <a:pt x="1107" y="416"/>
                    <a:pt x="1098" y="412"/>
                    <a:pt x="1111" y="412"/>
                  </a:cubicBezTo>
                  <a:cubicBezTo>
                    <a:pt x="1120" y="412"/>
                    <a:pt x="1109" y="396"/>
                    <a:pt x="1121" y="396"/>
                  </a:cubicBezTo>
                  <a:cubicBezTo>
                    <a:pt x="1139" y="394"/>
                    <a:pt x="1124" y="387"/>
                    <a:pt x="1129" y="379"/>
                  </a:cubicBezTo>
                  <a:cubicBezTo>
                    <a:pt x="1133" y="370"/>
                    <a:pt x="1139" y="382"/>
                    <a:pt x="1141" y="374"/>
                  </a:cubicBezTo>
                  <a:cubicBezTo>
                    <a:pt x="1142" y="365"/>
                    <a:pt x="1130" y="368"/>
                    <a:pt x="1136" y="360"/>
                  </a:cubicBezTo>
                  <a:cubicBezTo>
                    <a:pt x="1147" y="348"/>
                    <a:pt x="1121" y="354"/>
                    <a:pt x="1133" y="345"/>
                  </a:cubicBezTo>
                  <a:cubicBezTo>
                    <a:pt x="1146" y="334"/>
                    <a:pt x="1138" y="329"/>
                    <a:pt x="1146" y="326"/>
                  </a:cubicBezTo>
                  <a:cubicBezTo>
                    <a:pt x="1155" y="323"/>
                    <a:pt x="1147" y="331"/>
                    <a:pt x="1158" y="323"/>
                  </a:cubicBezTo>
                  <a:cubicBezTo>
                    <a:pt x="1171" y="312"/>
                    <a:pt x="1155" y="337"/>
                    <a:pt x="1167" y="326"/>
                  </a:cubicBezTo>
                  <a:cubicBezTo>
                    <a:pt x="1181" y="314"/>
                    <a:pt x="1188" y="318"/>
                    <a:pt x="1194" y="326"/>
                  </a:cubicBezTo>
                  <a:cubicBezTo>
                    <a:pt x="1200" y="332"/>
                    <a:pt x="1190" y="325"/>
                    <a:pt x="1213" y="312"/>
                  </a:cubicBezTo>
                  <a:cubicBezTo>
                    <a:pt x="1222" y="307"/>
                    <a:pt x="1229" y="298"/>
                    <a:pt x="1241" y="295"/>
                  </a:cubicBezTo>
                  <a:cubicBezTo>
                    <a:pt x="1263" y="287"/>
                    <a:pt x="1263" y="298"/>
                    <a:pt x="1267" y="293"/>
                  </a:cubicBezTo>
                  <a:cubicBezTo>
                    <a:pt x="1273" y="287"/>
                    <a:pt x="1266" y="286"/>
                    <a:pt x="1263" y="275"/>
                  </a:cubicBezTo>
                  <a:cubicBezTo>
                    <a:pt x="1258" y="262"/>
                    <a:pt x="1255" y="275"/>
                    <a:pt x="1252" y="265"/>
                  </a:cubicBezTo>
                  <a:cubicBezTo>
                    <a:pt x="1251" y="259"/>
                    <a:pt x="1264" y="269"/>
                    <a:pt x="1270" y="259"/>
                  </a:cubicBezTo>
                  <a:cubicBezTo>
                    <a:pt x="1272" y="258"/>
                    <a:pt x="1273" y="258"/>
                    <a:pt x="1273" y="256"/>
                  </a:cubicBezTo>
                  <a:cubicBezTo>
                    <a:pt x="1273" y="256"/>
                    <a:pt x="1273" y="256"/>
                    <a:pt x="1273" y="256"/>
                  </a:cubicBezTo>
                  <a:close/>
                  <a:moveTo>
                    <a:pt x="969" y="421"/>
                  </a:moveTo>
                  <a:cubicBezTo>
                    <a:pt x="967" y="424"/>
                    <a:pt x="970" y="422"/>
                    <a:pt x="969" y="425"/>
                  </a:cubicBezTo>
                  <a:cubicBezTo>
                    <a:pt x="967" y="429"/>
                    <a:pt x="970" y="429"/>
                    <a:pt x="970" y="430"/>
                  </a:cubicBezTo>
                  <a:cubicBezTo>
                    <a:pt x="969" y="430"/>
                    <a:pt x="972" y="430"/>
                    <a:pt x="973" y="435"/>
                  </a:cubicBezTo>
                  <a:cubicBezTo>
                    <a:pt x="975" y="438"/>
                    <a:pt x="970" y="441"/>
                    <a:pt x="972" y="444"/>
                  </a:cubicBezTo>
                  <a:cubicBezTo>
                    <a:pt x="973" y="449"/>
                    <a:pt x="972" y="461"/>
                    <a:pt x="970" y="464"/>
                  </a:cubicBezTo>
                  <a:cubicBezTo>
                    <a:pt x="969" y="468"/>
                    <a:pt x="975" y="468"/>
                    <a:pt x="972" y="477"/>
                  </a:cubicBezTo>
                  <a:cubicBezTo>
                    <a:pt x="969" y="481"/>
                    <a:pt x="973" y="485"/>
                    <a:pt x="972" y="488"/>
                  </a:cubicBezTo>
                  <a:cubicBezTo>
                    <a:pt x="969" y="491"/>
                    <a:pt x="970" y="492"/>
                    <a:pt x="970" y="496"/>
                  </a:cubicBezTo>
                  <a:cubicBezTo>
                    <a:pt x="972" y="500"/>
                    <a:pt x="973" y="499"/>
                    <a:pt x="973" y="494"/>
                  </a:cubicBezTo>
                  <a:cubicBezTo>
                    <a:pt x="975" y="489"/>
                    <a:pt x="977" y="488"/>
                    <a:pt x="978" y="489"/>
                  </a:cubicBezTo>
                  <a:cubicBezTo>
                    <a:pt x="978" y="491"/>
                    <a:pt x="979" y="489"/>
                    <a:pt x="981" y="491"/>
                  </a:cubicBezTo>
                  <a:cubicBezTo>
                    <a:pt x="983" y="491"/>
                    <a:pt x="983" y="497"/>
                    <a:pt x="983" y="496"/>
                  </a:cubicBezTo>
                  <a:cubicBezTo>
                    <a:pt x="986" y="491"/>
                    <a:pt x="984" y="492"/>
                    <a:pt x="984" y="489"/>
                  </a:cubicBezTo>
                  <a:cubicBezTo>
                    <a:pt x="984" y="486"/>
                    <a:pt x="984" y="488"/>
                    <a:pt x="981" y="488"/>
                  </a:cubicBezTo>
                  <a:cubicBezTo>
                    <a:pt x="979" y="486"/>
                    <a:pt x="979" y="483"/>
                    <a:pt x="978" y="480"/>
                  </a:cubicBezTo>
                  <a:cubicBezTo>
                    <a:pt x="973" y="477"/>
                    <a:pt x="977" y="468"/>
                    <a:pt x="978" y="464"/>
                  </a:cubicBezTo>
                  <a:cubicBezTo>
                    <a:pt x="981" y="463"/>
                    <a:pt x="978" y="460"/>
                    <a:pt x="981" y="458"/>
                  </a:cubicBezTo>
                  <a:cubicBezTo>
                    <a:pt x="984" y="458"/>
                    <a:pt x="987" y="458"/>
                    <a:pt x="990" y="461"/>
                  </a:cubicBezTo>
                  <a:cubicBezTo>
                    <a:pt x="992" y="464"/>
                    <a:pt x="993" y="468"/>
                    <a:pt x="993" y="464"/>
                  </a:cubicBezTo>
                  <a:cubicBezTo>
                    <a:pt x="993" y="463"/>
                    <a:pt x="990" y="460"/>
                    <a:pt x="989" y="457"/>
                  </a:cubicBezTo>
                  <a:cubicBezTo>
                    <a:pt x="989" y="452"/>
                    <a:pt x="986" y="446"/>
                    <a:pt x="984" y="441"/>
                  </a:cubicBezTo>
                  <a:cubicBezTo>
                    <a:pt x="984" y="436"/>
                    <a:pt x="983" y="435"/>
                    <a:pt x="983" y="432"/>
                  </a:cubicBezTo>
                  <a:cubicBezTo>
                    <a:pt x="983" y="429"/>
                    <a:pt x="981" y="433"/>
                    <a:pt x="981" y="430"/>
                  </a:cubicBezTo>
                  <a:cubicBezTo>
                    <a:pt x="983" y="425"/>
                    <a:pt x="981" y="430"/>
                    <a:pt x="981" y="427"/>
                  </a:cubicBezTo>
                  <a:cubicBezTo>
                    <a:pt x="979" y="422"/>
                    <a:pt x="984" y="422"/>
                    <a:pt x="983" y="413"/>
                  </a:cubicBezTo>
                  <a:cubicBezTo>
                    <a:pt x="981" y="407"/>
                    <a:pt x="979" y="410"/>
                    <a:pt x="981" y="408"/>
                  </a:cubicBezTo>
                  <a:cubicBezTo>
                    <a:pt x="981" y="407"/>
                    <a:pt x="979" y="408"/>
                    <a:pt x="979" y="407"/>
                  </a:cubicBezTo>
                  <a:cubicBezTo>
                    <a:pt x="979" y="404"/>
                    <a:pt x="978" y="404"/>
                    <a:pt x="979" y="402"/>
                  </a:cubicBezTo>
                  <a:cubicBezTo>
                    <a:pt x="981" y="401"/>
                    <a:pt x="979" y="399"/>
                    <a:pt x="978" y="398"/>
                  </a:cubicBezTo>
                  <a:cubicBezTo>
                    <a:pt x="977" y="394"/>
                    <a:pt x="978" y="398"/>
                    <a:pt x="975" y="398"/>
                  </a:cubicBezTo>
                  <a:cubicBezTo>
                    <a:pt x="972" y="399"/>
                    <a:pt x="978" y="401"/>
                    <a:pt x="977" y="404"/>
                  </a:cubicBezTo>
                  <a:cubicBezTo>
                    <a:pt x="977" y="407"/>
                    <a:pt x="975" y="405"/>
                    <a:pt x="975" y="407"/>
                  </a:cubicBezTo>
                  <a:cubicBezTo>
                    <a:pt x="975" y="408"/>
                    <a:pt x="978" y="407"/>
                    <a:pt x="975" y="408"/>
                  </a:cubicBezTo>
                  <a:cubicBezTo>
                    <a:pt x="973" y="412"/>
                    <a:pt x="975" y="407"/>
                    <a:pt x="972" y="408"/>
                  </a:cubicBezTo>
                  <a:cubicBezTo>
                    <a:pt x="970" y="408"/>
                    <a:pt x="969" y="408"/>
                    <a:pt x="970" y="412"/>
                  </a:cubicBezTo>
                  <a:cubicBezTo>
                    <a:pt x="970" y="413"/>
                    <a:pt x="970" y="416"/>
                    <a:pt x="969" y="421"/>
                  </a:cubicBezTo>
                  <a:close/>
                  <a:moveTo>
                    <a:pt x="1007" y="517"/>
                  </a:moveTo>
                  <a:cubicBezTo>
                    <a:pt x="1010" y="516"/>
                    <a:pt x="1004" y="514"/>
                    <a:pt x="1004" y="516"/>
                  </a:cubicBezTo>
                  <a:cubicBezTo>
                    <a:pt x="1002" y="519"/>
                    <a:pt x="998" y="520"/>
                    <a:pt x="999" y="523"/>
                  </a:cubicBezTo>
                  <a:cubicBezTo>
                    <a:pt x="1001" y="525"/>
                    <a:pt x="1001" y="519"/>
                    <a:pt x="1007" y="517"/>
                  </a:cubicBezTo>
                  <a:close/>
                  <a:moveTo>
                    <a:pt x="1015" y="511"/>
                  </a:moveTo>
                  <a:cubicBezTo>
                    <a:pt x="1018" y="508"/>
                    <a:pt x="1018" y="509"/>
                    <a:pt x="1021" y="506"/>
                  </a:cubicBezTo>
                  <a:cubicBezTo>
                    <a:pt x="1024" y="505"/>
                    <a:pt x="1028" y="506"/>
                    <a:pt x="1025" y="503"/>
                  </a:cubicBezTo>
                  <a:cubicBezTo>
                    <a:pt x="1024" y="502"/>
                    <a:pt x="1022" y="506"/>
                    <a:pt x="1019" y="505"/>
                  </a:cubicBezTo>
                  <a:cubicBezTo>
                    <a:pt x="1018" y="503"/>
                    <a:pt x="1021" y="506"/>
                    <a:pt x="1018" y="506"/>
                  </a:cubicBezTo>
                  <a:cubicBezTo>
                    <a:pt x="1015" y="508"/>
                    <a:pt x="1012" y="509"/>
                    <a:pt x="1010" y="514"/>
                  </a:cubicBezTo>
                  <a:cubicBezTo>
                    <a:pt x="1010" y="516"/>
                    <a:pt x="1013" y="516"/>
                    <a:pt x="1015" y="511"/>
                  </a:cubicBezTo>
                  <a:close/>
                  <a:moveTo>
                    <a:pt x="1031" y="500"/>
                  </a:moveTo>
                  <a:cubicBezTo>
                    <a:pt x="1033" y="497"/>
                    <a:pt x="1037" y="494"/>
                    <a:pt x="1039" y="494"/>
                  </a:cubicBezTo>
                  <a:cubicBezTo>
                    <a:pt x="1040" y="496"/>
                    <a:pt x="1030" y="505"/>
                    <a:pt x="1031" y="500"/>
                  </a:cubicBezTo>
                  <a:close/>
                  <a:moveTo>
                    <a:pt x="1071" y="461"/>
                  </a:moveTo>
                  <a:cubicBezTo>
                    <a:pt x="1071" y="460"/>
                    <a:pt x="1072" y="453"/>
                    <a:pt x="1074" y="455"/>
                  </a:cubicBezTo>
                  <a:cubicBezTo>
                    <a:pt x="1075" y="457"/>
                    <a:pt x="1071" y="461"/>
                    <a:pt x="1071" y="461"/>
                  </a:cubicBezTo>
                  <a:close/>
                  <a:moveTo>
                    <a:pt x="1066" y="464"/>
                  </a:moveTo>
                  <a:cubicBezTo>
                    <a:pt x="1068" y="464"/>
                    <a:pt x="1069" y="463"/>
                    <a:pt x="1069" y="463"/>
                  </a:cubicBezTo>
                  <a:cubicBezTo>
                    <a:pt x="1069" y="464"/>
                    <a:pt x="1066" y="466"/>
                    <a:pt x="1066" y="464"/>
                  </a:cubicBezTo>
                  <a:close/>
                  <a:moveTo>
                    <a:pt x="1060" y="477"/>
                  </a:moveTo>
                  <a:cubicBezTo>
                    <a:pt x="1059" y="477"/>
                    <a:pt x="1059" y="475"/>
                    <a:pt x="1060" y="475"/>
                  </a:cubicBezTo>
                  <a:cubicBezTo>
                    <a:pt x="1060" y="477"/>
                    <a:pt x="1060" y="478"/>
                    <a:pt x="1060" y="477"/>
                  </a:cubicBezTo>
                  <a:close/>
                  <a:moveTo>
                    <a:pt x="1054" y="481"/>
                  </a:moveTo>
                  <a:cubicBezTo>
                    <a:pt x="1054" y="481"/>
                    <a:pt x="1056" y="480"/>
                    <a:pt x="1056" y="481"/>
                  </a:cubicBezTo>
                  <a:cubicBezTo>
                    <a:pt x="1056" y="481"/>
                    <a:pt x="1056" y="483"/>
                    <a:pt x="1054" y="481"/>
                  </a:cubicBezTo>
                  <a:close/>
                  <a:moveTo>
                    <a:pt x="1082" y="447"/>
                  </a:moveTo>
                  <a:cubicBezTo>
                    <a:pt x="1085" y="447"/>
                    <a:pt x="1085" y="441"/>
                    <a:pt x="1083" y="441"/>
                  </a:cubicBezTo>
                  <a:cubicBezTo>
                    <a:pt x="1082" y="441"/>
                    <a:pt x="1082" y="444"/>
                    <a:pt x="1080" y="446"/>
                  </a:cubicBezTo>
                  <a:cubicBezTo>
                    <a:pt x="1077" y="446"/>
                    <a:pt x="1075" y="447"/>
                    <a:pt x="1077" y="449"/>
                  </a:cubicBezTo>
                  <a:cubicBezTo>
                    <a:pt x="1079" y="452"/>
                    <a:pt x="1079" y="449"/>
                    <a:pt x="1082" y="447"/>
                  </a:cubicBezTo>
                  <a:close/>
                  <a:moveTo>
                    <a:pt x="1085" y="443"/>
                  </a:moveTo>
                  <a:cubicBezTo>
                    <a:pt x="1083" y="441"/>
                    <a:pt x="1086" y="440"/>
                    <a:pt x="1088" y="440"/>
                  </a:cubicBezTo>
                  <a:cubicBezTo>
                    <a:pt x="1088" y="441"/>
                    <a:pt x="1086" y="443"/>
                    <a:pt x="1085" y="443"/>
                  </a:cubicBezTo>
                  <a:close/>
                  <a:moveTo>
                    <a:pt x="1162" y="385"/>
                  </a:moveTo>
                  <a:cubicBezTo>
                    <a:pt x="1165" y="384"/>
                    <a:pt x="1170" y="396"/>
                    <a:pt x="1167" y="393"/>
                  </a:cubicBezTo>
                  <a:cubicBezTo>
                    <a:pt x="1164" y="390"/>
                    <a:pt x="1161" y="387"/>
                    <a:pt x="1162" y="385"/>
                  </a:cubicBezTo>
                  <a:close/>
                  <a:moveTo>
                    <a:pt x="0" y="396"/>
                  </a:moveTo>
                  <a:cubicBezTo>
                    <a:pt x="11" y="398"/>
                    <a:pt x="20" y="399"/>
                    <a:pt x="26" y="398"/>
                  </a:cubicBezTo>
                  <a:cubicBezTo>
                    <a:pt x="25" y="393"/>
                    <a:pt x="28" y="391"/>
                    <a:pt x="25" y="390"/>
                  </a:cubicBezTo>
                  <a:cubicBezTo>
                    <a:pt x="22" y="387"/>
                    <a:pt x="25" y="391"/>
                    <a:pt x="14" y="387"/>
                  </a:cubicBezTo>
                  <a:cubicBezTo>
                    <a:pt x="14" y="388"/>
                    <a:pt x="13" y="387"/>
                    <a:pt x="14" y="388"/>
                  </a:cubicBezTo>
                  <a:cubicBezTo>
                    <a:pt x="14" y="391"/>
                    <a:pt x="11" y="391"/>
                    <a:pt x="10" y="391"/>
                  </a:cubicBezTo>
                  <a:cubicBezTo>
                    <a:pt x="8" y="390"/>
                    <a:pt x="11" y="388"/>
                    <a:pt x="11" y="387"/>
                  </a:cubicBezTo>
                  <a:cubicBezTo>
                    <a:pt x="13" y="385"/>
                    <a:pt x="11" y="385"/>
                    <a:pt x="10" y="388"/>
                  </a:cubicBezTo>
                  <a:cubicBezTo>
                    <a:pt x="7" y="391"/>
                    <a:pt x="8" y="390"/>
                    <a:pt x="5" y="390"/>
                  </a:cubicBezTo>
                  <a:cubicBezTo>
                    <a:pt x="2" y="390"/>
                    <a:pt x="5" y="393"/>
                    <a:pt x="0" y="396"/>
                  </a:cubicBezTo>
                  <a:close/>
                  <a:moveTo>
                    <a:pt x="1142" y="342"/>
                  </a:moveTo>
                  <a:cubicBezTo>
                    <a:pt x="1147" y="337"/>
                    <a:pt x="1152" y="334"/>
                    <a:pt x="1152" y="337"/>
                  </a:cubicBezTo>
                  <a:cubicBezTo>
                    <a:pt x="1152" y="340"/>
                    <a:pt x="1141" y="345"/>
                    <a:pt x="1142" y="342"/>
                  </a:cubicBezTo>
                  <a:close/>
                  <a:moveTo>
                    <a:pt x="937" y="393"/>
                  </a:moveTo>
                  <a:cubicBezTo>
                    <a:pt x="934" y="390"/>
                    <a:pt x="935" y="387"/>
                    <a:pt x="938" y="388"/>
                  </a:cubicBezTo>
                  <a:cubicBezTo>
                    <a:pt x="943" y="388"/>
                    <a:pt x="940" y="394"/>
                    <a:pt x="937" y="393"/>
                  </a:cubicBezTo>
                  <a:close/>
                  <a:moveTo>
                    <a:pt x="1274" y="175"/>
                  </a:moveTo>
                  <a:cubicBezTo>
                    <a:pt x="1274" y="175"/>
                    <a:pt x="1274" y="175"/>
                    <a:pt x="1274" y="175"/>
                  </a:cubicBezTo>
                  <a:cubicBezTo>
                    <a:pt x="1278" y="175"/>
                    <a:pt x="1284" y="174"/>
                    <a:pt x="1289" y="172"/>
                  </a:cubicBezTo>
                  <a:cubicBezTo>
                    <a:pt x="1301" y="171"/>
                    <a:pt x="1287" y="163"/>
                    <a:pt x="1278" y="164"/>
                  </a:cubicBezTo>
                  <a:cubicBezTo>
                    <a:pt x="1277" y="164"/>
                    <a:pt x="1275" y="164"/>
                    <a:pt x="1274" y="164"/>
                  </a:cubicBezTo>
                  <a:cubicBezTo>
                    <a:pt x="1273" y="164"/>
                    <a:pt x="1273" y="164"/>
                    <a:pt x="1273" y="164"/>
                  </a:cubicBezTo>
                  <a:cubicBezTo>
                    <a:pt x="1267" y="166"/>
                    <a:pt x="1263" y="171"/>
                    <a:pt x="1261" y="174"/>
                  </a:cubicBezTo>
                  <a:cubicBezTo>
                    <a:pt x="1261" y="177"/>
                    <a:pt x="1267" y="177"/>
                    <a:pt x="1273" y="175"/>
                  </a:cubicBezTo>
                  <a:lnTo>
                    <a:pt x="1274" y="175"/>
                  </a:lnTo>
                  <a:close/>
                  <a:moveTo>
                    <a:pt x="1188" y="192"/>
                  </a:moveTo>
                  <a:cubicBezTo>
                    <a:pt x="1185" y="196"/>
                    <a:pt x="1174" y="191"/>
                    <a:pt x="1176" y="189"/>
                  </a:cubicBezTo>
                  <a:cubicBezTo>
                    <a:pt x="1179" y="188"/>
                    <a:pt x="1191" y="189"/>
                    <a:pt x="1188" y="192"/>
                  </a:cubicBezTo>
                  <a:close/>
                  <a:moveTo>
                    <a:pt x="978" y="132"/>
                  </a:moveTo>
                  <a:cubicBezTo>
                    <a:pt x="969" y="127"/>
                    <a:pt x="964" y="132"/>
                    <a:pt x="957" y="136"/>
                  </a:cubicBezTo>
                  <a:cubicBezTo>
                    <a:pt x="951" y="141"/>
                    <a:pt x="958" y="136"/>
                    <a:pt x="970" y="139"/>
                  </a:cubicBezTo>
                  <a:cubicBezTo>
                    <a:pt x="990" y="143"/>
                    <a:pt x="987" y="136"/>
                    <a:pt x="978" y="132"/>
                  </a:cubicBezTo>
                  <a:close/>
                  <a:moveTo>
                    <a:pt x="1034" y="116"/>
                  </a:moveTo>
                  <a:cubicBezTo>
                    <a:pt x="1042" y="116"/>
                    <a:pt x="1044" y="110"/>
                    <a:pt x="1039" y="112"/>
                  </a:cubicBezTo>
                  <a:cubicBezTo>
                    <a:pt x="1036" y="112"/>
                    <a:pt x="1036" y="105"/>
                    <a:pt x="1028" y="109"/>
                  </a:cubicBezTo>
                  <a:cubicBezTo>
                    <a:pt x="1021" y="112"/>
                    <a:pt x="1030" y="105"/>
                    <a:pt x="1018" y="107"/>
                  </a:cubicBezTo>
                  <a:cubicBezTo>
                    <a:pt x="1005" y="109"/>
                    <a:pt x="1009" y="102"/>
                    <a:pt x="1007" y="105"/>
                  </a:cubicBezTo>
                  <a:cubicBezTo>
                    <a:pt x="1004" y="107"/>
                    <a:pt x="999" y="112"/>
                    <a:pt x="1016" y="115"/>
                  </a:cubicBezTo>
                  <a:cubicBezTo>
                    <a:pt x="1025" y="118"/>
                    <a:pt x="1027" y="116"/>
                    <a:pt x="1034" y="116"/>
                  </a:cubicBezTo>
                  <a:close/>
                  <a:moveTo>
                    <a:pt x="996" y="105"/>
                  </a:moveTo>
                  <a:cubicBezTo>
                    <a:pt x="1002" y="105"/>
                    <a:pt x="989" y="99"/>
                    <a:pt x="981" y="101"/>
                  </a:cubicBezTo>
                  <a:cubicBezTo>
                    <a:pt x="975" y="102"/>
                    <a:pt x="970" y="93"/>
                    <a:pt x="964" y="96"/>
                  </a:cubicBezTo>
                  <a:cubicBezTo>
                    <a:pt x="958" y="99"/>
                    <a:pt x="966" y="102"/>
                    <a:pt x="963" y="104"/>
                  </a:cubicBezTo>
                  <a:cubicBezTo>
                    <a:pt x="960" y="104"/>
                    <a:pt x="952" y="98"/>
                    <a:pt x="947" y="94"/>
                  </a:cubicBezTo>
                  <a:cubicBezTo>
                    <a:pt x="943" y="93"/>
                    <a:pt x="941" y="94"/>
                    <a:pt x="935" y="99"/>
                  </a:cubicBezTo>
                  <a:cubicBezTo>
                    <a:pt x="929" y="102"/>
                    <a:pt x="937" y="105"/>
                    <a:pt x="934" y="107"/>
                  </a:cubicBezTo>
                  <a:cubicBezTo>
                    <a:pt x="929" y="109"/>
                    <a:pt x="935" y="113"/>
                    <a:pt x="946" y="118"/>
                  </a:cubicBezTo>
                  <a:cubicBezTo>
                    <a:pt x="955" y="121"/>
                    <a:pt x="949" y="113"/>
                    <a:pt x="957" y="115"/>
                  </a:cubicBezTo>
                  <a:cubicBezTo>
                    <a:pt x="964" y="118"/>
                    <a:pt x="967" y="110"/>
                    <a:pt x="972" y="115"/>
                  </a:cubicBezTo>
                  <a:cubicBezTo>
                    <a:pt x="977" y="118"/>
                    <a:pt x="983" y="113"/>
                    <a:pt x="992" y="112"/>
                  </a:cubicBezTo>
                  <a:cubicBezTo>
                    <a:pt x="999" y="109"/>
                    <a:pt x="989" y="105"/>
                    <a:pt x="996" y="105"/>
                  </a:cubicBezTo>
                  <a:close/>
                  <a:moveTo>
                    <a:pt x="923" y="107"/>
                  </a:moveTo>
                  <a:cubicBezTo>
                    <a:pt x="917" y="110"/>
                    <a:pt x="920" y="98"/>
                    <a:pt x="923" y="101"/>
                  </a:cubicBezTo>
                  <a:cubicBezTo>
                    <a:pt x="926" y="104"/>
                    <a:pt x="926" y="105"/>
                    <a:pt x="923" y="107"/>
                  </a:cubicBezTo>
                  <a:close/>
                  <a:moveTo>
                    <a:pt x="850" y="150"/>
                  </a:moveTo>
                  <a:cubicBezTo>
                    <a:pt x="853" y="150"/>
                    <a:pt x="852" y="150"/>
                    <a:pt x="858" y="152"/>
                  </a:cubicBezTo>
                  <a:cubicBezTo>
                    <a:pt x="865" y="155"/>
                    <a:pt x="870" y="160"/>
                    <a:pt x="873" y="155"/>
                  </a:cubicBezTo>
                  <a:cubicBezTo>
                    <a:pt x="874" y="150"/>
                    <a:pt x="862" y="150"/>
                    <a:pt x="870" y="149"/>
                  </a:cubicBezTo>
                  <a:cubicBezTo>
                    <a:pt x="876" y="147"/>
                    <a:pt x="861" y="146"/>
                    <a:pt x="868" y="144"/>
                  </a:cubicBezTo>
                  <a:cubicBezTo>
                    <a:pt x="876" y="143"/>
                    <a:pt x="864" y="138"/>
                    <a:pt x="858" y="136"/>
                  </a:cubicBezTo>
                  <a:cubicBezTo>
                    <a:pt x="852" y="133"/>
                    <a:pt x="850" y="143"/>
                    <a:pt x="849" y="138"/>
                  </a:cubicBezTo>
                  <a:cubicBezTo>
                    <a:pt x="847" y="133"/>
                    <a:pt x="842" y="136"/>
                    <a:pt x="836" y="133"/>
                  </a:cubicBezTo>
                  <a:cubicBezTo>
                    <a:pt x="830" y="130"/>
                    <a:pt x="820" y="135"/>
                    <a:pt x="824" y="138"/>
                  </a:cubicBezTo>
                  <a:cubicBezTo>
                    <a:pt x="829" y="143"/>
                    <a:pt x="815" y="144"/>
                    <a:pt x="824" y="146"/>
                  </a:cubicBezTo>
                  <a:cubicBezTo>
                    <a:pt x="832" y="147"/>
                    <a:pt x="835" y="147"/>
                    <a:pt x="845" y="154"/>
                  </a:cubicBezTo>
                  <a:cubicBezTo>
                    <a:pt x="852" y="155"/>
                    <a:pt x="845" y="150"/>
                    <a:pt x="850" y="150"/>
                  </a:cubicBezTo>
                  <a:close/>
                  <a:moveTo>
                    <a:pt x="739" y="121"/>
                  </a:moveTo>
                  <a:cubicBezTo>
                    <a:pt x="731" y="119"/>
                    <a:pt x="727" y="122"/>
                    <a:pt x="734" y="126"/>
                  </a:cubicBezTo>
                  <a:cubicBezTo>
                    <a:pt x="743" y="130"/>
                    <a:pt x="748" y="121"/>
                    <a:pt x="739" y="121"/>
                  </a:cubicBezTo>
                  <a:close/>
                  <a:moveTo>
                    <a:pt x="640" y="65"/>
                  </a:moveTo>
                  <a:cubicBezTo>
                    <a:pt x="648" y="63"/>
                    <a:pt x="654" y="62"/>
                    <a:pt x="667" y="62"/>
                  </a:cubicBezTo>
                  <a:cubicBezTo>
                    <a:pt x="683" y="60"/>
                    <a:pt x="684" y="57"/>
                    <a:pt x="676" y="53"/>
                  </a:cubicBezTo>
                  <a:cubicBezTo>
                    <a:pt x="669" y="46"/>
                    <a:pt x="670" y="45"/>
                    <a:pt x="660" y="51"/>
                  </a:cubicBezTo>
                  <a:cubicBezTo>
                    <a:pt x="651" y="59"/>
                    <a:pt x="667" y="45"/>
                    <a:pt x="663" y="43"/>
                  </a:cubicBezTo>
                  <a:cubicBezTo>
                    <a:pt x="658" y="42"/>
                    <a:pt x="652" y="39"/>
                    <a:pt x="648" y="48"/>
                  </a:cubicBezTo>
                  <a:cubicBezTo>
                    <a:pt x="641" y="57"/>
                    <a:pt x="641" y="49"/>
                    <a:pt x="635" y="63"/>
                  </a:cubicBezTo>
                  <a:cubicBezTo>
                    <a:pt x="632" y="66"/>
                    <a:pt x="634" y="68"/>
                    <a:pt x="640" y="65"/>
                  </a:cubicBezTo>
                  <a:close/>
                  <a:moveTo>
                    <a:pt x="617" y="51"/>
                  </a:moveTo>
                  <a:cubicBezTo>
                    <a:pt x="628" y="56"/>
                    <a:pt x="641" y="51"/>
                    <a:pt x="637" y="48"/>
                  </a:cubicBezTo>
                  <a:cubicBezTo>
                    <a:pt x="632" y="45"/>
                    <a:pt x="643" y="37"/>
                    <a:pt x="638" y="35"/>
                  </a:cubicBezTo>
                  <a:cubicBezTo>
                    <a:pt x="632" y="32"/>
                    <a:pt x="635" y="29"/>
                    <a:pt x="626" y="34"/>
                  </a:cubicBezTo>
                  <a:cubicBezTo>
                    <a:pt x="616" y="37"/>
                    <a:pt x="625" y="31"/>
                    <a:pt x="620" y="31"/>
                  </a:cubicBezTo>
                  <a:cubicBezTo>
                    <a:pt x="616" y="31"/>
                    <a:pt x="603" y="29"/>
                    <a:pt x="597" y="32"/>
                  </a:cubicBezTo>
                  <a:cubicBezTo>
                    <a:pt x="591" y="37"/>
                    <a:pt x="579" y="42"/>
                    <a:pt x="588" y="42"/>
                  </a:cubicBezTo>
                  <a:cubicBezTo>
                    <a:pt x="599" y="42"/>
                    <a:pt x="591" y="45"/>
                    <a:pt x="597" y="48"/>
                  </a:cubicBezTo>
                  <a:cubicBezTo>
                    <a:pt x="600" y="49"/>
                    <a:pt x="605" y="48"/>
                    <a:pt x="617" y="51"/>
                  </a:cubicBezTo>
                  <a:close/>
                  <a:moveTo>
                    <a:pt x="576" y="31"/>
                  </a:moveTo>
                  <a:cubicBezTo>
                    <a:pt x="567" y="31"/>
                    <a:pt x="565" y="34"/>
                    <a:pt x="571" y="35"/>
                  </a:cubicBezTo>
                  <a:cubicBezTo>
                    <a:pt x="578" y="37"/>
                    <a:pt x="574" y="40"/>
                    <a:pt x="581" y="39"/>
                  </a:cubicBezTo>
                  <a:cubicBezTo>
                    <a:pt x="599" y="34"/>
                    <a:pt x="584" y="32"/>
                    <a:pt x="576" y="31"/>
                  </a:cubicBezTo>
                  <a:close/>
                  <a:moveTo>
                    <a:pt x="600" y="29"/>
                  </a:moveTo>
                  <a:cubicBezTo>
                    <a:pt x="614" y="28"/>
                    <a:pt x="620" y="31"/>
                    <a:pt x="616" y="25"/>
                  </a:cubicBezTo>
                  <a:cubicBezTo>
                    <a:pt x="613" y="20"/>
                    <a:pt x="623" y="23"/>
                    <a:pt x="622" y="20"/>
                  </a:cubicBezTo>
                  <a:cubicBezTo>
                    <a:pt x="620" y="17"/>
                    <a:pt x="616" y="20"/>
                    <a:pt x="611" y="15"/>
                  </a:cubicBezTo>
                  <a:cubicBezTo>
                    <a:pt x="605" y="11"/>
                    <a:pt x="603" y="9"/>
                    <a:pt x="597" y="12"/>
                  </a:cubicBezTo>
                  <a:cubicBezTo>
                    <a:pt x="593" y="15"/>
                    <a:pt x="590" y="12"/>
                    <a:pt x="582" y="17"/>
                  </a:cubicBezTo>
                  <a:cubicBezTo>
                    <a:pt x="574" y="21"/>
                    <a:pt x="587" y="18"/>
                    <a:pt x="582" y="21"/>
                  </a:cubicBezTo>
                  <a:cubicBezTo>
                    <a:pt x="576" y="26"/>
                    <a:pt x="567" y="28"/>
                    <a:pt x="573" y="28"/>
                  </a:cubicBezTo>
                  <a:cubicBezTo>
                    <a:pt x="581" y="29"/>
                    <a:pt x="579" y="31"/>
                    <a:pt x="588" y="32"/>
                  </a:cubicBezTo>
                  <a:cubicBezTo>
                    <a:pt x="599" y="32"/>
                    <a:pt x="588" y="29"/>
                    <a:pt x="600" y="29"/>
                  </a:cubicBezTo>
                  <a:close/>
                  <a:moveTo>
                    <a:pt x="561" y="12"/>
                  </a:moveTo>
                  <a:cubicBezTo>
                    <a:pt x="561" y="11"/>
                    <a:pt x="571" y="12"/>
                    <a:pt x="571" y="14"/>
                  </a:cubicBezTo>
                  <a:cubicBezTo>
                    <a:pt x="571" y="15"/>
                    <a:pt x="559" y="15"/>
                    <a:pt x="561" y="12"/>
                  </a:cubicBezTo>
                  <a:close/>
                  <a:moveTo>
                    <a:pt x="600" y="82"/>
                  </a:moveTo>
                  <a:cubicBezTo>
                    <a:pt x="599" y="81"/>
                    <a:pt x="610" y="77"/>
                    <a:pt x="611" y="79"/>
                  </a:cubicBezTo>
                  <a:cubicBezTo>
                    <a:pt x="613" y="81"/>
                    <a:pt x="605" y="84"/>
                    <a:pt x="600" y="82"/>
                  </a:cubicBezTo>
                  <a:close/>
                </a:path>
              </a:pathLst>
            </a:custGeom>
            <a:solidFill>
              <a:srgbClr val="487FBE"/>
            </a:solidFill>
            <a:ln w="2286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21" name="Freeform 283"/>
            <p:cNvSpPr>
              <a:spLocks/>
            </p:cNvSpPr>
            <p:nvPr/>
          </p:nvSpPr>
          <p:spPr bwMode="auto">
            <a:xfrm>
              <a:off x="4258753" y="3473728"/>
              <a:ext cx="20888" cy="642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6" y="2"/>
                </a:cxn>
              </a:cxnLst>
              <a:rect l="0" t="0" r="r" b="b"/>
              <a:pathLst>
                <a:path w="7" h="2">
                  <a:moveTo>
                    <a:pt x="6" y="2"/>
                  </a:moveTo>
                  <a:cubicBezTo>
                    <a:pt x="7" y="2"/>
                    <a:pt x="4" y="2"/>
                    <a:pt x="3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3" y="0"/>
                    <a:pt x="4" y="2"/>
                    <a:pt x="6" y="2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22" name="Freeform 284"/>
            <p:cNvSpPr>
              <a:spLocks/>
            </p:cNvSpPr>
            <p:nvPr/>
          </p:nvSpPr>
          <p:spPr bwMode="auto">
            <a:xfrm>
              <a:off x="4258753" y="3470514"/>
              <a:ext cx="17675" cy="321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1"/>
                </a:cxn>
                <a:cxn ang="0">
                  <a:pos x="1" y="1"/>
                </a:cxn>
              </a:cxnLst>
              <a:rect l="0" t="0" r="r" b="b"/>
              <a:pathLst>
                <a:path w="6" h="1">
                  <a:moveTo>
                    <a:pt x="1" y="1"/>
                  </a:moveTo>
                  <a:cubicBezTo>
                    <a:pt x="0" y="0"/>
                    <a:pt x="6" y="1"/>
                    <a:pt x="4" y="1"/>
                  </a:cubicBezTo>
                  <a:cubicBezTo>
                    <a:pt x="3" y="1"/>
                    <a:pt x="1" y="1"/>
                    <a:pt x="1" y="1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23" name="Freeform 285"/>
            <p:cNvSpPr>
              <a:spLocks/>
            </p:cNvSpPr>
            <p:nvPr/>
          </p:nvSpPr>
          <p:spPr bwMode="auto">
            <a:xfrm>
              <a:off x="4261966" y="3486582"/>
              <a:ext cx="14460" cy="321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1"/>
                </a:cxn>
              </a:cxnLst>
              <a:rect l="0" t="0" r="r" b="b"/>
              <a:pathLst>
                <a:path w="5" h="1">
                  <a:moveTo>
                    <a:pt x="2" y="1"/>
                  </a:moveTo>
                  <a:cubicBezTo>
                    <a:pt x="0" y="0"/>
                    <a:pt x="5" y="0"/>
                    <a:pt x="5" y="1"/>
                  </a:cubicBezTo>
                  <a:cubicBezTo>
                    <a:pt x="5" y="1"/>
                    <a:pt x="5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24" name="Freeform 286"/>
            <p:cNvSpPr>
              <a:spLocks/>
            </p:cNvSpPr>
            <p:nvPr/>
          </p:nvSpPr>
          <p:spPr bwMode="auto">
            <a:xfrm>
              <a:off x="4208942" y="3407851"/>
              <a:ext cx="8034" cy="9640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0" y="1"/>
                    <a:pt x="0" y="1"/>
                  </a:cubicBezTo>
                  <a:cubicBezTo>
                    <a:pt x="2" y="0"/>
                    <a:pt x="0" y="0"/>
                    <a:pt x="2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25" name="Freeform 287"/>
            <p:cNvSpPr>
              <a:spLocks/>
            </p:cNvSpPr>
            <p:nvPr/>
          </p:nvSpPr>
          <p:spPr bwMode="auto">
            <a:xfrm>
              <a:off x="4205729" y="3407851"/>
              <a:ext cx="8034" cy="22494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3" y="6"/>
                </a:cxn>
              </a:cxnLst>
              <a:rect l="0" t="0" r="r" b="b"/>
              <a:pathLst>
                <a:path w="3" h="7">
                  <a:moveTo>
                    <a:pt x="3" y="6"/>
                  </a:moveTo>
                  <a:cubicBezTo>
                    <a:pt x="1" y="4"/>
                    <a:pt x="0" y="3"/>
                    <a:pt x="1" y="3"/>
                  </a:cubicBezTo>
                  <a:cubicBezTo>
                    <a:pt x="1" y="3"/>
                    <a:pt x="1" y="4"/>
                    <a:pt x="1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3" y="7"/>
                    <a:pt x="3" y="6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26" name="Freeform 288"/>
            <p:cNvSpPr>
              <a:spLocks/>
            </p:cNvSpPr>
            <p:nvPr/>
          </p:nvSpPr>
          <p:spPr bwMode="auto">
            <a:xfrm>
              <a:off x="4213763" y="3420705"/>
              <a:ext cx="12854" cy="19281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4" y="5"/>
                </a:cxn>
              </a:cxnLst>
              <a:rect l="0" t="0" r="r" b="b"/>
              <a:pathLst>
                <a:path w="4" h="6">
                  <a:moveTo>
                    <a:pt x="4" y="5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3" y="3"/>
                    <a:pt x="4" y="6"/>
                    <a:pt x="4" y="5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  <p:sp>
          <p:nvSpPr>
            <p:cNvPr id="127" name="Freeform 301"/>
            <p:cNvSpPr>
              <a:spLocks/>
            </p:cNvSpPr>
            <p:nvPr/>
          </p:nvSpPr>
          <p:spPr bwMode="auto">
            <a:xfrm>
              <a:off x="3890800" y="3496223"/>
              <a:ext cx="6427" cy="96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3"/>
                </a:cxn>
                <a:cxn ang="0">
                  <a:pos x="0" y="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3"/>
                    <a:pt x="2" y="3"/>
                    <a:pt x="2" y="3"/>
                  </a:cubicBezTo>
                  <a:cubicBezTo>
                    <a:pt x="2" y="1"/>
                    <a:pt x="2" y="0"/>
                    <a:pt x="0" y="1"/>
                  </a:cubicBezTo>
                </a:path>
              </a:pathLst>
            </a:custGeom>
            <a:solidFill>
              <a:srgbClr val="3E6D96">
                <a:alpha val="60000"/>
              </a:srgb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 dirty="0"/>
            </a:p>
          </p:txBody>
        </p:sp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9205EFDC-591D-4FFB-B876-BA367F1D61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01"/>
          <a:stretch/>
        </p:blipFill>
        <p:spPr>
          <a:xfrm>
            <a:off x="3585" y="620688"/>
            <a:ext cx="9144000" cy="9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70494CD-7940-45F3-A450-DC092C1F91E5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70000"/>
            <a:ext cx="9144000" cy="288000"/>
          </a:xfrm>
          <a:prstGeom prst="rect">
            <a:avLst/>
          </a:prstGeom>
        </p:spPr>
      </p:pic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27584" y="540000"/>
            <a:ext cx="756084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554E2D-A0DC-4694-B3B7-50C0E38245B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533" y="6631856"/>
            <a:ext cx="674372" cy="164592"/>
          </a:xfrm>
          <a:prstGeom prst="rect">
            <a:avLst/>
          </a:prstGeom>
        </p:spPr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E85B115-E67C-492F-BEE6-60555EB2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99" y="1440000"/>
            <a:ext cx="7200801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ABCB826B-8D59-4FBB-9087-34DF02D2FD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4448" y="6570000"/>
            <a:ext cx="5395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0800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586A6"/>
                </a:solidFill>
                <a:latin typeface="Arial Nova Light" panose="020B0304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D74C3"/>
                </a:solidFill>
                <a:latin typeface="Arial" charset="0"/>
              </a:defRPr>
            </a:lvl9pPr>
          </a:lstStyle>
          <a:p>
            <a:pPr algn="r"/>
            <a:fld id="{9A9858F4-7F10-47EB-9200-477A52EA9891}" type="slidenum">
              <a:rPr lang="en-US" sz="1000" b="1" kern="0" smtClean="0">
                <a:solidFill>
                  <a:schemeClr val="bg1"/>
                </a:solidFill>
              </a:rPr>
              <a:pPr algn="r"/>
              <a:t>‹#›</a:t>
            </a:fld>
            <a:endParaRPr lang="en-US" sz="1000" b="1" kern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1FEDA859-2259-4624-AEFC-2D1D9A2A3A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6569798"/>
            <a:ext cx="1331641" cy="28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fontAlgn="base">
              <a:lnSpc>
                <a:spcPts val="7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700" dirty="0">
                <a:latin typeface="Arial Nova" panose="020B0504020202020204" pitchFamily="34" charset="0"/>
                <a:cs typeface="Arial" charset="0"/>
              </a:rPr>
              <a:t>№ </a:t>
            </a:r>
            <a:r>
              <a:rPr lang="es-ES" sz="700" dirty="0" smtClean="0">
                <a:latin typeface="Arial Nova" panose="020B0504020202020204" pitchFamily="34" charset="0"/>
                <a:cs typeface="Arial" charset="0"/>
              </a:rPr>
              <a:t>ZA20012701</a:t>
            </a:r>
            <a:endParaRPr lang="es-ES" sz="700" dirty="0">
              <a:latin typeface="Arial Nova" panose="020B0504020202020204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latin typeface="Arial Nova" panose="020B0504020202020204" pitchFamily="34" charset="0"/>
                <a:cs typeface="Arial" charset="0"/>
              </a:rPr>
              <a:t>© 2020 SIMOURG LIMITED</a:t>
            </a:r>
            <a:endParaRPr lang="en-US" sz="700" dirty="0">
              <a:latin typeface="Arial Nova" panose="020B0504020202020204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75" r:id="rId3"/>
    <p:sldLayoutId id="214748367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547FB4"/>
          </a:solidFill>
          <a:latin typeface="Arial Nova" panose="020B05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D74C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D74C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D74C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D74C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D74C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D74C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D74C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D74C3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15000"/>
        </a:spcBef>
        <a:spcAft>
          <a:spcPct val="15000"/>
        </a:spcAft>
        <a:buClr>
          <a:srgbClr val="7882FF"/>
        </a:buClr>
        <a:buFont typeface="Wingdings" pitchFamily="2" charset="2"/>
        <a:buNone/>
        <a:defRPr sz="1600" b="0">
          <a:solidFill>
            <a:srgbClr val="606060"/>
          </a:solidFill>
          <a:latin typeface="Arial Nova Light" panose="020B0304020202020204" pitchFamily="34" charset="0"/>
          <a:ea typeface="+mn-ea"/>
          <a:cs typeface="+mn-cs"/>
        </a:defRPr>
      </a:lvl1pPr>
      <a:lvl2pPr marL="360362" indent="0" algn="l" rtl="0" eaLnBrk="1" fontAlgn="base" hangingPunct="1">
        <a:spcBef>
          <a:spcPct val="15000"/>
        </a:spcBef>
        <a:spcAft>
          <a:spcPct val="15000"/>
        </a:spcAft>
        <a:buClr>
          <a:srgbClr val="7882FF"/>
        </a:buClr>
        <a:buFont typeface="Webdings" pitchFamily="18" charset="2"/>
        <a:buNone/>
        <a:defRPr sz="1500">
          <a:solidFill>
            <a:srgbClr val="606060"/>
          </a:solidFill>
          <a:latin typeface="Arial Nova Light" panose="020B0304020202020204" pitchFamily="34" charset="0"/>
        </a:defRPr>
      </a:lvl2pPr>
      <a:lvl3pPr marL="722312" indent="0" algn="l" rtl="0" eaLnBrk="1" fontAlgn="base" hangingPunct="1">
        <a:spcBef>
          <a:spcPct val="15000"/>
        </a:spcBef>
        <a:spcAft>
          <a:spcPct val="15000"/>
        </a:spcAft>
        <a:buClr>
          <a:srgbClr val="7882FF"/>
        </a:buClr>
        <a:buFont typeface="Trebuchet MS" pitchFamily="34" charset="0"/>
        <a:buNone/>
        <a:defRPr sz="1400">
          <a:solidFill>
            <a:srgbClr val="606060"/>
          </a:solidFill>
          <a:latin typeface="Arial Nova Light" panose="020B0304020202020204" pitchFamily="34" charset="0"/>
        </a:defRPr>
      </a:lvl3pPr>
      <a:lvl4pPr marL="1076325" indent="0" algn="l" rtl="0" eaLnBrk="1" fontAlgn="base" hangingPunct="1">
        <a:spcBef>
          <a:spcPct val="15000"/>
        </a:spcBef>
        <a:spcAft>
          <a:spcPct val="15000"/>
        </a:spcAft>
        <a:buNone/>
        <a:defRPr sz="1300">
          <a:solidFill>
            <a:srgbClr val="606060"/>
          </a:solidFill>
          <a:latin typeface="Arial Nova Light" panose="020B0304020202020204" pitchFamily="34" charset="0"/>
        </a:defRPr>
      </a:lvl4pPr>
      <a:lvl5pPr marL="1438275" indent="0" algn="l" rtl="0" eaLnBrk="1" fontAlgn="base" hangingPunct="1">
        <a:spcBef>
          <a:spcPct val="15000"/>
        </a:spcBef>
        <a:spcAft>
          <a:spcPct val="15000"/>
        </a:spcAft>
        <a:buNone/>
        <a:defRPr sz="1200">
          <a:solidFill>
            <a:srgbClr val="606060"/>
          </a:solidFill>
          <a:latin typeface="Arial Nova Light" panose="020B0304020202020204" pitchFamily="34" charset="0"/>
        </a:defRPr>
      </a:lvl5pPr>
      <a:lvl6pPr marL="2076450" indent="-180975" algn="l" rtl="0" eaLnBrk="1" fontAlgn="base" hangingPunct="1">
        <a:spcBef>
          <a:spcPct val="15000"/>
        </a:spcBef>
        <a:spcAft>
          <a:spcPct val="15000"/>
        </a:spcAft>
        <a:buChar char="»"/>
        <a:defRPr sz="1600">
          <a:solidFill>
            <a:srgbClr val="333333"/>
          </a:solidFill>
          <a:latin typeface="+mn-lt"/>
        </a:defRPr>
      </a:lvl6pPr>
      <a:lvl7pPr marL="2533650" indent="-180975" algn="l" rtl="0" eaLnBrk="1" fontAlgn="base" hangingPunct="1">
        <a:spcBef>
          <a:spcPct val="15000"/>
        </a:spcBef>
        <a:spcAft>
          <a:spcPct val="15000"/>
        </a:spcAft>
        <a:buChar char="»"/>
        <a:defRPr sz="1600">
          <a:solidFill>
            <a:srgbClr val="333333"/>
          </a:solidFill>
          <a:latin typeface="+mn-lt"/>
        </a:defRPr>
      </a:lvl7pPr>
      <a:lvl8pPr marL="2990850" indent="-180975" algn="l" rtl="0" eaLnBrk="1" fontAlgn="base" hangingPunct="1">
        <a:spcBef>
          <a:spcPct val="15000"/>
        </a:spcBef>
        <a:spcAft>
          <a:spcPct val="15000"/>
        </a:spcAft>
        <a:buChar char="»"/>
        <a:defRPr sz="1600">
          <a:solidFill>
            <a:srgbClr val="333333"/>
          </a:solidFill>
          <a:latin typeface="+mn-lt"/>
        </a:defRPr>
      </a:lvl8pPr>
      <a:lvl9pPr marL="3448050" indent="-180975" algn="l" rtl="0" eaLnBrk="1" fontAlgn="base" hangingPunct="1">
        <a:spcBef>
          <a:spcPct val="15000"/>
        </a:spcBef>
        <a:spcAft>
          <a:spcPct val="15000"/>
        </a:spcAft>
        <a:buChar char="»"/>
        <a:defRPr sz="16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docs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Laika</a:t>
            </a:r>
            <a:r>
              <a:rPr lang="en-GB" dirty="0"/>
              <a:t> </a:t>
            </a:r>
            <a:r>
              <a:rPr lang="en-GB" dirty="0" err="1"/>
              <a:t>pārvaldības</a:t>
            </a:r>
            <a:r>
              <a:rPr lang="en-GB" dirty="0"/>
              <a:t> </a:t>
            </a:r>
            <a:r>
              <a:rPr lang="en-GB" dirty="0" err="1"/>
              <a:t>sistēma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Deniss</a:t>
            </a:r>
            <a:r>
              <a:rPr lang="en-GB" dirty="0" smtClean="0"/>
              <a:t> </a:t>
            </a:r>
            <a:r>
              <a:rPr lang="en-GB" dirty="0" err="1" smtClean="0"/>
              <a:t>Ponomarenko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2020. gads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8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783681"/>
            <a:ext cx="4486275" cy="2209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Uzdevuma nostādne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7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lv-LV" sz="2800" kern="1200" dirty="0" smtClean="0">
                <a:solidFill>
                  <a:prstClr val="black"/>
                </a:solidFill>
                <a:latin typeface="Calibri" panose="020F0502020204030204"/>
              </a:rPr>
              <a:t>Koda </a:t>
            </a:r>
            <a:r>
              <a:rPr lang="lv-LV" sz="2800" kern="1200" dirty="0">
                <a:solidFill>
                  <a:prstClr val="black"/>
                </a:solidFill>
                <a:latin typeface="Calibri" panose="020F0502020204030204"/>
              </a:rPr>
              <a:t>redaktors “Visual Studio Code</a:t>
            </a:r>
            <a:r>
              <a:rPr lang="lv-LV" sz="2800" kern="1200" dirty="0" smtClean="0">
                <a:solidFill>
                  <a:prstClr val="black"/>
                </a:solidFill>
                <a:latin typeface="Calibri" panose="020F0502020204030204"/>
              </a:rPr>
              <a:t>” v 1.42</a:t>
            </a: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lv-LV" sz="2800" kern="1200" dirty="0" smtClean="0">
                <a:solidFill>
                  <a:prstClr val="black"/>
                </a:solidFill>
                <a:latin typeface="Calibri" panose="020F0502020204030204"/>
              </a:rPr>
              <a:t>Versijas </a:t>
            </a:r>
            <a:r>
              <a:rPr lang="lv-LV" sz="2800" kern="1200" dirty="0">
                <a:solidFill>
                  <a:prstClr val="black"/>
                </a:solidFill>
                <a:latin typeface="Calibri" panose="020F0502020204030204"/>
              </a:rPr>
              <a:t>kontroles sistēmā “GitHub</a:t>
            </a:r>
            <a:r>
              <a:rPr lang="lv-LV" sz="2800" kern="1200" dirty="0" smtClean="0">
                <a:solidFill>
                  <a:prstClr val="black"/>
                </a:solidFill>
                <a:latin typeface="Calibri" panose="020F0502020204030204"/>
              </a:rPr>
              <a:t>”</a:t>
            </a: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lv-LV" sz="2800" kern="1200" dirty="0" smtClean="0">
                <a:solidFill>
                  <a:prstClr val="black"/>
                </a:solidFill>
                <a:latin typeface="Calibri" panose="020F0502020204030204"/>
              </a:rPr>
              <a:t>Aizmugursistēmas </a:t>
            </a:r>
            <a:r>
              <a:rPr lang="lv-LV" sz="2800" kern="1200" dirty="0">
                <a:solidFill>
                  <a:prstClr val="black"/>
                </a:solidFill>
                <a:latin typeface="Calibri" panose="020F0502020204030204"/>
              </a:rPr>
              <a:t>valoda </a:t>
            </a:r>
            <a:r>
              <a:rPr lang="lv-LV" sz="2800" kern="1200" dirty="0" smtClean="0">
                <a:solidFill>
                  <a:prstClr val="black"/>
                </a:solidFill>
                <a:latin typeface="Calibri" panose="020F0502020204030204"/>
              </a:rPr>
              <a:t>“</a:t>
            </a:r>
            <a:r>
              <a:rPr lang="lv-LV" sz="2800" kern="120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PHP</a:t>
            </a:r>
            <a:r>
              <a:rPr lang="lv-LV" sz="2800" kern="1200" dirty="0" smtClean="0">
                <a:solidFill>
                  <a:prstClr val="black"/>
                </a:solidFill>
                <a:latin typeface="Calibri" panose="020F0502020204030204"/>
              </a:rPr>
              <a:t>” </a:t>
            </a:r>
            <a:r>
              <a:rPr lang="en-GB" sz="2800" kern="1200" dirty="0">
                <a:solidFill>
                  <a:prstClr val="black"/>
                </a:solidFill>
                <a:latin typeface="Calibri" panose="020F0502020204030204"/>
              </a:rPr>
              <a:t>v </a:t>
            </a:r>
            <a:r>
              <a:rPr lang="ru-RU" sz="2800" kern="1200" dirty="0">
                <a:solidFill>
                  <a:prstClr val="black"/>
                </a:solidFill>
                <a:latin typeface="Calibri" panose="020F0502020204030204"/>
              </a:rPr>
              <a:t>7.1.11</a:t>
            </a:r>
            <a:endParaRPr lang="lv-LV" sz="2800" kern="12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lv-LV" sz="2800" kern="1200" dirty="0" smtClean="0">
                <a:solidFill>
                  <a:prstClr val="black"/>
                </a:solidFill>
                <a:latin typeface="Calibri" panose="020F0502020204030204"/>
              </a:rPr>
              <a:t>Stila </a:t>
            </a:r>
            <a:r>
              <a:rPr lang="lv-LV" sz="2800" kern="1200" dirty="0">
                <a:solidFill>
                  <a:prstClr val="black"/>
                </a:solidFill>
                <a:latin typeface="Calibri" panose="020F0502020204030204"/>
              </a:rPr>
              <a:t>ietvars “Bootstrap</a:t>
            </a:r>
            <a:r>
              <a:rPr lang="lv-LV" sz="2800" kern="1200" dirty="0" smtClean="0">
                <a:solidFill>
                  <a:prstClr val="black"/>
                </a:solidFill>
                <a:latin typeface="Calibri" panose="020F0502020204030204"/>
              </a:rPr>
              <a:t>”</a:t>
            </a: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sz="2800" kern="1200" dirty="0" smtClean="0">
                <a:solidFill>
                  <a:prstClr val="black"/>
                </a:solidFill>
                <a:latin typeface="Calibri" panose="020F0502020204030204"/>
              </a:rPr>
              <a:t>BPM </a:t>
            </a:r>
            <a:r>
              <a:rPr lang="en-GB" sz="2800" kern="1200" dirty="0" err="1">
                <a:solidFill>
                  <a:prstClr val="black"/>
                </a:solidFill>
                <a:latin typeface="Calibri" panose="020F0502020204030204"/>
              </a:rPr>
              <a:t>sistēmā</a:t>
            </a:r>
            <a:r>
              <a:rPr lang="en-GB" sz="2800" kern="1200" dirty="0">
                <a:solidFill>
                  <a:prstClr val="black"/>
                </a:solidFill>
                <a:latin typeface="Calibri" panose="020F0502020204030204"/>
              </a:rPr>
              <a:t> “</a:t>
            </a:r>
            <a:r>
              <a:rPr lang="en-GB" sz="2800" kern="1200" dirty="0" err="1">
                <a:solidFill>
                  <a:prstClr val="black"/>
                </a:solidFill>
                <a:latin typeface="Calibri" panose="020F0502020204030204"/>
              </a:rPr>
              <a:t>SimBASE</a:t>
            </a:r>
            <a:r>
              <a:rPr lang="en-GB" sz="2800" kern="1200" dirty="0" smtClean="0">
                <a:solidFill>
                  <a:prstClr val="black"/>
                </a:solidFill>
                <a:latin typeface="Calibri" panose="020F0502020204030204"/>
              </a:rPr>
              <a:t>”</a:t>
            </a:r>
            <a:r>
              <a:rPr lang="lv-LV" sz="2800" kern="1200" dirty="0" smtClean="0">
                <a:solidFill>
                  <a:prstClr val="black"/>
                </a:solidFill>
                <a:latin typeface="Calibri" panose="020F0502020204030204"/>
              </a:rPr>
              <a:t> v 441A</a:t>
            </a: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s-ES" sz="2800" kern="1200" dirty="0" err="1" smtClean="0">
                <a:solidFill>
                  <a:prstClr val="black"/>
                </a:solidFill>
                <a:latin typeface="Calibri" panose="020F0502020204030204"/>
              </a:rPr>
              <a:t>Modelēšanas</a:t>
            </a:r>
            <a:r>
              <a:rPr lang="es-ES" sz="2800" kern="12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800" kern="1200" dirty="0">
                <a:solidFill>
                  <a:prstClr val="black"/>
                </a:solidFill>
                <a:latin typeface="Calibri" panose="020F0502020204030204"/>
              </a:rPr>
              <a:t>un </a:t>
            </a:r>
            <a:r>
              <a:rPr lang="es-ES" sz="2800" kern="1200" dirty="0" err="1">
                <a:solidFill>
                  <a:prstClr val="black"/>
                </a:solidFill>
                <a:latin typeface="Calibri" panose="020F0502020204030204"/>
              </a:rPr>
              <a:t>biznesa</a:t>
            </a:r>
            <a:r>
              <a:rPr lang="es-ES" sz="2800" kern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800" kern="1200" dirty="0" err="1">
                <a:solidFill>
                  <a:prstClr val="black"/>
                </a:solidFill>
                <a:latin typeface="Calibri" panose="020F0502020204030204"/>
              </a:rPr>
              <a:t>procesu</a:t>
            </a:r>
            <a:r>
              <a:rPr lang="es-ES" sz="2800" kern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800" kern="1200" dirty="0" err="1">
                <a:solidFill>
                  <a:prstClr val="black"/>
                </a:solidFill>
                <a:latin typeface="Calibri" panose="020F0502020204030204"/>
              </a:rPr>
              <a:t>izveides</a:t>
            </a:r>
            <a:r>
              <a:rPr lang="es-ES" sz="2800" kern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800" kern="1200" dirty="0" err="1">
                <a:solidFill>
                  <a:prstClr val="black"/>
                </a:solidFill>
                <a:latin typeface="Calibri" panose="020F0502020204030204"/>
              </a:rPr>
              <a:t>platforma</a:t>
            </a:r>
            <a:r>
              <a:rPr lang="es-ES" sz="2800" kern="1200" dirty="0">
                <a:solidFill>
                  <a:prstClr val="black"/>
                </a:solidFill>
                <a:latin typeface="Calibri" panose="020F0502020204030204"/>
              </a:rPr>
              <a:t> “</a:t>
            </a:r>
            <a:r>
              <a:rPr lang="es-ES" sz="2800" kern="1200" dirty="0" err="1">
                <a:solidFill>
                  <a:prstClr val="black"/>
                </a:solidFill>
                <a:latin typeface="Calibri" panose="020F0502020204030204"/>
              </a:rPr>
              <a:t>Camunda</a:t>
            </a:r>
            <a:r>
              <a:rPr lang="es-ES" sz="2800" kern="1200" dirty="0" smtClean="0">
                <a:solidFill>
                  <a:prstClr val="black"/>
                </a:solidFill>
                <a:latin typeface="Calibri" panose="020F0502020204030204"/>
              </a:rPr>
              <a:t>”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Izmantotās izstrādes tehnoloģijas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5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2" y="2060848"/>
            <a:ext cx="8929724" cy="25202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Funkcionālās</a:t>
            </a:r>
            <a:r>
              <a:rPr lang="en-GB" dirty="0"/>
              <a:t> </a:t>
            </a:r>
            <a:r>
              <a:rPr lang="en-GB" dirty="0" err="1"/>
              <a:t>dekompozīcijas</a:t>
            </a:r>
            <a:r>
              <a:rPr lang="en-GB" dirty="0"/>
              <a:t> </a:t>
            </a:r>
            <a:r>
              <a:rPr lang="en-GB" dirty="0" err="1"/>
              <a:t>diagramma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ER diagramma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93158"/>
            <a:ext cx="4968552" cy="5552026"/>
          </a:xfrm>
        </p:spPr>
      </p:pic>
    </p:spTree>
    <p:extLst>
      <p:ext uri="{BB962C8B-B14F-4D97-AF65-F5344CB8AC3E}">
        <p14:creationId xmlns:p14="http://schemas.microsoft.com/office/powerpoint/2010/main" val="19028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522571"/>
            <a:ext cx="7200900" cy="47320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Komentāru</a:t>
            </a:r>
            <a:r>
              <a:rPr lang="ru-RU" dirty="0" smtClean="0"/>
              <a:t> </a:t>
            </a:r>
            <a:r>
              <a:rPr lang="ru-RU" dirty="0" err="1"/>
              <a:t>pievienošana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6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Lietotāja interfeiss</a:t>
            </a:r>
            <a:endParaRPr lang="en-GB" dirty="0"/>
          </a:p>
        </p:txBody>
      </p:sp>
      <p:pic>
        <p:nvPicPr>
          <p:cNvPr id="11" name="Content Placeholder 10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12776"/>
            <a:ext cx="9144000" cy="451254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7524328" y="5229200"/>
            <a:ext cx="1224136" cy="3600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4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 Presentation">
  <a:themeElements>
    <a:clrScheme name="SIM1">
      <a:dk1>
        <a:srgbClr val="3F4B59"/>
      </a:dk1>
      <a:lt1>
        <a:srgbClr val="FFFFFF"/>
      </a:lt1>
      <a:dk2>
        <a:srgbClr val="000000"/>
      </a:dk2>
      <a:lt2>
        <a:srgbClr val="808080"/>
      </a:lt2>
      <a:accent1>
        <a:srgbClr val="30547B"/>
      </a:accent1>
      <a:accent2>
        <a:srgbClr val="547FB4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m1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M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18011401 - BPMN basics (ru).pptx" id="{92378641-60CC-481B-A46B-B4EBDC255A2B}" vid="{8513850C-876C-4E26-9B99-78CC6A4B4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6735</TotalTime>
  <Words>68</Words>
  <Application>Microsoft Office PowerPoint</Application>
  <PresentationFormat>On-screen Show (4:3)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Trebuchet MS</vt:lpstr>
      <vt:lpstr>Webdings</vt:lpstr>
      <vt:lpstr>Wingdings</vt:lpstr>
      <vt:lpstr>SIM Presentation</vt:lpstr>
      <vt:lpstr>Laika pārvaldības sistēma</vt:lpstr>
      <vt:lpstr>Uzdevuma nostādne</vt:lpstr>
      <vt:lpstr>Izmantotās izstrādes tehnoloģijas</vt:lpstr>
      <vt:lpstr>Funkcionālās dekompozīcijas diagramma</vt:lpstr>
      <vt:lpstr>ER diagramma </vt:lpstr>
      <vt:lpstr>Komentāru pievienošana</vt:lpstr>
      <vt:lpstr>Lietotāja interfeiss</vt:lpstr>
      <vt:lpstr>PowerPoint Presentation</vt:lpstr>
    </vt:vector>
  </TitlesOfParts>
  <Manager>Андрей Кузнецов</Manager>
  <Company>SIMOURG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Формализация бизнес-процессов</dc:title>
  <dc:subject>Основы нотации BPMN</dc:subject>
  <dc:creator>Андрей Кузнецов</dc:creator>
  <cp:lastModifiedBy>User</cp:lastModifiedBy>
  <cp:revision>292</cp:revision>
  <cp:lastPrinted>2020-03-04T08:13:04Z</cp:lastPrinted>
  <dcterms:created xsi:type="dcterms:W3CDTF">2018-02-01T07:54:29Z</dcterms:created>
  <dcterms:modified xsi:type="dcterms:W3CDTF">2020-05-31T10:09:57Z</dcterms:modified>
</cp:coreProperties>
</file>