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2" r:id="rId6"/>
    <p:sldId id="303" r:id="rId7"/>
    <p:sldId id="304" r:id="rId8"/>
    <p:sldId id="305" r:id="rId9"/>
    <p:sldId id="307" r:id="rId10"/>
    <p:sldId id="310" r:id="rId11"/>
    <p:sldId id="3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6" autoAdjust="0"/>
    <p:restoredTop sz="94619" autoAdjust="0"/>
  </p:normalViewPr>
  <p:slideViewPr>
    <p:cSldViewPr snapToGrid="0">
      <p:cViewPr>
        <p:scale>
          <a:sx n="50" d="100"/>
          <a:sy n="50" d="100"/>
        </p:scale>
        <p:origin x="2742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mo.simbase.e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607" y="1633285"/>
            <a:ext cx="3635926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Uzdevumu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pārvaldības</a:t>
            </a:r>
            <a:r>
              <a:rPr lang="en-US" sz="4400" dirty="0">
                <a:solidFill>
                  <a:schemeClr val="tx1"/>
                </a:solidFill>
              </a:rPr>
              <a:t> un </a:t>
            </a:r>
            <a:r>
              <a:rPr lang="en-US" sz="4400" dirty="0" err="1">
                <a:solidFill>
                  <a:schemeClr val="tx1"/>
                </a:solidFill>
              </a:rPr>
              <a:t>laika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uzskaites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automatizētā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sistēma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Deniss</a:t>
            </a:r>
            <a:r>
              <a:rPr lang="en-US" sz="1600" dirty="0"/>
              <a:t> Ponomarenko</a:t>
            </a:r>
            <a:br>
              <a:rPr lang="en-US" sz="1600" dirty="0"/>
            </a:br>
            <a:r>
              <a:rPr lang="en-US" sz="1600" dirty="0"/>
              <a:t>2020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B0F0-97EA-4859-AAC0-4775028F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500" dirty="0" err="1"/>
              <a:t>Uzdevuma</a:t>
            </a:r>
            <a:r>
              <a:rPr lang="en-GB" sz="4500" dirty="0"/>
              <a:t> </a:t>
            </a:r>
            <a:r>
              <a:rPr lang="en-GB" sz="4500" dirty="0" err="1"/>
              <a:t>nostādne</a:t>
            </a:r>
            <a:endParaRPr lang="ru-RU" sz="45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B62FCC-EF57-4957-83AE-22C2ECA3C6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594625"/>
            <a:ext cx="3608387" cy="280063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B45B2-48A7-496E-82BE-FB0A40F91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87637" y="2120900"/>
            <a:ext cx="6168044" cy="374819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lv-LV" sz="2400" dirty="0"/>
              <a:t>Izveidot sistēmu izmantojot </a:t>
            </a:r>
            <a:r>
              <a:rPr lang="lv-LV" sz="2400" dirty="0" err="1"/>
              <a:t>SimBASE</a:t>
            </a:r>
            <a:r>
              <a:rPr lang="lv-LV" sz="2400" dirty="0"/>
              <a:t>, kas palīdz lietotajiem reģistrēt patērēto darba laiku</a:t>
            </a:r>
            <a:r>
              <a:rPr lang="en-GB" sz="2400" dirty="0"/>
              <a:t> </a:t>
            </a:r>
            <a:r>
              <a:rPr lang="lv-LV" sz="2400" dirty="0"/>
              <a:t>projektiem, aktivitātēm, klientu tehniskajam atbalstam un uzdevumiem.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lv-LV" sz="2400" dirty="0"/>
              <a:t>Izveidot lietotāja interfeisu. Izmantojot to, lietotājs var reģistrēt savu patērēto laiku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4946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7E2D-F400-4677-AC80-EE22F0F5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500" dirty="0"/>
              <a:t>Izmantotās izstrādes tehnoloģijas</a:t>
            </a:r>
            <a:endParaRPr lang="ru-RU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C08D-6042-43B2-9054-0272D6799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lv-LV" sz="2400" dirty="0"/>
              <a:t>Koda redaktors “</a:t>
            </a:r>
            <a:r>
              <a:rPr lang="lv-LV" sz="2400" dirty="0" err="1"/>
              <a:t>Visual</a:t>
            </a:r>
            <a:r>
              <a:rPr lang="lv-LV" sz="2400" dirty="0"/>
              <a:t> </a:t>
            </a:r>
            <a:r>
              <a:rPr lang="lv-LV" sz="2400" dirty="0" err="1"/>
              <a:t>Studio</a:t>
            </a:r>
            <a:r>
              <a:rPr lang="lv-LV" sz="2400" dirty="0"/>
              <a:t> Code” v 1.42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lv-LV" sz="2400" dirty="0"/>
              <a:t>Versijas kontroles sistēmā “</a:t>
            </a:r>
            <a:r>
              <a:rPr lang="lv-LV" sz="2400" dirty="0" err="1"/>
              <a:t>GitHub</a:t>
            </a:r>
            <a:r>
              <a:rPr lang="lv-LV" sz="2400" dirty="0"/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lv-LV" sz="2400" dirty="0"/>
              <a:t>Aizmugursistēmas valoda “PHP” v 7.1.11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lv-LV" sz="2400" dirty="0"/>
              <a:t>Stila ietvars “</a:t>
            </a:r>
            <a:r>
              <a:rPr lang="lv-LV" sz="2400" dirty="0" err="1"/>
              <a:t>Bootstrap</a:t>
            </a:r>
            <a:r>
              <a:rPr lang="lv-LV" sz="2400" dirty="0"/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lv-LV" sz="2400" dirty="0"/>
              <a:t>BPM sistēmā “</a:t>
            </a:r>
            <a:r>
              <a:rPr lang="lv-LV" sz="2400" dirty="0" err="1"/>
              <a:t>SimBASE</a:t>
            </a:r>
            <a:r>
              <a:rPr lang="lv-LV" sz="2400" dirty="0"/>
              <a:t>” v 441A</a:t>
            </a:r>
            <a:endParaRPr lang="ru-RU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lv-LV" sz="2200" dirty="0" err="1"/>
              <a:t>SimBASIC</a:t>
            </a:r>
            <a:r>
              <a:rPr lang="lv-LV" sz="2200" dirty="0"/>
              <a:t> skripta valoda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lv-LV" sz="2400" dirty="0"/>
              <a:t>Modelēšanas un biznesa procesu izveides platforma “</a:t>
            </a:r>
            <a:r>
              <a:rPr lang="lv-LV" sz="2400" dirty="0" err="1"/>
              <a:t>Camunda</a:t>
            </a:r>
            <a:r>
              <a:rPr lang="lv-LV" sz="2400" dirty="0"/>
              <a:t>”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446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DB16-3CD6-4AA8-A24B-04612B48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6" y="286603"/>
            <a:ext cx="11985528" cy="1450757"/>
          </a:xfrm>
        </p:spPr>
        <p:txBody>
          <a:bodyPr>
            <a:normAutofit/>
          </a:bodyPr>
          <a:lstStyle/>
          <a:p>
            <a:pPr algn="ctr"/>
            <a:r>
              <a:rPr lang="lv-LV" sz="4500" dirty="0"/>
              <a:t>Funkcionālās dekompozīcijas diagramma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3FEA10-AF86-4C86-B9E7-9A2CC8598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6" y="2328566"/>
            <a:ext cx="11985528" cy="338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9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7586-A339-4879-8720-CBB760B2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28700"/>
            <a:ext cx="10058400" cy="708660"/>
          </a:xfrm>
        </p:spPr>
        <p:txBody>
          <a:bodyPr>
            <a:normAutofit fontScale="90000"/>
          </a:bodyPr>
          <a:lstStyle/>
          <a:p>
            <a:r>
              <a:rPr lang="en-GB" dirty="0"/>
              <a:t>ER </a:t>
            </a:r>
            <a:r>
              <a:rPr lang="en-GB" dirty="0" err="1"/>
              <a:t>diagramma</a:t>
            </a:r>
            <a:r>
              <a:rPr lang="en-GB" dirty="0"/>
              <a:t> </a:t>
            </a:r>
            <a:endParaRPr lang="ru-R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C6F77F-F189-4B2B-9B2F-C8D4C8CBC051}"/>
              </a:ext>
            </a:extLst>
          </p:cNvPr>
          <p:cNvSpPr/>
          <p:nvPr/>
        </p:nvSpPr>
        <p:spPr>
          <a:xfrm>
            <a:off x="937260" y="1737360"/>
            <a:ext cx="10401300" cy="388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89019EA-9033-46AC-8F3E-D0FC64E9B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2560" y="121920"/>
            <a:ext cx="6225540" cy="6255652"/>
          </a:xfrm>
        </p:spPr>
      </p:pic>
    </p:spTree>
    <p:extLst>
      <p:ext uri="{BB962C8B-B14F-4D97-AF65-F5344CB8AC3E}">
        <p14:creationId xmlns:p14="http://schemas.microsoft.com/office/powerpoint/2010/main" val="325451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A1C-DD88-4E04-A899-7FB5CCD4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Komentāru</a:t>
            </a:r>
            <a:r>
              <a:rPr lang="en-GB" dirty="0"/>
              <a:t> </a:t>
            </a:r>
            <a:r>
              <a:rPr lang="en-GB" dirty="0" err="1"/>
              <a:t>pievienošana</a:t>
            </a:r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E8B4E87-3B3A-4C83-A705-B5D36C055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9" y="1943330"/>
            <a:ext cx="6740742" cy="44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2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B676-7F86-4EA7-B38E-75AC247E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SimBASE</a:t>
            </a:r>
            <a:r>
              <a:rPr lang="en-GB" dirty="0"/>
              <a:t> </a:t>
            </a:r>
            <a:r>
              <a:rPr lang="en-GB" dirty="0" err="1"/>
              <a:t>sistēma</a:t>
            </a:r>
            <a:endParaRPr lang="ru-RU" dirty="0"/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67D67C12-9F2F-4A3F-ACBF-9A00A87E1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8571" y="2083033"/>
            <a:ext cx="7474858" cy="3760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232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4CB1E2-85A5-4497-9223-77FAB898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Paldies par uzmanību!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378505"/>
            <a:ext cx="10058400" cy="149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1993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{06DBE6C1-FD87-4A8F-857C-EFDEAD972389}tf22712842</Template>
  <TotalTime>0</TotalTime>
  <Words>110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Bookman Old Style</vt:lpstr>
      <vt:lpstr>Calibri</vt:lpstr>
      <vt:lpstr>Courier New</vt:lpstr>
      <vt:lpstr>Franklin Gothic Book</vt:lpstr>
      <vt:lpstr>1_RetrospectVTI</vt:lpstr>
      <vt:lpstr>Uzdevumu pārvaldības un laika uzskaites automatizētā sistēma</vt:lpstr>
      <vt:lpstr>Uzdevuma nostādne</vt:lpstr>
      <vt:lpstr>Izmantotās izstrādes tehnoloģijas</vt:lpstr>
      <vt:lpstr>Funkcionālās dekompozīcijas diagramma</vt:lpstr>
      <vt:lpstr>ER diagramma </vt:lpstr>
      <vt:lpstr>Komentāru pievienošana</vt:lpstr>
      <vt:lpstr>SimBASE sistēma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2020-06-04T13:26:21Z</dcterms:created>
  <dcterms:modified xsi:type="dcterms:W3CDTF">2020-06-14T12:42:04Z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