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0D72-D86A-47C4-A999-3D91663B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F030-2F86-4CE0-AB21-E60A4361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4CC3-928A-4EB9-B070-72E40352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B024-19F3-4F34-9D87-51219F2D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F5DA-F1E0-4763-B431-E10AD598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578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0F2B-2C8B-4422-8B6B-B74C888D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3703C-B9DB-4A87-93D5-FB9485F2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6900-2697-4A99-97D0-94F207DF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C3A3-84A8-46E3-B9BA-BEFC9CA3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2576-CEEB-4261-8DD6-BB1AEF35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836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2ECAB-6EA8-432C-9FEA-1AE558F6B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405FB-07FE-4024-9AD0-EF7BBA17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7ED7-E8A7-47D4-B8F0-2E75A6A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C1E1-43AB-4450-B86C-6CA64827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676E-EF08-4228-A359-5CFD0996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6727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D850-E8A9-47ED-AECD-D23C0EF2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ADAE-5DB2-4794-BB8A-065E1846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B949-7C1C-491A-ACC6-C850D9EB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43FF-D3E9-477E-BE0E-193FB85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5D192-485A-4EBA-9547-EB6E4CC9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18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6D7D-1C46-41DB-A9EC-2FB9DFA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E145-0D16-4931-8612-DFE2B0E4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5380-958D-454E-B764-F65E3F60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B42-D528-486E-83F4-CA2D49A3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65F-1C64-4639-86C1-04D1B50D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47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232-E7D3-4A68-AC4E-B0A31BF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11FC-10A3-4975-84F3-E4F254DD0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3843-9678-4E4D-B873-E2869D481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63AD-0CDB-480A-8895-75A8B8D0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CE40-12F3-409E-8D56-7F65354E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E355-6248-40B8-AC3C-F7D12A0D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19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BB9A-F8E7-45C6-A8D4-4673B92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AF31-B879-4EDB-8B7C-4AEC5B72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6F62-5A5A-451F-B878-F458FCE3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40F4F-AC4E-4A6C-BE49-07CC5D6E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EC273-9823-415F-96E6-A1F2DBF16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9876-3460-46B8-84F4-DD4168ED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56CA-A1EC-4006-BD30-B14663A7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45E0-D391-46F5-B2DB-946C92D8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516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A79E-3E80-4108-AA5A-7FC18C3A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5E391-27E6-4254-A1BD-9E029B46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82194-13B6-4FC7-8EED-2F7EF673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AF3A-ACE5-48AA-8659-369CB3EF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270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E8E14-BB30-4980-9A04-2365587D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D4059-F12F-4044-84F1-6DF0A014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7561-0285-4505-8339-2AD7A753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7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4FF-86F4-44F4-896D-6448080E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1320-6420-4D4D-A614-566B03E8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05239-43B1-4536-9EB2-4DE4D9DEB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F8E27-F588-4A81-AF96-790ABC2C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CBA0-E86B-489C-AC8E-883CC2A8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3A4F-5E6D-461D-84B0-69C0ED3A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908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3A1A-B991-4476-B4E5-9F063D50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DBD53-6BD0-4663-9194-8D13DB52E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8BA14-E121-41F2-B752-936B7944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9ED2-1304-4C4A-8ABC-EE28BC71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7192-D1E1-420A-91C7-511C3F69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2013-4CB8-4530-848F-815E874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04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6EA6-8114-4F7A-9367-0B82C738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501E-4DC8-4A5E-B253-0895E9AC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8C20-1BDC-44A7-9205-DF7ED826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5391-44A2-4AFF-B92A-0513390AE3E6}" type="datetimeFigureOut">
              <a:rPr lang="lv-LV" smtClean="0"/>
              <a:t>02.06.2020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0485-E770-4DF9-94B1-8AD4B2A50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3A0E-65A4-4BB5-98DB-B4CAB987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ADB8-8304-4252-A022-235FC60EED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417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5814-5717-480C-8D67-1454A1F53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lv-LV" sz="2000" dirty="0">
                <a:solidFill>
                  <a:srgbClr val="080808"/>
                </a:solidFill>
              </a:rPr>
              <a:t>Ričards Kiršholcs D4-1</a:t>
            </a:r>
          </a:p>
          <a:p>
            <a:r>
              <a:rPr lang="lv-LV" sz="2000" dirty="0">
                <a:solidFill>
                  <a:srgbClr val="080808"/>
                </a:solidFill>
              </a:rPr>
              <a:t>02.06.2020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1E679-45B3-4ABF-B2CF-F6D98179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lv-LV" sz="7200" dirty="0">
                <a:solidFill>
                  <a:srgbClr val="080808"/>
                </a:solidFill>
              </a:rPr>
              <a:t>Nomāt prieks!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Uzdevumu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1F28-7B66-47B7-89A5-4B96B954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lv-LV" dirty="0"/>
              <a:t>Darba </a:t>
            </a:r>
            <a:r>
              <a:rPr lang="en-US" dirty="0" err="1"/>
              <a:t>uzdevums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izveidot</a:t>
            </a:r>
            <a:r>
              <a:rPr lang="en-US" dirty="0"/>
              <a:t> </a:t>
            </a:r>
            <a:r>
              <a:rPr lang="en-US" dirty="0" err="1"/>
              <a:t>nomas</a:t>
            </a:r>
            <a:r>
              <a:rPr lang="en-US" dirty="0"/>
              <a:t> </a:t>
            </a:r>
            <a:r>
              <a:rPr lang="en-US" dirty="0" err="1"/>
              <a:t>sistēmu</a:t>
            </a:r>
            <a:r>
              <a:rPr lang="en-US" dirty="0"/>
              <a:t>.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palīdzību</a:t>
            </a:r>
            <a:r>
              <a:rPr lang="en-US" dirty="0"/>
              <a:t> </a:t>
            </a:r>
            <a:r>
              <a:rPr lang="en-US" dirty="0" err="1"/>
              <a:t>lietotāji</a:t>
            </a:r>
            <a:r>
              <a:rPr lang="en-US" dirty="0"/>
              <a:t> </a:t>
            </a:r>
            <a:r>
              <a:rPr lang="en-US" dirty="0" err="1"/>
              <a:t>varēs</a:t>
            </a:r>
            <a:r>
              <a:rPr lang="en-US" dirty="0"/>
              <a:t> </a:t>
            </a:r>
            <a:r>
              <a:rPr lang="en-US" dirty="0" err="1"/>
              <a:t>apskatīt</a:t>
            </a:r>
            <a:r>
              <a:rPr lang="en-US" dirty="0"/>
              <a:t> </a:t>
            </a:r>
            <a:r>
              <a:rPr lang="en-US" dirty="0" err="1"/>
              <a:t>produktus</a:t>
            </a:r>
            <a:r>
              <a:rPr lang="en-US" dirty="0"/>
              <a:t> un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iznomāt</a:t>
            </a:r>
            <a:r>
              <a:rPr lang="en-US" dirty="0"/>
              <a:t>. </a:t>
            </a:r>
            <a:endParaRPr lang="lv-LV" dirty="0"/>
          </a:p>
          <a:p>
            <a:r>
              <a:rPr lang="en-US" dirty="0" err="1"/>
              <a:t>Šī</a:t>
            </a:r>
            <a:r>
              <a:rPr lang="en-US" dirty="0"/>
              <a:t> </a:t>
            </a:r>
            <a:r>
              <a:rPr lang="en-US" dirty="0" err="1"/>
              <a:t>sistēma</a:t>
            </a:r>
            <a:r>
              <a:rPr lang="en-US" dirty="0"/>
              <a:t> </a:t>
            </a:r>
            <a:r>
              <a:rPr lang="en-US" dirty="0" err="1"/>
              <a:t>palīdzēs</a:t>
            </a:r>
            <a:r>
              <a:rPr lang="en-US" dirty="0"/>
              <a:t> </a:t>
            </a:r>
            <a:r>
              <a:rPr lang="en-US" dirty="0" err="1"/>
              <a:t>cilvēkiem</a:t>
            </a:r>
            <a:r>
              <a:rPr lang="en-US" dirty="0"/>
              <a:t> </a:t>
            </a:r>
            <a:r>
              <a:rPr lang="en-US" dirty="0" err="1"/>
              <a:t>samazināt</a:t>
            </a:r>
            <a:r>
              <a:rPr lang="en-US" dirty="0"/>
              <a:t> pie </a:t>
            </a:r>
            <a:r>
              <a:rPr lang="en-US" dirty="0" err="1"/>
              <a:t>datora</a:t>
            </a:r>
            <a:r>
              <a:rPr lang="en-US" dirty="0"/>
              <a:t> </a:t>
            </a:r>
            <a:r>
              <a:rPr lang="en-US" dirty="0" err="1"/>
              <a:t>pavadīto</a:t>
            </a:r>
            <a:r>
              <a:rPr lang="en-US" dirty="0"/>
              <a:t> </a:t>
            </a:r>
            <a:r>
              <a:rPr lang="en-US" dirty="0" err="1"/>
              <a:t>laiku</a:t>
            </a:r>
            <a:r>
              <a:rPr lang="en-US" dirty="0"/>
              <a:t>, </a:t>
            </a:r>
            <a:r>
              <a:rPr lang="en-US" dirty="0" err="1"/>
              <a:t>meklējot</a:t>
            </a:r>
            <a:r>
              <a:rPr lang="en-US" dirty="0"/>
              <a:t> </a:t>
            </a:r>
            <a:r>
              <a:rPr lang="en-US" dirty="0" err="1"/>
              <a:t>sev</a:t>
            </a:r>
            <a:r>
              <a:rPr lang="en-US" dirty="0"/>
              <a:t> </a:t>
            </a:r>
            <a:r>
              <a:rPr lang="en-US" dirty="0" err="1"/>
              <a:t>vajadzīgās</a:t>
            </a:r>
            <a:r>
              <a:rPr lang="en-US" dirty="0"/>
              <a:t> </a:t>
            </a:r>
            <a:r>
              <a:rPr lang="en-US" dirty="0" err="1"/>
              <a:t>lietas</a:t>
            </a:r>
            <a:r>
              <a:rPr lang="en-US" dirty="0"/>
              <a:t> </a:t>
            </a:r>
            <a:r>
              <a:rPr lang="en-US" dirty="0" err="1"/>
              <a:t>pasākumam</a:t>
            </a:r>
            <a:r>
              <a:rPr lang="en-US" dirty="0"/>
              <a:t>. </a:t>
            </a:r>
            <a:endParaRPr lang="lv-LV" dirty="0"/>
          </a:p>
          <a:p>
            <a:r>
              <a:rPr lang="en-US" dirty="0" err="1"/>
              <a:t>Sistēmai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jānodrošina</a:t>
            </a:r>
            <a:r>
              <a:rPr lang="en-US" dirty="0"/>
              <a:t> </a:t>
            </a:r>
            <a:r>
              <a:rPr lang="en-US" dirty="0" err="1"/>
              <a:t>iespēju</a:t>
            </a:r>
            <a:r>
              <a:rPr lang="en-US" dirty="0"/>
              <a:t> </a:t>
            </a:r>
            <a:r>
              <a:rPr lang="en-US" dirty="0" err="1"/>
              <a:t>pievienot</a:t>
            </a:r>
            <a:r>
              <a:rPr lang="en-US" dirty="0"/>
              <a:t> </a:t>
            </a:r>
            <a:r>
              <a:rPr lang="en-US" dirty="0" err="1"/>
              <a:t>lietotājus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dažādām</a:t>
            </a:r>
            <a:r>
              <a:rPr lang="en-US" dirty="0"/>
              <a:t> </a:t>
            </a:r>
            <a:r>
              <a:rPr lang="en-US" dirty="0" err="1"/>
              <a:t>lomām</a:t>
            </a:r>
            <a:r>
              <a:rPr lang="en-US" dirty="0"/>
              <a:t>, </a:t>
            </a:r>
            <a:r>
              <a:rPr lang="en-US" dirty="0" err="1"/>
              <a:t>piedāvātos</a:t>
            </a:r>
            <a:r>
              <a:rPr lang="en-US" dirty="0"/>
              <a:t> </a:t>
            </a:r>
            <a:r>
              <a:rPr lang="en-US" dirty="0" err="1"/>
              <a:t>produktus</a:t>
            </a:r>
            <a:r>
              <a:rPr lang="en-US" dirty="0"/>
              <a:t>, </a:t>
            </a:r>
            <a:r>
              <a:rPr lang="en-US" dirty="0" err="1"/>
              <a:t>sagrupēt</a:t>
            </a:r>
            <a:r>
              <a:rPr lang="en-US" dirty="0"/>
              <a:t> </a:t>
            </a:r>
            <a:r>
              <a:rPr lang="en-US" dirty="0" err="1"/>
              <a:t>sev</a:t>
            </a:r>
            <a:r>
              <a:rPr lang="en-US" dirty="0"/>
              <a:t> </a:t>
            </a:r>
            <a:r>
              <a:rPr lang="en-US" dirty="0" err="1"/>
              <a:t>nepieciešamos</a:t>
            </a:r>
            <a:r>
              <a:rPr lang="en-US" dirty="0"/>
              <a:t> </a:t>
            </a:r>
            <a:r>
              <a:rPr lang="en-US" dirty="0" err="1"/>
              <a:t>produktus</a:t>
            </a:r>
            <a:r>
              <a:rPr lang="en-US" dirty="0"/>
              <a:t> </a:t>
            </a:r>
            <a:r>
              <a:rPr lang="en-US" dirty="0" err="1"/>
              <a:t>vienuviet</a:t>
            </a:r>
            <a:r>
              <a:rPr lang="en-US" dirty="0"/>
              <a:t> un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pasūtīt</a:t>
            </a:r>
            <a:r>
              <a:rPr lang="en-US" dirty="0"/>
              <a:t>. </a:t>
            </a:r>
            <a:endParaRPr lang="lv-LV" dirty="0"/>
          </a:p>
          <a:p>
            <a:endParaRPr lang="lv-LV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Izmantotās izstrādes tehnaloģijas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1F28-7B66-47B7-89A5-4B96B954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lv-LV" dirty="0"/>
              <a:t>HTML, CSS – versija </a:t>
            </a:r>
            <a:r>
              <a:rPr lang="en-US" dirty="0"/>
              <a:t>v7.4.6</a:t>
            </a:r>
            <a:endParaRPr lang="lv-LV" dirty="0"/>
          </a:p>
          <a:p>
            <a:r>
              <a:rPr lang="lv-LV" dirty="0"/>
              <a:t>MySQL – verisja </a:t>
            </a:r>
            <a:r>
              <a:rPr lang="en-US" dirty="0"/>
              <a:t>v7.4.6</a:t>
            </a:r>
            <a:endParaRPr lang="lv-LV" dirty="0"/>
          </a:p>
          <a:p>
            <a:r>
              <a:rPr lang="lv-LV" dirty="0"/>
              <a:t>Bootstrap – versija v4.5.0</a:t>
            </a:r>
          </a:p>
          <a:p>
            <a:endParaRPr lang="lv-LV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9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Funkcionālās dekompozīcijas diagramma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C5AD1-898F-4A85-BA60-7A48C1F2E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71" y="1700623"/>
            <a:ext cx="8595355" cy="4389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87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ER diagramma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86E8C52C-D4B8-4257-AC72-9B1FE9B8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1441444"/>
            <a:ext cx="7812505" cy="5088355"/>
          </a:xfrm>
        </p:spPr>
      </p:pic>
    </p:spTree>
    <p:extLst>
      <p:ext uri="{BB962C8B-B14F-4D97-AF65-F5344CB8AC3E}">
        <p14:creationId xmlns:p14="http://schemas.microsoft.com/office/powerpoint/2010/main" val="34628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Datu plūsmu diagramma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04EFD-FC19-41BB-AB02-47A78AE0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976097"/>
            <a:ext cx="8039099" cy="40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Tabulu saišu shēma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656730-225F-4154-B32B-3358E3EF3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896269"/>
            <a:ext cx="8820150" cy="4210050"/>
          </a:xfrm>
        </p:spPr>
      </p:pic>
    </p:spTree>
    <p:extLst>
      <p:ext uri="{BB962C8B-B14F-4D97-AF65-F5344CB8AC3E}">
        <p14:creationId xmlns:p14="http://schemas.microsoft.com/office/powerpoint/2010/main" val="36965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75A0-36BC-4F8C-A2E0-5FD33DD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lv-LV" sz="3600" b="1" dirty="0"/>
              <a:t>Programmas galvanā loga attēls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33A222-4DAB-4D76-96D5-B5905FB0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638154"/>
            <a:ext cx="6915150" cy="4778941"/>
          </a:xfrm>
        </p:spPr>
      </p:pic>
    </p:spTree>
    <p:extLst>
      <p:ext uri="{BB962C8B-B14F-4D97-AF65-F5344CB8AC3E}">
        <p14:creationId xmlns:p14="http://schemas.microsoft.com/office/powerpoint/2010/main" val="24221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5B82A-EE93-4738-B35D-D882AD6F1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679CC-FAD1-4263-9EA8-E07F338B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0213"/>
            <a:ext cx="12192000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0A2CC050C1B43BB14AD4BC00E980C" ma:contentTypeVersion="11" ma:contentTypeDescription="Create a new document." ma:contentTypeScope="" ma:versionID="cd9d41d3d9dc27d9200a7dae3bfa994a">
  <xsd:schema xmlns:xsd="http://www.w3.org/2001/XMLSchema" xmlns:xs="http://www.w3.org/2001/XMLSchema" xmlns:p="http://schemas.microsoft.com/office/2006/metadata/properties" xmlns:ns3="f3bab0ed-4a26-40de-98f1-e04c481d6c1d" xmlns:ns4="a93aeb35-1b86-4e98-9b68-a8392b0cae1b" targetNamespace="http://schemas.microsoft.com/office/2006/metadata/properties" ma:root="true" ma:fieldsID="43b2d8037bba640c6a8869172abaca02" ns3:_="" ns4:_="">
    <xsd:import namespace="f3bab0ed-4a26-40de-98f1-e04c481d6c1d"/>
    <xsd:import namespace="a93aeb35-1b86-4e98-9b68-a8392b0cae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b0ed-4a26-40de-98f1-e04c481d6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eb35-1b86-4e98-9b68-a8392b0cae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B0196-69CC-4223-8549-9859BD5C5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ab0ed-4a26-40de-98f1-e04c481d6c1d"/>
    <ds:schemaRef ds:uri="a93aeb35-1b86-4e98-9b68-a8392b0cae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E33AFB-484B-46D4-9CF9-D1111DFE1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69A647-89C0-4CBC-9834-B2E5290BE2CD}">
  <ds:schemaRefs>
    <ds:schemaRef ds:uri="http://purl.org/dc/elements/1.1/"/>
    <ds:schemaRef ds:uri="http://www.w3.org/XML/1998/namespace"/>
    <ds:schemaRef ds:uri="f3bab0ed-4a26-40de-98f1-e04c481d6c1d"/>
    <ds:schemaRef ds:uri="http://schemas.microsoft.com/office/2006/documentManagement/types"/>
    <ds:schemaRef ds:uri="http://schemas.openxmlformats.org/package/2006/metadata/core-properties"/>
    <ds:schemaRef ds:uri="a93aeb35-1b86-4e98-9b68-a8392b0cae1b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Nomāt prieks!</vt:lpstr>
      <vt:lpstr>Uzdevumu nostādne</vt:lpstr>
      <vt:lpstr>Izmantotās izstrādes tehnaloģijas</vt:lpstr>
      <vt:lpstr>Funkcionālās dekompozīcijas diagramma</vt:lpstr>
      <vt:lpstr>ER diagramma</vt:lpstr>
      <vt:lpstr>Datu plūsmu diagramma</vt:lpstr>
      <vt:lpstr>Tabulu saišu shēma</vt:lpstr>
      <vt:lpstr>Programmas galvanā loga attēls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Nomāt prieks!</dc:title>
  <dc:creator>Ričards Kiršholcs</dc:creator>
  <cp:lastModifiedBy>Ričards Kiršholcs</cp:lastModifiedBy>
  <cp:revision>5</cp:revision>
  <dcterms:created xsi:type="dcterms:W3CDTF">2020-06-02T12:08:50Z</dcterms:created>
  <dcterms:modified xsi:type="dcterms:W3CDTF">2020-06-02T12:42:03Z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0x010100D400A2CC050C1B43BB14AD4BC00E980C</vt:lpwstr>
  </property>
</Properties>
</file>