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4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129D4-9617-431E-AE32-D18A204C3D74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D940A-9DCC-4CED-8664-468847BC4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90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D940A-9DCC-4CED-8664-468847BC4F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24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691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713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36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4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3621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078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762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442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8269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3215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8641E7-AA67-4BA2-9E83-CB6642BD7F0C}" type="datetimeFigureOut">
              <a:rPr lang="lv-LV" smtClean="0"/>
              <a:t>03.06.2020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173577-F948-49AF-A074-E878EB44EB36}" type="slidenum">
              <a:rPr lang="lv-LV" smtClean="0"/>
              <a:t>‹#›</a:t>
            </a:fld>
            <a:endParaRPr lang="lv-LV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Whatsapp</a:t>
            </a:r>
            <a:r>
              <a:rPr lang="en-US" dirty="0"/>
              <a:t> spammer</a:t>
            </a:r>
            <a:endParaRPr lang="lv-LV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Arturs</a:t>
            </a:r>
            <a:r>
              <a:rPr lang="en-US" dirty="0"/>
              <a:t> </a:t>
            </a:r>
            <a:r>
              <a:rPr lang="en-US" dirty="0" err="1"/>
              <a:t>Berezjuks</a:t>
            </a:r>
            <a:r>
              <a:rPr lang="en-US" dirty="0"/>
              <a:t> D4-2 2019. – 2020. </a:t>
            </a:r>
            <a:r>
              <a:rPr lang="en-US" dirty="0" err="1"/>
              <a:t>m.g</a:t>
            </a:r>
            <a:r>
              <a:rPr lang="en-US" dirty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2579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Programmas galvenā loga attēls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CD251-F199-432B-A84F-D4BD11D6A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76737" y="2137608"/>
            <a:ext cx="3438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1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996" y="2405550"/>
            <a:ext cx="10058400" cy="1450757"/>
          </a:xfrm>
        </p:spPr>
        <p:txBody>
          <a:bodyPr/>
          <a:lstStyle/>
          <a:p>
            <a:r>
              <a:rPr lang="lv-LV" dirty="0"/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278606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Uzdevuma nostādnē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Galvenais merķis šim projektam ir </a:t>
            </a:r>
            <a:r>
              <a:rPr lang="en-US" dirty="0"/>
              <a:t>W</a:t>
            </a:r>
            <a:r>
              <a:rPr lang="lv-LV" dirty="0"/>
              <a:t>hats</a:t>
            </a:r>
            <a:r>
              <a:rPr lang="en-US" dirty="0"/>
              <a:t>A</a:t>
            </a:r>
            <a:r>
              <a:rPr lang="lv-LV" dirty="0"/>
              <a:t>pp atomatizētu iszīņās sūtīšana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lv-LV" dirty="0"/>
              <a:t>šo bridi WhatsApp-am ir ļoti droša aizsardzības sistēma prēt «Spam» botiem</a:t>
            </a:r>
          </a:p>
          <a:p>
            <a:pPr marL="0" indent="0">
              <a:buNone/>
            </a:pPr>
            <a:r>
              <a:rPr lang="lv-LV" dirty="0"/>
              <a:t>Galvena doma ir paradīt kā var apiet WhatsApp-ā aizsardības sīstēmu uz vejdot spam botus</a:t>
            </a:r>
          </a:p>
        </p:txBody>
      </p:sp>
    </p:spTree>
    <p:extLst>
      <p:ext uri="{BB962C8B-B14F-4D97-AF65-F5344CB8AC3E}">
        <p14:creationId xmlns:p14="http://schemas.microsoft.com/office/powerpoint/2010/main" val="97469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Izmantotas izstrādes tehnoloģijas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Programmēšanas valoda – C#</a:t>
            </a:r>
          </a:p>
          <a:p>
            <a:r>
              <a:rPr lang="lv-LV" dirty="0"/>
              <a:t>Papild rīķi – Entity Framework 6 </a:t>
            </a:r>
          </a:p>
          <a:p>
            <a:r>
              <a:rPr lang="lv-LV" dirty="0"/>
              <a:t>Emulators – Android Virtual Device (Android SKD)</a:t>
            </a:r>
          </a:p>
          <a:p>
            <a:r>
              <a:rPr lang="lv-LV" dirty="0"/>
              <a:t>Emulatoru driveris – Appium, Android Debugger Bridge</a:t>
            </a:r>
          </a:p>
          <a:p>
            <a:r>
              <a:rPr lang="lv-LV" dirty="0"/>
              <a:t>Datu bāzes valdišanas sistēma – MSSQL</a:t>
            </a:r>
          </a:p>
        </p:txBody>
      </p:sp>
    </p:spTree>
    <p:extLst>
      <p:ext uri="{BB962C8B-B14F-4D97-AF65-F5344CB8AC3E}">
        <p14:creationId xmlns:p14="http://schemas.microsoft.com/office/powerpoint/2010/main" val="232142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Funkcionālas dekompozīcijas diagramma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3" y="2342417"/>
            <a:ext cx="10787093" cy="33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ER Diagrama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88BA93-0ABB-4D33-82D0-B81FC7B81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2038685"/>
            <a:ext cx="11382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DPD diagrama numuru bāzes saglabašanai</a:t>
            </a:r>
            <a:br>
              <a:rPr lang="lv-LV" dirty="0"/>
            </a:br>
            <a:endParaRPr lang="lv-LV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9749A-A654-4CF6-A258-4B071358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47" y="1836060"/>
            <a:ext cx="7002147" cy="4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DPD diagramma scenārija izpilde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74399B-EC2E-4F51-8CF4-9B3A5B37D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67" y="1846263"/>
            <a:ext cx="9689592" cy="4022725"/>
          </a:xfrm>
        </p:spPr>
      </p:pic>
    </p:spTree>
    <p:extLst>
      <p:ext uri="{BB962C8B-B14F-4D97-AF65-F5344CB8AC3E}">
        <p14:creationId xmlns:p14="http://schemas.microsoft.com/office/powerpoint/2010/main" val="326067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DPD diagrama kontakta importam</a:t>
            </a:r>
            <a:br>
              <a:rPr lang="lv-LV" dirty="0"/>
            </a:br>
            <a:endParaRPr lang="lv-LV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AAEEA-04FE-4401-8500-1A7B84AB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31" y="1858932"/>
            <a:ext cx="7329497" cy="43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6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Tabulu saišu shēmā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63" y="1846263"/>
            <a:ext cx="8790399" cy="4022725"/>
          </a:xfrm>
        </p:spPr>
      </p:pic>
    </p:spTree>
    <p:extLst>
      <p:ext uri="{BB962C8B-B14F-4D97-AF65-F5344CB8AC3E}">
        <p14:creationId xmlns:p14="http://schemas.microsoft.com/office/powerpoint/2010/main" val="30279263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</TotalTime>
  <Words>125</Words>
  <Application>Microsoft Office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Whatsapp spammer</vt:lpstr>
      <vt:lpstr>Uzdevuma nostādnē</vt:lpstr>
      <vt:lpstr>Izmantotas izstrādes tehnoloģijas</vt:lpstr>
      <vt:lpstr>Funkcionālas dekompozīcijas diagramma</vt:lpstr>
      <vt:lpstr>ER Diagrama</vt:lpstr>
      <vt:lpstr>DPD diagrama numuru bāzes saglabašanai </vt:lpstr>
      <vt:lpstr>DPD diagramma scenārija izpilde</vt:lpstr>
      <vt:lpstr>DPD diagrama kontakta importam </vt:lpstr>
      <vt:lpstr>Tabulu saišu shēmā</vt:lpstr>
      <vt:lpstr>Programmas galvenā loga attēls</vt:lpstr>
      <vt:lpstr>Paldies par uzmanību!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spammer</dc:title>
  <dc:creator>Пользователь</dc:creator>
  <cp:lastModifiedBy>Пользователь</cp:lastModifiedBy>
  <cp:revision>15</cp:revision>
  <dcterms:created xsi:type="dcterms:W3CDTF">2019-12-06T05:49:31Z</dcterms:created>
  <dcterms:modified xsi:type="dcterms:W3CDTF">2020-06-02T23:52:15Z</dcterms:modified>
</cp:coreProperties>
</file>