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2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5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0D80346-2EB6-481E-B8E3-B2B12E49C4B0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488560-3D8E-47BF-8E59-C4F4FF585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F2163-1C49-4B87-842F-A4F2110DF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Reklamas birža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A7D51-2A58-4F0B-9D59-69C1F2AAF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 Čvikova D4-2 2019./2020. m.g.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A9B0C-C49B-4394-A1EC-A869396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Uzdevuma nostādnē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A853F-BAE6-4B3A-A116-30A8ACC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Mērķis ir izveidot sistēmu, kura atvieglo kommunikāciju starp blogeriem un reklāmas devājiem.</a:t>
            </a:r>
          </a:p>
          <a:p>
            <a:pPr algn="just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 piedāva savas sistēmas lietotājiem izvēlēties lomu: blogeris vai reklēmas devējs.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6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48A1D-7C4C-4D00-AFFE-4065CA29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Izmantotas izstrādes tehnoloģijas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DBADA-4A92-439E-8AA2-69BC4DCD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.Net – Backend un Frontend generetas lapas</a:t>
            </a:r>
          </a:p>
          <a:p>
            <a:pPr algn="just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MSSQL – Datu Bāzes Vadīvbas Sistēma</a:t>
            </a:r>
          </a:p>
          <a:p>
            <a:pPr algn="just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– Versijas kontroles sīstēma</a:t>
            </a:r>
          </a:p>
          <a:p>
            <a:pPr algn="just"/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– koda redaktors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7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1A326-C742-4879-9193-D7FF4425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Funkcionālas dekompozīcijas diagramma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FFA15-2780-4EF1-B819-EA6951E0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74" y="2098150"/>
            <a:ext cx="965017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BF136-C8DE-4E1A-B24B-4FC6B51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ER Diagramma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https://psv4.userapi.com/c856532/u318415203/docs/d6/3e83f019f868/Untitled_Diagram_1.png?extra=IApUsJHliJ2JtTLb0DmtmDpWd_vv1OFTZ0_IPUpdhYg5KHkDeXNWnVxaWrMZGHmX7vpQVXbD7Rhgs_kYXru1gx7Lr-0Ip_wJ_FyWGGc6k1yeLfjpilDkwgVmabz-tPKta0_EFQmpGjcCmSo0IUc5Yg">
            <a:extLst>
              <a:ext uri="{FF2B5EF4-FFF2-40B4-BE49-F238E27FC236}">
                <a16:creationId xmlns:a16="http://schemas.microsoft.com/office/drawing/2014/main" id="{D537BDB7-71E9-434A-87EB-5EE083566D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61" y="2057400"/>
            <a:ext cx="6233941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7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AD918-02F2-4870-BA5E-5808EDB4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 (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rezervacija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0CF76-3FF9-48E4-872B-14EBD8D4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54" y="1606826"/>
            <a:ext cx="5959092" cy="4800600"/>
          </a:xfrm>
        </p:spPr>
      </p:pic>
    </p:spTree>
    <p:extLst>
      <p:ext uri="{BB962C8B-B14F-4D97-AF65-F5344CB8AC3E}">
        <p14:creationId xmlns:p14="http://schemas.microsoft.com/office/powerpoint/2010/main" val="27824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EA703-3311-4025-9C64-F1190241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C1FE32-79D1-42A0-BB5F-B9ADCF8A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732" y="1965960"/>
            <a:ext cx="5512536" cy="4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7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3B834AE-F478-4D3F-9E54-A2EC923A1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84670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216</TotalTime>
  <Words>90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Times New Roman</vt:lpstr>
      <vt:lpstr>Базис</vt:lpstr>
      <vt:lpstr>Reklamas birža</vt:lpstr>
      <vt:lpstr>Uzdevuma nostādnē</vt:lpstr>
      <vt:lpstr>Izmantotas izstrādes tehnoloģijas</vt:lpstr>
      <vt:lpstr>Funkcionālas dekompozīcijas diagramma</vt:lpstr>
      <vt:lpstr>ER Diagramma</vt:lpstr>
      <vt:lpstr>Datu plūsmu diagramma (rezervacija)</vt:lpstr>
      <vt:lpstr>Tabulu saišu shēmā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Reklamas birža</dc:title>
  <dc:creator>Laura</dc:creator>
  <cp:lastModifiedBy>Пользователь</cp:lastModifiedBy>
  <cp:revision>14</cp:revision>
  <dcterms:created xsi:type="dcterms:W3CDTF">2019-12-05T17:59:35Z</dcterms:created>
  <dcterms:modified xsi:type="dcterms:W3CDTF">2020-06-03T05:18:12Z</dcterms:modified>
</cp:coreProperties>
</file>