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4"/>
    <p:sldMasterId id="2147483815" r:id="rId5"/>
  </p:sldMasterIdLst>
  <p:notesMasterIdLst>
    <p:notesMasterId r:id="rId33"/>
  </p:notesMasterIdLst>
  <p:handoutMasterIdLst>
    <p:handoutMasterId r:id="rId34"/>
  </p:handoutMasterIdLst>
  <p:sldIdLst>
    <p:sldId id="296" r:id="rId6"/>
    <p:sldId id="327" r:id="rId7"/>
    <p:sldId id="347" r:id="rId8"/>
    <p:sldId id="297" r:id="rId9"/>
    <p:sldId id="304" r:id="rId10"/>
    <p:sldId id="323" r:id="rId11"/>
    <p:sldId id="324" r:id="rId12"/>
    <p:sldId id="328" r:id="rId13"/>
    <p:sldId id="325" r:id="rId14"/>
    <p:sldId id="326" r:id="rId15"/>
    <p:sldId id="331" r:id="rId16"/>
    <p:sldId id="329" r:id="rId17"/>
    <p:sldId id="349" r:id="rId18"/>
    <p:sldId id="350" r:id="rId19"/>
    <p:sldId id="336" r:id="rId20"/>
    <p:sldId id="337" r:id="rId21"/>
    <p:sldId id="339" r:id="rId22"/>
    <p:sldId id="351" r:id="rId23"/>
    <p:sldId id="341" r:id="rId24"/>
    <p:sldId id="342" r:id="rId25"/>
    <p:sldId id="340" r:id="rId26"/>
    <p:sldId id="344" r:id="rId27"/>
    <p:sldId id="345" r:id="rId28"/>
    <p:sldId id="346" r:id="rId29"/>
    <p:sldId id="348" r:id="rId30"/>
    <p:sldId id="306" r:id="rId31"/>
    <p:sldId id="303" r:id="rId32"/>
  </p:sldIdLst>
  <p:sldSz cx="9144000" cy="6858000" type="screen4x3"/>
  <p:notesSz cx="7010400" cy="92964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B6BE431-21A4-454F-92BF-697B7BC791C2}">
          <p14:sldIdLst>
            <p14:sldId id="296"/>
            <p14:sldId id="327"/>
            <p14:sldId id="347"/>
            <p14:sldId id="297"/>
          </p14:sldIdLst>
        </p14:section>
        <p14:section name="TDD" id="{DB93B876-EE1C-4AB5-9434-12E7E478A030}">
          <p14:sldIdLst>
            <p14:sldId id="304"/>
            <p14:sldId id="323"/>
            <p14:sldId id="324"/>
            <p14:sldId id="328"/>
            <p14:sldId id="325"/>
            <p14:sldId id="326"/>
            <p14:sldId id="331"/>
          </p14:sldIdLst>
        </p14:section>
        <p14:section name="Dependency Injection" id="{DE92B824-C9F0-4A4B-92B7-B4F20D904270}">
          <p14:sldIdLst>
            <p14:sldId id="329"/>
            <p14:sldId id="349"/>
            <p14:sldId id="350"/>
            <p14:sldId id="336"/>
            <p14:sldId id="337"/>
          </p14:sldIdLst>
        </p14:section>
        <p14:section name="LINQ" id="{656BE65F-1E70-4DE3-A46E-BBF53486252A}">
          <p14:sldIdLst>
            <p14:sldId id="339"/>
            <p14:sldId id="351"/>
            <p14:sldId id="341"/>
            <p14:sldId id="342"/>
          </p14:sldIdLst>
        </p14:section>
        <p14:section name="Entity Framework" id="{836014BE-1115-41E9-91D7-D05909DE798B}">
          <p14:sldIdLst>
            <p14:sldId id="340"/>
            <p14:sldId id="344"/>
            <p14:sldId id="345"/>
            <p14:sldId id="346"/>
            <p14:sldId id="348"/>
          </p14:sldIdLst>
        </p14:section>
        <p14:section name="End" id="{4D4552B6-9143-413F-90CF-06468FF026C9}">
          <p14:sldIdLst>
            <p14:sldId id="306"/>
            <p14:sldId id="303"/>
          </p14:sldIdLst>
        </p14:section>
        <p14:section name="Lisp Interpreter" id="{2C0908BA-4A0D-4073-BDCC-8CBE2A5E77B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0000FF"/>
    <a:srgbClr val="66CCFF"/>
    <a:srgbClr val="0099CC"/>
    <a:srgbClr val="333399"/>
    <a:srgbClr val="008000"/>
    <a:srgbClr val="CFBA7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0" autoAdjust="0"/>
    <p:restoredTop sz="95966" autoAdjust="0"/>
  </p:normalViewPr>
  <p:slideViewPr>
    <p:cSldViewPr>
      <p:cViewPr varScale="1">
        <p:scale>
          <a:sx n="88" d="100"/>
          <a:sy n="88" d="100"/>
        </p:scale>
        <p:origin x="-7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731D43B-C765-4C14-B39A-1881D2A7AF74}" type="datetimeFigureOut">
              <a:rPr lang="sr-Latn-CS"/>
              <a:pPr>
                <a:defRPr/>
              </a:pPr>
              <a:t>28.2.2012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B621035-5DA6-4F2F-B3EF-34B1D1F6224A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640952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</a:t>
            </a:r>
            <a:r>
              <a:rPr lang="en-US" noProof="0" dirty="0" err="1" smtClean="0"/>
              <a:t>om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opmaakprofielen</a:t>
            </a:r>
            <a:r>
              <a:rPr lang="en-US" noProof="0" dirty="0" smtClean="0"/>
              <a:t> van de </a:t>
            </a:r>
            <a:r>
              <a:rPr lang="en-US" noProof="0" dirty="0" err="1" smtClean="0"/>
              <a:t>modeltekst</a:t>
            </a:r>
            <a:r>
              <a:rPr lang="en-US" noProof="0" dirty="0" smtClean="0"/>
              <a:t>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</a:t>
            </a:r>
            <a:r>
              <a:rPr lang="en-US" noProof="0" dirty="0" err="1" smtClean="0"/>
              <a:t>bewerken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Tweede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Vijfde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87D96BB9-8E3D-40E5-9355-E37C3AF60DA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235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FC48156-2BF0-41DA-B20B-28DDBD964358}" type="datetimeFigureOut">
              <a:rPr lang="en-US"/>
              <a:pPr>
                <a:defRPr/>
              </a:pPr>
              <a:t>28.Feb.2012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DE24CAA-6D4F-4726-92CC-F0579D7E1A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2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B7326BF-504E-41DA-8B1E-BCBAC85FFEF8}" type="datetimeFigureOut">
              <a:rPr lang="en-US"/>
              <a:pPr>
                <a:defRPr/>
              </a:pPr>
              <a:t>28.Feb.2012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A80916-D526-4FF1-B83B-65E04F55AD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7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CD4A1AC-F67B-4637-949C-5933FA7EE1FD}" type="datetimeFigureOut">
              <a:rPr lang="en-US"/>
              <a:pPr>
                <a:defRPr/>
              </a:pPr>
              <a:t>28.Feb.2012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FCE4C17-3A5B-41A5-AF9A-559F5B1C2E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04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724C95C5-EFD3-4998-B312-1D90AB36EE12}" type="datetimeFigureOut">
              <a:rPr lang="zh-CN" altLang="en-US"/>
              <a:pPr>
                <a:defRPr/>
              </a:pPr>
              <a:t>2012/2/28</a:t>
            </a:fld>
            <a:endParaRPr lang="fr-CA" altLang="zh-CN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fr-CA" altLang="zh-CN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8AEA2727-F1FF-43B1-81C3-B274E63E3BE3}" type="slidenum">
              <a:rPr lang="fr-CA" altLang="zh-CN"/>
              <a:pPr>
                <a:defRPr/>
              </a:pPr>
              <a:t>‹#›</a:t>
            </a:fld>
            <a:endParaRPr lang="fr-CA" altLang="zh-CN" dirty="0"/>
          </a:p>
        </p:txBody>
      </p:sp>
    </p:spTree>
    <p:extLst>
      <p:ext uri="{BB962C8B-B14F-4D97-AF65-F5344CB8AC3E}">
        <p14:creationId xmlns:p14="http://schemas.microsoft.com/office/powerpoint/2010/main" val="1712744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58C8B8F6-1482-4F71-A99A-977129C73DA1}" type="datetimeFigureOut">
              <a:rPr lang="zh-CN" altLang="en-US"/>
              <a:pPr>
                <a:defRPr/>
              </a:pPr>
              <a:t>2012/2/28</a:t>
            </a:fld>
            <a:endParaRPr lang="fr-CA" altLang="zh-CN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fr-CA" altLang="zh-CN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D00DE6E8-8762-4AD9-BCA0-9708851C8B7D}" type="slidenum">
              <a:rPr lang="fr-CA" altLang="zh-CN"/>
              <a:pPr>
                <a:defRPr/>
              </a:pPr>
              <a:t>‹#›</a:t>
            </a:fld>
            <a:endParaRPr lang="fr-CA" altLang="zh-CN" dirty="0"/>
          </a:p>
        </p:txBody>
      </p:sp>
    </p:spTree>
    <p:extLst>
      <p:ext uri="{BB962C8B-B14F-4D97-AF65-F5344CB8AC3E}">
        <p14:creationId xmlns:p14="http://schemas.microsoft.com/office/powerpoint/2010/main" val="2687535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41092A1B-8671-4FF9-A6D6-B97B76148087}" type="datetimeFigureOut">
              <a:rPr lang="zh-CN" altLang="en-US"/>
              <a:pPr>
                <a:defRPr/>
              </a:pPr>
              <a:t>2012/2/28</a:t>
            </a:fld>
            <a:endParaRPr lang="fr-CA" altLang="zh-CN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fr-CA" altLang="zh-CN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0A4E6C5F-E8F7-4B92-B193-D54E0BB01DC4}" type="slidenum">
              <a:rPr lang="fr-CA" altLang="zh-CN"/>
              <a:pPr>
                <a:defRPr/>
              </a:pPr>
              <a:t>‹#›</a:t>
            </a:fld>
            <a:endParaRPr lang="fr-CA" altLang="zh-CN" dirty="0"/>
          </a:p>
        </p:txBody>
      </p:sp>
    </p:spTree>
    <p:extLst>
      <p:ext uri="{BB962C8B-B14F-4D97-AF65-F5344CB8AC3E}">
        <p14:creationId xmlns:p14="http://schemas.microsoft.com/office/powerpoint/2010/main" val="2859937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D8F5E1CB-4979-4464-B34A-B42F48E84CFD}" type="datetimeFigureOut">
              <a:rPr lang="zh-CN" altLang="en-US"/>
              <a:pPr>
                <a:defRPr/>
              </a:pPr>
              <a:t>2012/2/28</a:t>
            </a:fld>
            <a:endParaRPr lang="fr-CA" altLang="zh-CN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fr-CA" altLang="zh-CN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BDE6EB73-B798-4DDA-AB40-B7632D6EDA6B}" type="slidenum">
              <a:rPr lang="fr-CA" altLang="zh-CN"/>
              <a:pPr>
                <a:defRPr/>
              </a:pPr>
              <a:t>‹#›</a:t>
            </a:fld>
            <a:endParaRPr lang="fr-CA" altLang="zh-CN" dirty="0"/>
          </a:p>
        </p:txBody>
      </p:sp>
    </p:spTree>
    <p:extLst>
      <p:ext uri="{BB962C8B-B14F-4D97-AF65-F5344CB8AC3E}">
        <p14:creationId xmlns:p14="http://schemas.microsoft.com/office/powerpoint/2010/main" val="3294922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BC26908C-8EDF-4242-8E8E-D6E036EFE468}" type="datetimeFigureOut">
              <a:rPr lang="zh-CN" altLang="en-US"/>
              <a:pPr>
                <a:defRPr/>
              </a:pPr>
              <a:t>2012/2/28</a:t>
            </a:fld>
            <a:endParaRPr lang="fr-CA" altLang="zh-CN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fr-CA" altLang="zh-CN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471C9B73-B871-4E49-9B86-FD74E7316452}" type="slidenum">
              <a:rPr lang="fr-CA" altLang="zh-CN"/>
              <a:pPr>
                <a:defRPr/>
              </a:pPr>
              <a:t>‹#›</a:t>
            </a:fld>
            <a:endParaRPr lang="fr-CA" altLang="zh-CN" dirty="0"/>
          </a:p>
        </p:txBody>
      </p:sp>
    </p:spTree>
    <p:extLst>
      <p:ext uri="{BB962C8B-B14F-4D97-AF65-F5344CB8AC3E}">
        <p14:creationId xmlns:p14="http://schemas.microsoft.com/office/powerpoint/2010/main" val="2241769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CD2E4894-1DEB-4037-BAC7-986C8B8F2A22}" type="datetimeFigureOut">
              <a:rPr lang="zh-CN" altLang="en-US"/>
              <a:pPr>
                <a:defRPr/>
              </a:pPr>
              <a:t>2012/2/28</a:t>
            </a:fld>
            <a:endParaRPr lang="fr-CA" altLang="zh-CN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fr-CA" altLang="zh-CN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7511C6C9-2AD7-4F92-8051-8602E5B3230C}" type="slidenum">
              <a:rPr lang="fr-CA" altLang="zh-CN"/>
              <a:pPr>
                <a:defRPr/>
              </a:pPr>
              <a:t>‹#›</a:t>
            </a:fld>
            <a:endParaRPr lang="fr-CA" altLang="zh-CN" dirty="0"/>
          </a:p>
        </p:txBody>
      </p:sp>
    </p:spTree>
    <p:extLst>
      <p:ext uri="{BB962C8B-B14F-4D97-AF65-F5344CB8AC3E}">
        <p14:creationId xmlns:p14="http://schemas.microsoft.com/office/powerpoint/2010/main" val="765125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BCFEFB27-9AF2-4BE1-815A-F5DECB947D89}" type="datetimeFigureOut">
              <a:rPr lang="zh-CN" altLang="en-US"/>
              <a:pPr>
                <a:defRPr/>
              </a:pPr>
              <a:t>2012/2/28</a:t>
            </a:fld>
            <a:endParaRPr lang="fr-CA" altLang="zh-CN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fr-CA" altLang="zh-CN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01C11660-3323-4FE2-BD1F-D149C350B74F}" type="slidenum">
              <a:rPr lang="fr-CA" altLang="zh-CN"/>
              <a:pPr>
                <a:defRPr/>
              </a:pPr>
              <a:t>‹#›</a:t>
            </a:fld>
            <a:endParaRPr lang="fr-CA" altLang="zh-CN" dirty="0"/>
          </a:p>
        </p:txBody>
      </p:sp>
    </p:spTree>
    <p:extLst>
      <p:ext uri="{BB962C8B-B14F-4D97-AF65-F5344CB8AC3E}">
        <p14:creationId xmlns:p14="http://schemas.microsoft.com/office/powerpoint/2010/main" val="4191191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0C5880AC-1AF8-46AE-AD9E-29355328B135}" type="datetimeFigureOut">
              <a:rPr lang="zh-CN" altLang="en-US"/>
              <a:pPr>
                <a:defRPr/>
              </a:pPr>
              <a:t>2012/2/28</a:t>
            </a:fld>
            <a:endParaRPr lang="fr-CA" altLang="zh-CN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fr-CA" altLang="zh-CN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E1287537-F3DD-4457-99E4-FC690FC87669}" type="slidenum">
              <a:rPr lang="fr-CA" altLang="zh-CN"/>
              <a:pPr>
                <a:defRPr/>
              </a:pPr>
              <a:t>‹#›</a:t>
            </a:fld>
            <a:endParaRPr lang="fr-CA" altLang="zh-CN" dirty="0"/>
          </a:p>
        </p:txBody>
      </p:sp>
    </p:spTree>
    <p:extLst>
      <p:ext uri="{BB962C8B-B14F-4D97-AF65-F5344CB8AC3E}">
        <p14:creationId xmlns:p14="http://schemas.microsoft.com/office/powerpoint/2010/main" val="2271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BB197A-075A-47CE-876F-B90C584BD601}" type="datetimeFigureOut">
              <a:rPr lang="en-US"/>
              <a:pPr>
                <a:defRPr/>
              </a:pPr>
              <a:t>28.Feb.2012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979A8C4-4BF6-418A-8CCF-267844219C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641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dirty="0" smtClean="0"/>
              <a:t>Click icon to add picture</a:t>
            </a:r>
            <a:endParaRPr lang="fr-CA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E1B9D10C-D524-4C55-B446-99DC23AC8097}" type="datetimeFigureOut">
              <a:rPr lang="zh-CN" altLang="en-US"/>
              <a:pPr>
                <a:defRPr/>
              </a:pPr>
              <a:t>2012/2/28</a:t>
            </a:fld>
            <a:endParaRPr lang="fr-CA" altLang="zh-CN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fr-CA" altLang="zh-CN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B3D00884-72AD-4E74-AE22-59FE9163E2EC}" type="slidenum">
              <a:rPr lang="fr-CA" altLang="zh-CN"/>
              <a:pPr>
                <a:defRPr/>
              </a:pPr>
              <a:t>‹#›</a:t>
            </a:fld>
            <a:endParaRPr lang="fr-CA" altLang="zh-CN" dirty="0"/>
          </a:p>
        </p:txBody>
      </p:sp>
    </p:spTree>
    <p:extLst>
      <p:ext uri="{BB962C8B-B14F-4D97-AF65-F5344CB8AC3E}">
        <p14:creationId xmlns:p14="http://schemas.microsoft.com/office/powerpoint/2010/main" val="2720818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C6C59A70-B0AE-446F-A460-FAEB516E9F33}" type="datetimeFigureOut">
              <a:rPr lang="zh-CN" altLang="en-US"/>
              <a:pPr>
                <a:defRPr/>
              </a:pPr>
              <a:t>2012/2/28</a:t>
            </a:fld>
            <a:endParaRPr lang="fr-CA" altLang="zh-CN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fr-CA" altLang="zh-CN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07728E53-EF4F-4E9D-AA4C-65615803843C}" type="slidenum">
              <a:rPr lang="fr-CA" altLang="zh-CN"/>
              <a:pPr>
                <a:defRPr/>
              </a:pPr>
              <a:t>‹#›</a:t>
            </a:fld>
            <a:endParaRPr lang="fr-CA" altLang="zh-CN" dirty="0"/>
          </a:p>
        </p:txBody>
      </p:sp>
    </p:spTree>
    <p:extLst>
      <p:ext uri="{BB962C8B-B14F-4D97-AF65-F5344CB8AC3E}">
        <p14:creationId xmlns:p14="http://schemas.microsoft.com/office/powerpoint/2010/main" val="4200783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2D0A4CA4-0118-4EE3-A7C9-61268858C527}" type="datetimeFigureOut">
              <a:rPr lang="zh-CN" altLang="en-US"/>
              <a:pPr>
                <a:defRPr/>
              </a:pPr>
              <a:t>2012/2/28</a:t>
            </a:fld>
            <a:endParaRPr lang="fr-CA" altLang="zh-CN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fr-CA" altLang="zh-CN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DDEF01CC-8F3D-42CD-AC33-DB7676C1F059}" type="slidenum">
              <a:rPr lang="fr-CA" altLang="zh-CN"/>
              <a:pPr>
                <a:defRPr/>
              </a:pPr>
              <a:t>‹#›</a:t>
            </a:fld>
            <a:endParaRPr lang="fr-CA" altLang="zh-CN" dirty="0"/>
          </a:p>
        </p:txBody>
      </p:sp>
    </p:spTree>
    <p:extLst>
      <p:ext uri="{BB962C8B-B14F-4D97-AF65-F5344CB8AC3E}">
        <p14:creationId xmlns:p14="http://schemas.microsoft.com/office/powerpoint/2010/main" val="31858523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icon to add table</a:t>
            </a:r>
            <a:endParaRPr lang="zh-CN" altLang="en-US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75B199BE-BF3B-44E6-A9C9-773F51C22217}" type="datetimeFigureOut">
              <a:rPr lang="zh-CN" altLang="en-US"/>
              <a:pPr>
                <a:defRPr/>
              </a:pPr>
              <a:t>2012/2/28</a:t>
            </a:fld>
            <a:endParaRPr lang="fr-CA" altLang="zh-CN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fr-CA" altLang="zh-CN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D201346E-C488-4D9C-AFE1-16FB70C36938}" type="slidenum">
              <a:rPr lang="fr-CA" altLang="zh-CN"/>
              <a:pPr>
                <a:defRPr/>
              </a:pPr>
              <a:t>‹#›</a:t>
            </a:fld>
            <a:endParaRPr lang="fr-CA" altLang="zh-CN" dirty="0"/>
          </a:p>
        </p:txBody>
      </p:sp>
    </p:spTree>
    <p:extLst>
      <p:ext uri="{BB962C8B-B14F-4D97-AF65-F5344CB8AC3E}">
        <p14:creationId xmlns:p14="http://schemas.microsoft.com/office/powerpoint/2010/main" val="317389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D0E398-D9E3-42AF-B54B-A14459260E66}" type="datetimeFigureOut">
              <a:rPr lang="en-US"/>
              <a:pPr>
                <a:defRPr/>
              </a:pPr>
              <a:t>28.Feb.2012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6F96CDB-530E-4DEA-9EFB-7C55C0A30E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2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4B0513B-1715-404B-9622-67623A4364F0}" type="datetimeFigureOut">
              <a:rPr lang="en-US"/>
              <a:pPr>
                <a:defRPr/>
              </a:pPr>
              <a:t>28.Feb.2012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E03FBF0-D9B5-405E-98B2-D518C5B234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4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F33FAEB-5678-42B8-B667-FB01D9641737}" type="datetimeFigureOut">
              <a:rPr lang="en-US"/>
              <a:pPr>
                <a:defRPr/>
              </a:pPr>
              <a:t>28.Feb.2012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1D84127-F786-4B57-B186-C731CCE3F9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3B85720-B751-4C7D-89BC-19A500987B9C}" type="datetimeFigureOut">
              <a:rPr lang="en-US"/>
              <a:pPr>
                <a:defRPr/>
              </a:pPr>
              <a:t>28.Feb.2012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49E4ADA-DC51-4434-862F-6FA3D4C3F2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7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ED5DE32-66A7-4574-9A77-E07658A04CEE}" type="datetimeFigureOut">
              <a:rPr lang="en-US"/>
              <a:pPr>
                <a:defRPr/>
              </a:pPr>
              <a:t>28.Feb.2012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895D7FF-9F5D-486F-90E3-9377A2D8B1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0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DD693C9-14CF-4468-8C4A-25C77DBCA458}" type="datetimeFigureOut">
              <a:rPr lang="en-US"/>
              <a:pPr>
                <a:defRPr/>
              </a:pPr>
              <a:t>28.Feb.2012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9D9A801-304E-44E2-9B19-E0D10DBE44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6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FF39C0A-FEEC-4C01-A965-A3911608461A}" type="datetimeFigureOut">
              <a:rPr lang="en-US"/>
              <a:pPr>
                <a:defRPr/>
              </a:pPr>
              <a:t>28.Feb.2012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60C53A6-F1E1-4374-ABB6-0759778B4E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0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7E13DBE4-3B64-4C3C-8B1F-6A1D181DE6CA}" type="datetimeFigureOut">
              <a:rPr lang="en-US"/>
              <a:pPr>
                <a:defRPr/>
              </a:pPr>
              <a:t>28.Feb.2012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0B69E2E9-EA3A-4414-AE48-6C8710EA75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CN" smtClean="0"/>
              <a:t>Cliquez pour modifier le style du titre</a:t>
            </a:r>
            <a:endParaRPr lang="fr-CA" altLang="zh-CN" smtClean="0"/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CN" smtClean="0"/>
              <a:t>Cliquez pour modifier les styles du texte du masque</a:t>
            </a:r>
          </a:p>
          <a:p>
            <a:pPr lvl="1"/>
            <a:r>
              <a:rPr lang="fr-FR" altLang="zh-CN" smtClean="0"/>
              <a:t>Deuxième niveau</a:t>
            </a:r>
          </a:p>
          <a:p>
            <a:pPr lvl="2"/>
            <a:r>
              <a:rPr lang="fr-FR" altLang="zh-CN" smtClean="0"/>
              <a:t>Troisième niveau</a:t>
            </a:r>
          </a:p>
          <a:p>
            <a:pPr lvl="3"/>
            <a:r>
              <a:rPr lang="fr-FR" altLang="zh-CN" smtClean="0"/>
              <a:t>Quatrième niveau</a:t>
            </a:r>
          </a:p>
          <a:p>
            <a:pPr lvl="4"/>
            <a:r>
              <a:rPr lang="fr-FR" altLang="zh-CN" smtClean="0"/>
              <a:t>Cinquième niveau</a:t>
            </a:r>
            <a:endParaRPr lang="fr-CA" altLang="zh-CN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B5DBD862-471D-40C4-8BE3-BA1AE85935D3}" type="datetimeFigureOut">
              <a:rPr lang="zh-CN" altLang="en-US"/>
              <a:pPr>
                <a:defRPr/>
              </a:pPr>
              <a:t>2012/2/28</a:t>
            </a:fld>
            <a:endParaRPr lang="fr-CA" altLang="zh-CN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fr-CA" altLang="zh-CN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BF94FD85-BB48-4944-B49D-CE60963E2095}" type="slidenum">
              <a:rPr lang="fr-CA" altLang="zh-CN"/>
              <a:pPr>
                <a:defRPr/>
              </a:pPr>
              <a:t>‹#›</a:t>
            </a:fld>
            <a:endParaRPr lang="fr-CA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  <p:sldLayoutId id="214748416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0"/>
            <a:ext cx="7213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sp>
        <p:nvSpPr>
          <p:cNvPr id="2867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 doubles </a:t>
            </a:r>
            <a:endParaRPr lang="en-US" dirty="0" smtClean="0"/>
          </a:p>
          <a:p>
            <a:r>
              <a:rPr lang="en-US" dirty="0" smtClean="0"/>
              <a:t>Fakes</a:t>
            </a:r>
          </a:p>
          <a:p>
            <a:r>
              <a:rPr lang="en-US" dirty="0" smtClean="0"/>
              <a:t>Stubs </a:t>
            </a:r>
          </a:p>
          <a:p>
            <a:r>
              <a:rPr lang="en-US" dirty="0" smtClean="0"/>
              <a:t>Mocks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042988" y="404813"/>
            <a:ext cx="28264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Test Driven Development </a:t>
            </a:r>
          </a:p>
        </p:txBody>
      </p:sp>
    </p:spTree>
    <p:extLst>
      <p:ext uri="{BB962C8B-B14F-4D97-AF65-F5344CB8AC3E}">
        <p14:creationId xmlns:p14="http://schemas.microsoft.com/office/powerpoint/2010/main" val="85145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sp>
        <p:nvSpPr>
          <p:cNvPr id="2867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 smtClean="0"/>
              <a:t>Code Demo</a:t>
            </a: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042988" y="404813"/>
            <a:ext cx="28264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Test Driven Development </a:t>
            </a:r>
          </a:p>
        </p:txBody>
      </p:sp>
    </p:spTree>
    <p:extLst>
      <p:ext uri="{BB962C8B-B14F-4D97-AF65-F5344CB8AC3E}">
        <p14:creationId xmlns:p14="http://schemas.microsoft.com/office/powerpoint/2010/main" val="21411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sp>
        <p:nvSpPr>
          <p:cNvPr id="2867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Dependency </a:t>
            </a:r>
            <a:r>
              <a:rPr lang="en-US" sz="4000" b="1" dirty="0"/>
              <a:t>Injection</a:t>
            </a:r>
            <a:r>
              <a:rPr lang="en-US" sz="4000" i="1" dirty="0"/>
              <a:t> </a:t>
            </a:r>
            <a:r>
              <a:rPr lang="en-US" sz="4000" dirty="0"/>
              <a:t>is a set of software design principles and </a:t>
            </a:r>
            <a:r>
              <a:rPr lang="en-US" sz="4000" dirty="0" smtClean="0"/>
              <a:t>patterns</a:t>
            </a:r>
            <a:r>
              <a:rPr lang="sr-Latn-RS" sz="4000" dirty="0" smtClean="0"/>
              <a:t> </a:t>
            </a:r>
            <a:r>
              <a:rPr lang="en-US" sz="4000" dirty="0" smtClean="0"/>
              <a:t>that </a:t>
            </a:r>
            <a:r>
              <a:rPr lang="en-US" sz="4000" dirty="0"/>
              <a:t>enable us to develop loosely coupled </a:t>
            </a:r>
            <a:r>
              <a:rPr lang="en-US" sz="4000" dirty="0" smtClean="0"/>
              <a:t>code</a:t>
            </a:r>
            <a:endParaRPr lang="sr-Latn-RS" sz="40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sr-Latn-RS" sz="4000" dirty="0" smtClean="0"/>
              <a:t>Purpous of DI </a:t>
            </a:r>
            <a:r>
              <a:rPr lang="en-US" sz="4000" dirty="0" smtClean="0"/>
              <a:t>is </a:t>
            </a:r>
            <a:r>
              <a:rPr lang="en-US" sz="4000" dirty="0"/>
              <a:t>Writing maintainable code</a:t>
            </a:r>
            <a:endParaRPr lang="sr-Latn-RS" sz="4000" dirty="0" smtClean="0"/>
          </a:p>
          <a:p>
            <a:pPr marL="0" indent="0">
              <a:buNone/>
            </a:pPr>
            <a:endParaRPr lang="sr-Latn-RS" sz="4000" dirty="0" smtClean="0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042988" y="404813"/>
            <a:ext cx="24032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2603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06" y="1354984"/>
            <a:ext cx="6913388" cy="4148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042988" y="404813"/>
            <a:ext cx="24032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4907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sp>
        <p:nvSpPr>
          <p:cNvPr id="2867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Officer’s test</a:t>
            </a: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042988" y="404813"/>
            <a:ext cx="24032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13495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sp>
        <p:nvSpPr>
          <p:cNvPr id="2867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042988" y="404813"/>
            <a:ext cx="24032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Dependency Injection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18917"/>
              </p:ext>
            </p:extLst>
          </p:nvPr>
        </p:nvGraphicFramePr>
        <p:xfrm>
          <a:off x="1017725" y="1484785"/>
          <a:ext cx="7577794" cy="439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035"/>
                <a:gridCol w="6183759"/>
              </a:tblGrid>
              <a:tr h="4513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Concept</a:t>
                      </a:r>
                      <a:endParaRPr lang="en-US" dirty="0"/>
                    </a:p>
                  </a:txBody>
                  <a:tcPr/>
                </a:tc>
              </a:tr>
              <a:tr h="788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S</a:t>
                      </a:r>
                      <a:endParaRPr lang="en-US" sz="24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responsibility principle</a:t>
                      </a:r>
                      <a:endParaRPr lang="en-US" dirty="0"/>
                    </a:p>
                  </a:txBody>
                  <a:tcPr anchor="ctr"/>
                </a:tc>
              </a:tr>
              <a:tr h="788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O</a:t>
                      </a:r>
                      <a:endParaRPr lang="en-US" sz="2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Open/closed principle</a:t>
                      </a:r>
                      <a:endParaRPr lang="en-US" dirty="0"/>
                    </a:p>
                  </a:txBody>
                  <a:tcPr anchor="ctr"/>
                </a:tc>
              </a:tr>
              <a:tr h="788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L</a:t>
                      </a:r>
                      <a:endParaRPr lang="en-US" sz="2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Liskov</a:t>
                      </a:r>
                      <a:r>
                        <a:rPr lang="en-US" dirty="0" smtClean="0"/>
                        <a:t> substitution principle</a:t>
                      </a:r>
                      <a:endParaRPr lang="en-US" dirty="0"/>
                    </a:p>
                  </a:txBody>
                  <a:tcPr anchor="ctr"/>
                </a:tc>
              </a:tr>
              <a:tr h="788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I</a:t>
                      </a:r>
                      <a:endParaRPr lang="en-US" sz="24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 segregation principle</a:t>
                      </a:r>
                      <a:endParaRPr lang="en-US" dirty="0"/>
                    </a:p>
                  </a:txBody>
                  <a:tcPr anchor="ctr"/>
                </a:tc>
              </a:tr>
              <a:tr h="788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D</a:t>
                      </a:r>
                      <a:endParaRPr lang="en-US" sz="24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Dependency inversion principle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4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sp>
        <p:nvSpPr>
          <p:cNvPr id="2867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DI, we can compose applications while intercepting dependencies and controlling their lifetimes. </a:t>
            </a:r>
            <a:endParaRPr lang="en-US" dirty="0" smtClean="0"/>
          </a:p>
          <a:p>
            <a:r>
              <a:rPr lang="en-US" dirty="0" smtClean="0"/>
              <a:t>OBJECT COMPOSITION</a:t>
            </a:r>
          </a:p>
          <a:p>
            <a:r>
              <a:rPr lang="en-US" dirty="0" smtClean="0"/>
              <a:t>INTERCEPTION</a:t>
            </a:r>
          </a:p>
          <a:p>
            <a:r>
              <a:rPr lang="en-US" dirty="0" smtClean="0"/>
              <a:t>LIFETIME </a:t>
            </a:r>
            <a:r>
              <a:rPr lang="en-US" dirty="0"/>
              <a:t>MANAGEMENT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are </a:t>
            </a:r>
            <a:r>
              <a:rPr lang="en-US" dirty="0"/>
              <a:t>three dimensions of </a:t>
            </a:r>
            <a:r>
              <a:rPr lang="en-US" dirty="0" smtClean="0"/>
              <a:t>DI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042988" y="404813"/>
            <a:ext cx="24032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4664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sp>
        <p:nvSpPr>
          <p:cNvPr id="2867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 program that as an output prints the following list in ascending order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intList</a:t>
            </a:r>
            <a:r>
              <a:rPr lang="en-US" dirty="0"/>
              <a:t> = new List&lt;</a:t>
            </a:r>
            <a:r>
              <a:rPr lang="en-US" dirty="0" err="1"/>
              <a:t>int</a:t>
            </a:r>
            <a:r>
              <a:rPr lang="en-US" dirty="0"/>
              <a:t>&gt;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{15</a:t>
            </a:r>
            <a:r>
              <a:rPr lang="en-US" dirty="0"/>
              <a:t>,  73523, </a:t>
            </a:r>
            <a:r>
              <a:rPr lang="en-US" dirty="0" smtClean="0"/>
              <a:t>576847, 345</a:t>
            </a:r>
            <a:r>
              <a:rPr lang="en-US" dirty="0"/>
              <a:t>,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56,43</a:t>
            </a:r>
            <a:r>
              <a:rPr lang="en-US" dirty="0"/>
              <a:t>, 768, 431, </a:t>
            </a:r>
            <a:r>
              <a:rPr lang="en-US" dirty="0" smtClean="0"/>
              <a:t>435</a:t>
            </a:r>
            <a:r>
              <a:rPr lang="en-US" dirty="0"/>
              <a:t>,  65787876}; 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List elements are not important !</a:t>
            </a: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042988" y="404813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24664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sp>
        <p:nvSpPr>
          <p:cNvPr id="2867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Code Demo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042988" y="404813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17420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sp>
        <p:nvSpPr>
          <p:cNvPr id="2867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Extension methods</a:t>
            </a:r>
          </a:p>
          <a:p>
            <a:r>
              <a:rPr lang="en-US" dirty="0" err="1" smtClean="0"/>
              <a:t>IEnumerable</a:t>
            </a:r>
            <a:r>
              <a:rPr lang="en-US" dirty="0" smtClean="0"/>
              <a:t> / yield</a:t>
            </a:r>
          </a:p>
          <a:p>
            <a:r>
              <a:rPr lang="en-US" dirty="0" smtClean="0"/>
              <a:t>LINQ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042988" y="404813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37991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sp>
        <p:nvSpPr>
          <p:cNvPr id="28676" name="Content Placeholder 1"/>
          <p:cNvSpPr>
            <a:spLocks noGrp="1"/>
          </p:cNvSpPr>
          <p:nvPr>
            <p:ph idx="1"/>
          </p:nvPr>
        </p:nvSpPr>
        <p:spPr>
          <a:xfrm>
            <a:off x="536527" y="2492897"/>
            <a:ext cx="8229600" cy="144016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C# and Programming fundamentals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6861" y="5157192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Robert </a:t>
            </a:r>
            <a:r>
              <a:rPr lang="en-US" dirty="0" err="1" smtClean="0"/>
              <a:t>Vukovi</a:t>
            </a:r>
            <a:r>
              <a:rPr lang="sr-Latn-RS" dirty="0"/>
              <a:t>ć</a:t>
            </a:r>
            <a:endParaRPr lang="en-US" dirty="0" smtClean="0"/>
          </a:p>
          <a:p>
            <a:r>
              <a:rPr lang="en-US" dirty="0" smtClean="0"/>
              <a:t>Software Architect / Department Manager</a:t>
            </a:r>
          </a:p>
          <a:p>
            <a:r>
              <a:rPr lang="en-US" dirty="0" smtClean="0"/>
              <a:t>r.vukovic@levi9.com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sp>
        <p:nvSpPr>
          <p:cNvPr id="2867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Code Demo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Implementing Where and Select</a:t>
            </a: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042988" y="404813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37991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sp>
        <p:nvSpPr>
          <p:cNvPr id="28676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Microsoft ADO.NET </a:t>
            </a:r>
            <a:r>
              <a:rPr lang="en-US" b="1" dirty="0"/>
              <a:t>Entity Framework </a:t>
            </a:r>
            <a:r>
              <a:rPr lang="en-US" dirty="0"/>
              <a:t>is an Object/Relational Mapping (ORM) framework that enables developers to work with relational data as domain-specific </a:t>
            </a:r>
            <a:r>
              <a:rPr lang="en-US" dirty="0" smtClean="0"/>
              <a:t>objects.</a:t>
            </a: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042988" y="404813"/>
            <a:ext cx="19800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118316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sp>
        <p:nvSpPr>
          <p:cNvPr id="2867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Object/relational mapping</a:t>
            </a:r>
            <a:r>
              <a:rPr lang="en-US" dirty="0"/>
              <a:t> is the automated (and possibly transparent) persistence of objects in an application to the tables in a relational database, using metadata that describes the mapping between the objects and the database.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ORM</a:t>
            </a:r>
            <a:r>
              <a:rPr lang="en-US" dirty="0"/>
              <a:t>, in essence, works by transforming data from one representation to another.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042988" y="404813"/>
            <a:ext cx="19800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11180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sp>
        <p:nvSpPr>
          <p:cNvPr id="2867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Object-Relational </a:t>
            </a:r>
            <a:r>
              <a:rPr lang="en-US" b="1" dirty="0" err="1"/>
              <a:t>Impedence</a:t>
            </a:r>
            <a:r>
              <a:rPr lang="en-US" b="1" dirty="0"/>
              <a:t> Mismatch</a:t>
            </a:r>
            <a:r>
              <a:rPr lang="en-US" dirty="0"/>
              <a:t> (sometimes called the 'paradigm mismatch') is just a fancy way of saying that object models and relational models do not work very well together.  RDBMSs represent data in a tabular format , whereas object-oriented languages, represent it as an interconnected graph of objects.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042988" y="404813"/>
            <a:ext cx="19800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11180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sp>
        <p:nvSpPr>
          <p:cNvPr id="2867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/>
              <a:t>Identity Map</a:t>
            </a:r>
            <a:r>
              <a:rPr lang="en-US" dirty="0"/>
              <a:t> keeps a record of all objects that have been read from the database in a single business transaction. Whenever you want an object, you check the Identity Map first to see if you already have it.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042988" y="404813"/>
            <a:ext cx="19800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11180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sp>
        <p:nvSpPr>
          <p:cNvPr id="2867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The Entity Framework’s implementation provides services like </a:t>
            </a:r>
          </a:p>
          <a:p>
            <a:r>
              <a:rPr lang="en-US" dirty="0"/>
              <a:t>change tracking, </a:t>
            </a:r>
          </a:p>
          <a:p>
            <a:r>
              <a:rPr lang="en-US" dirty="0"/>
              <a:t>identity resolution, </a:t>
            </a:r>
          </a:p>
          <a:p>
            <a:r>
              <a:rPr lang="en-US" dirty="0"/>
              <a:t>lazy loading, </a:t>
            </a:r>
          </a:p>
          <a:p>
            <a:r>
              <a:rPr lang="en-US" dirty="0"/>
              <a:t>and query translation</a:t>
            </a:r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042988" y="404813"/>
            <a:ext cx="19800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32686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sp>
        <p:nvSpPr>
          <p:cNvPr id="2765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smtClean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7516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42988" y="273050"/>
            <a:ext cx="61214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ook Antiqua" pitchFamily="18" charset="0"/>
              </a:rPr>
              <a:t>Thank you for your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sp>
        <p:nvSpPr>
          <p:cNvPr id="27653" name="TextBox 3"/>
          <p:cNvSpPr txBox="1">
            <a:spLocks noChangeArrowheads="1"/>
          </p:cNvSpPr>
          <p:nvPr/>
        </p:nvSpPr>
        <p:spPr bwMode="auto">
          <a:xfrm>
            <a:off x="1116013" y="466725"/>
            <a:ext cx="309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/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1026" name="Picture 2" descr="C:\Users\r.vukovic\Desktop\Karate Kid 84 3 - Fitness Philippin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46" y="1340768"/>
            <a:ext cx="7572709" cy="4176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9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sp>
        <p:nvSpPr>
          <p:cNvPr id="2765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4000" dirty="0" smtClean="0"/>
              <a:t>TDD – Test Driven Development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DI – Dependency Injection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LINQ – Language Integrated Query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Entity Framework</a:t>
            </a:r>
          </a:p>
        </p:txBody>
      </p:sp>
      <p:sp>
        <p:nvSpPr>
          <p:cNvPr id="27653" name="TextBox 3"/>
          <p:cNvSpPr txBox="1">
            <a:spLocks noChangeArrowheads="1"/>
          </p:cNvSpPr>
          <p:nvPr/>
        </p:nvSpPr>
        <p:spPr bwMode="auto">
          <a:xfrm>
            <a:off x="1116013" y="466725"/>
            <a:ext cx="309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/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sp>
        <p:nvSpPr>
          <p:cNvPr id="2867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</a:t>
            </a:r>
            <a:r>
              <a:rPr lang="en-US" dirty="0"/>
              <a:t>a program that prints the numbers from 1 to 100.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</a:t>
            </a:r>
            <a:r>
              <a:rPr lang="en-US" dirty="0"/>
              <a:t>for multiples of three print “</a:t>
            </a:r>
            <a:r>
              <a:rPr lang="en-US" b="1" dirty="0"/>
              <a:t>Fizz</a:t>
            </a:r>
            <a:r>
              <a:rPr lang="en-US" dirty="0"/>
              <a:t>” instead of the number and for the multiples of five print “</a:t>
            </a:r>
            <a:r>
              <a:rPr lang="en-US" b="1" dirty="0"/>
              <a:t>Buzz</a:t>
            </a:r>
            <a:r>
              <a:rPr lang="en-US" dirty="0"/>
              <a:t>”.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numbers which are multiples of both three and five print “</a:t>
            </a:r>
            <a:r>
              <a:rPr lang="en-US" b="1" dirty="0" err="1"/>
              <a:t>FizzBuzz</a:t>
            </a:r>
            <a:r>
              <a:rPr lang="en-US" dirty="0"/>
              <a:t>”.</a:t>
            </a:r>
            <a:endParaRPr lang="en-US" dirty="0" smtClean="0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042988" y="404813"/>
            <a:ext cx="28264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Test Driven Development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sp>
        <p:nvSpPr>
          <p:cNvPr id="2867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 smtClean="0"/>
              <a:t>Code Demo</a:t>
            </a: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042988" y="404813"/>
            <a:ext cx="28264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Test Driven Development </a:t>
            </a:r>
          </a:p>
        </p:txBody>
      </p:sp>
    </p:spTree>
    <p:extLst>
      <p:ext uri="{BB962C8B-B14F-4D97-AF65-F5344CB8AC3E}">
        <p14:creationId xmlns:p14="http://schemas.microsoft.com/office/powerpoint/2010/main" val="85145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sp>
        <p:nvSpPr>
          <p:cNvPr id="2867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unit test </a:t>
            </a:r>
            <a:r>
              <a:rPr lang="en-US" dirty="0"/>
              <a:t>is a piece of a code (usually a method) that invokes another piece of code and checks the correctness of some assumptions after-ward. If the assumptions turn out to be wrong, the unit test has failed. A “unit” is a method or function.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042988" y="404813"/>
            <a:ext cx="28264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Test Driven Development </a:t>
            </a:r>
          </a:p>
        </p:txBody>
      </p:sp>
    </p:spTree>
    <p:extLst>
      <p:ext uri="{BB962C8B-B14F-4D97-AF65-F5344CB8AC3E}">
        <p14:creationId xmlns:p14="http://schemas.microsoft.com/office/powerpoint/2010/main" val="85145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sp>
        <p:nvSpPr>
          <p:cNvPr id="28676" name="Content Placeholder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TDD is a software development technique that relies on the repetition of a very short development cycle: </a:t>
            </a:r>
            <a:endParaRPr lang="en-US" dirty="0"/>
          </a:p>
          <a:p>
            <a:pPr lvl="0"/>
            <a:r>
              <a:rPr lang="en-GB" sz="2800" dirty="0">
                <a:solidFill>
                  <a:srgbClr val="FF0000"/>
                </a:solidFill>
              </a:rPr>
              <a:t>first the developer writes a test case that defines a desired improvement or new function and check that it fails – there is not code yet so it must fail</a:t>
            </a:r>
            <a:endParaRPr lang="en-US" sz="2800" dirty="0">
              <a:solidFill>
                <a:srgbClr val="FF0000"/>
              </a:solidFill>
            </a:endParaRPr>
          </a:p>
          <a:p>
            <a:pPr lvl="0"/>
            <a:r>
              <a:rPr lang="en-GB" sz="2800" dirty="0">
                <a:solidFill>
                  <a:srgbClr val="99CC00"/>
                </a:solidFill>
              </a:rPr>
              <a:t>minimal code is written so that test can pass</a:t>
            </a:r>
            <a:endParaRPr lang="en-US" sz="2800" dirty="0">
              <a:solidFill>
                <a:srgbClr val="99CC00"/>
              </a:solidFill>
            </a:endParaRPr>
          </a:p>
          <a:p>
            <a:pPr lvl="0"/>
            <a:r>
              <a:rPr lang="en-GB" sz="2800" dirty="0"/>
              <a:t>refactoring is done so the code is optimal and standards are achieved </a:t>
            </a:r>
            <a:endParaRPr lang="en-US" sz="2800" dirty="0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042988" y="404813"/>
            <a:ext cx="28264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Test Driven Development </a:t>
            </a:r>
          </a:p>
        </p:txBody>
      </p:sp>
    </p:spTree>
    <p:extLst>
      <p:ext uri="{BB962C8B-B14F-4D97-AF65-F5344CB8AC3E}">
        <p14:creationId xmlns:p14="http://schemas.microsoft.com/office/powerpoint/2010/main" val="22603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Logo-Lev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99163"/>
            <a:ext cx="1036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581775"/>
            <a:ext cx="23542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cs typeface="+mn-cs"/>
              </a:rPr>
              <a:t>Copyright © Levi 9 Global Sourcing</a:t>
            </a:r>
          </a:p>
        </p:txBody>
      </p:sp>
      <p:sp>
        <p:nvSpPr>
          <p:cNvPr id="28676" name="Content Placeholder 1"/>
          <p:cNvSpPr>
            <a:spLocks noGrp="1"/>
          </p:cNvSpPr>
          <p:nvPr>
            <p:ph idx="1"/>
          </p:nvPr>
        </p:nvSpPr>
        <p:spPr>
          <a:xfrm>
            <a:off x="323528" y="1268760"/>
            <a:ext cx="8424936" cy="48574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unit test should have the following properties:</a:t>
            </a:r>
          </a:p>
          <a:p>
            <a:pPr lvl="0"/>
            <a:r>
              <a:rPr lang="en-US" dirty="0"/>
              <a:t>It should be automated and repeatable.</a:t>
            </a:r>
          </a:p>
          <a:p>
            <a:pPr lvl="0"/>
            <a:r>
              <a:rPr lang="en-US" dirty="0"/>
              <a:t>It should be easy to implement.</a:t>
            </a:r>
          </a:p>
          <a:p>
            <a:pPr lvl="0"/>
            <a:r>
              <a:rPr lang="en-US" dirty="0"/>
              <a:t>Once it's written, it should remain for future use.</a:t>
            </a:r>
          </a:p>
          <a:p>
            <a:pPr lvl="0"/>
            <a:r>
              <a:rPr lang="en-US" dirty="0"/>
              <a:t>Anyone should be able to run it.</a:t>
            </a:r>
          </a:p>
          <a:p>
            <a:pPr lvl="0"/>
            <a:r>
              <a:rPr lang="en-US" dirty="0"/>
              <a:t>It should run at the push of a button.</a:t>
            </a:r>
          </a:p>
          <a:p>
            <a:pPr lvl="0"/>
            <a:r>
              <a:rPr lang="en-US" dirty="0"/>
              <a:t>It should run quickly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042988" y="404813"/>
            <a:ext cx="28264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Test Driven Development </a:t>
            </a:r>
          </a:p>
        </p:txBody>
      </p:sp>
    </p:spTree>
    <p:extLst>
      <p:ext uri="{BB962C8B-B14F-4D97-AF65-F5344CB8AC3E}">
        <p14:creationId xmlns:p14="http://schemas.microsoft.com/office/powerpoint/2010/main" val="85145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OT Analys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DA1609B7607469C1AC9B6F8A6FE9D" ma:contentTypeVersion="0" ma:contentTypeDescription="Create a new document." ma:contentTypeScope="" ma:versionID="b5b58351c044f91bbdf2519d5c99b67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D85634-D2E3-4DF2-BB16-2FA7552693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BA90A46-6A41-4D2F-BC38-416D13102E4C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1166E03-0ED3-4DB5-8EAA-34B9F34FD9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Exceeding expectations Q110 - PM &amp; IA</Template>
  <TotalTime>2002</TotalTime>
  <Words>768</Words>
  <Application>Microsoft Office PowerPoint</Application>
  <PresentationFormat>On-screen Show (4:3)</PresentationFormat>
  <Paragraphs>129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SWOT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Levi9 Presentation Template</dc:title>
  <dc:creator>s.lesnikov</dc:creator>
  <cp:lastModifiedBy>Robert Vukovic</cp:lastModifiedBy>
  <cp:revision>80</cp:revision>
  <dcterms:created xsi:type="dcterms:W3CDTF">2010-01-07T11:30:06Z</dcterms:created>
  <dcterms:modified xsi:type="dcterms:W3CDTF">2012-02-28T11:07:38Z</dcterms:modified>
</cp:coreProperties>
</file>