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smtClean="0">
              <a:solidFill>
                <a:schemeClr val="bg1"/>
              </a:solidFill>
            </a:rPr>
            <a:t>1.Edit </a:t>
          </a:r>
          <a:r>
            <a:rPr lang="en-US" sz="1600" dirty="0" smtClean="0">
              <a:solidFill>
                <a:schemeClr val="bg1"/>
              </a:solidFill>
            </a:rPr>
            <a:t>Test</a:t>
          </a:r>
          <a:endParaRPr lang="en-US" sz="1600" dirty="0">
            <a:solidFill>
              <a:schemeClr val="bg1"/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2.Write SQL query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3.Copy Expected Results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B32EE1-C82D-48CF-BE12-D86E1261FB77}" type="presOf" srcId="{98E5F32E-4905-42BD-BF53-13F6D572F045}" destId="{E84E1DDA-DDCB-417D-B546-27E288358307}" srcOrd="0" destOrd="0" presId="urn:microsoft.com/office/officeart/2005/8/layout/hChevron3"/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B2E44E7B-15EE-4D4D-A3A3-D119E568FA8E}" type="presOf" srcId="{1BBF609F-45D0-49CE-A641-F2AE6FD9877D}" destId="{D58555F7-3049-4646-9D32-C59F114F62E4}" srcOrd="0" destOrd="0" presId="urn:microsoft.com/office/officeart/2005/8/layout/hChevron3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65FCD4AF-98A8-4641-BBAB-EA596416F7EE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47F9922C-934A-481D-BEFA-3FACA1944D70}" type="presOf" srcId="{AFD8E844-2870-4A8E-8618-7556EAF45DB2}" destId="{99A32ECE-6FE7-4BC0-A9FC-AE97BFD79A30}" srcOrd="0" destOrd="0" presId="urn:microsoft.com/office/officeart/2005/8/layout/hChevron3"/>
    <dgm:cxn modelId="{E1191190-3F35-4D5C-8344-C95B6B6A0302}" type="presParOf" srcId="{D58555F7-3049-4646-9D32-C59F114F62E4}" destId="{E84E1DDA-DDCB-417D-B546-27E288358307}" srcOrd="0" destOrd="0" presId="urn:microsoft.com/office/officeart/2005/8/layout/hChevron3"/>
    <dgm:cxn modelId="{752A0124-783C-45D4-AE7B-8BA6005453AC}" type="presParOf" srcId="{D58555F7-3049-4646-9D32-C59F114F62E4}" destId="{7B0E22E1-1204-43B3-A5E1-B1CE86368D06}" srcOrd="1" destOrd="0" presId="urn:microsoft.com/office/officeart/2005/8/layout/hChevron3"/>
    <dgm:cxn modelId="{2C849D9D-487B-42F5-BD88-20FD354944BC}" type="presParOf" srcId="{D58555F7-3049-4646-9D32-C59F114F62E4}" destId="{DE1E456F-1375-40EC-8463-B44A271B4BF7}" srcOrd="2" destOrd="0" presId="urn:microsoft.com/office/officeart/2005/8/layout/hChevron3"/>
    <dgm:cxn modelId="{CAFD2B30-CFB7-4753-BC38-1F97B64BF1EB}" type="presParOf" srcId="{D58555F7-3049-4646-9D32-C59F114F62E4}" destId="{90874B31-4D68-4CBC-9C29-986C7352A439}" srcOrd="3" destOrd="0" presId="urn:microsoft.com/office/officeart/2005/8/layout/hChevron3"/>
    <dgm:cxn modelId="{A0A2A429-B7D6-4E1E-A41C-7C8EB4CBDE1C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1.Eidt Test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2.Write SQL query</a:t>
          </a:r>
          <a:endParaRPr lang="en-US" sz="1600" dirty="0">
            <a:solidFill>
              <a:schemeClr val="bg1"/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3.Copy Expected Results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ScaleX="8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 custScaleX="109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28A37DA2-2B47-4DFE-B28E-CAA9A9A91844}" type="presOf" srcId="{AFD8E844-2870-4A8E-8618-7556EAF45DB2}" destId="{99A32ECE-6FE7-4BC0-A9FC-AE97BFD79A30}" srcOrd="0" destOrd="0" presId="urn:microsoft.com/office/officeart/2005/8/layout/hChevron3"/>
    <dgm:cxn modelId="{BA0B80DC-ABD1-4F04-9C6B-6983FF521651}" type="presOf" srcId="{1BBF609F-45D0-49CE-A641-F2AE6FD9877D}" destId="{D58555F7-3049-4646-9D32-C59F114F62E4}" srcOrd="0" destOrd="0" presId="urn:microsoft.com/office/officeart/2005/8/layout/hChevron3"/>
    <dgm:cxn modelId="{93E86BBC-F92F-401F-8DBC-0F98817B4845}" type="presOf" srcId="{98E5F32E-4905-42BD-BF53-13F6D572F045}" destId="{E84E1DDA-DDCB-417D-B546-27E28835830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2F7636AC-2E39-471B-8D8A-4E4DB2D27B68}" type="presOf" srcId="{6D0C4981-42C9-466B-A3FE-2439E8A4D3DA}" destId="{DE1E456F-1375-40EC-8463-B44A271B4BF7}" srcOrd="0" destOrd="0" presId="urn:microsoft.com/office/officeart/2005/8/layout/hChevron3"/>
    <dgm:cxn modelId="{D44D282F-B416-454E-8296-7B23549DCBC2}" type="presParOf" srcId="{D58555F7-3049-4646-9D32-C59F114F62E4}" destId="{E84E1DDA-DDCB-417D-B546-27E288358307}" srcOrd="0" destOrd="0" presId="urn:microsoft.com/office/officeart/2005/8/layout/hChevron3"/>
    <dgm:cxn modelId="{D7A78854-DD4E-4E11-AAB4-3B42F57EA6C3}" type="presParOf" srcId="{D58555F7-3049-4646-9D32-C59F114F62E4}" destId="{7B0E22E1-1204-43B3-A5E1-B1CE86368D06}" srcOrd="1" destOrd="0" presId="urn:microsoft.com/office/officeart/2005/8/layout/hChevron3"/>
    <dgm:cxn modelId="{A809BEA7-E5A5-4065-A7F3-974D784A3843}" type="presParOf" srcId="{D58555F7-3049-4646-9D32-C59F114F62E4}" destId="{DE1E456F-1375-40EC-8463-B44A271B4BF7}" srcOrd="2" destOrd="0" presId="urn:microsoft.com/office/officeart/2005/8/layout/hChevron3"/>
    <dgm:cxn modelId="{7D46ADDD-98BB-4560-81D3-F253B0D2AC35}" type="presParOf" srcId="{D58555F7-3049-4646-9D32-C59F114F62E4}" destId="{90874B31-4D68-4CBC-9C29-986C7352A439}" srcOrd="3" destOrd="0" presId="urn:microsoft.com/office/officeart/2005/8/layout/hChevron3"/>
    <dgm:cxn modelId="{96B15750-375B-4A30-90F0-F281C4CB70E9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F609F-45D0-49CE-A641-F2AE6FD987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E5F32E-4905-42BD-BF53-13F6D572F04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1.Eidt Test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27E87848-6275-44B1-AE40-263BCBFF173A}" type="par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1E08730E-98F5-42AD-B9AB-1431E83DC58D}" type="sibTrans" cxnId="{71854C94-EE50-491D-8203-3916CCAE4283}">
      <dgm:prSet/>
      <dgm:spPr/>
      <dgm:t>
        <a:bodyPr/>
        <a:lstStyle/>
        <a:p>
          <a:pPr algn="l"/>
          <a:endParaRPr lang="en-US" sz="1600"/>
        </a:p>
      </dgm:t>
    </dgm:pt>
    <dgm:pt modelId="{6D0C4981-42C9-466B-A3FE-2439E8A4D3D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2.Write SQL query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dgm:t>
    </dgm:pt>
    <dgm:pt modelId="{94328BF7-2940-4139-A9B7-A747E7345ADB}" type="par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4251E7BB-FA58-40A4-9DB8-0A88154902EB}" type="sibTrans" cxnId="{CE8CC2A7-8C28-4EFC-B468-02C61E864A47}">
      <dgm:prSet/>
      <dgm:spPr/>
      <dgm:t>
        <a:bodyPr/>
        <a:lstStyle/>
        <a:p>
          <a:pPr algn="l"/>
          <a:endParaRPr lang="en-US" sz="1600"/>
        </a:p>
      </dgm:t>
    </dgm:pt>
    <dgm:pt modelId="{AFD8E844-2870-4A8E-8618-7556EAF45DB2}">
      <dgm:prSet phldrT="[Text]" custT="1"/>
      <dgm:spPr>
        <a:solidFill>
          <a:srgbClr val="92D05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3.Copy Expected Results</a:t>
          </a:r>
          <a:endParaRPr lang="en-US" sz="1600" dirty="0">
            <a:solidFill>
              <a:schemeClr val="bg1"/>
            </a:solidFill>
          </a:endParaRPr>
        </a:p>
      </dgm:t>
    </dgm:pt>
    <dgm:pt modelId="{C2ACBC45-78E1-4761-8049-CB53D8F296C1}" type="par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3091B2A8-ED11-4206-A25E-96319C1F19EB}" type="sibTrans" cxnId="{54D346B9-B890-4C45-AA1A-F6A9C5526EAB}">
      <dgm:prSet/>
      <dgm:spPr/>
      <dgm:t>
        <a:bodyPr/>
        <a:lstStyle/>
        <a:p>
          <a:pPr algn="l"/>
          <a:endParaRPr lang="en-US" sz="1600"/>
        </a:p>
      </dgm:t>
    </dgm:pt>
    <dgm:pt modelId="{D58555F7-3049-4646-9D32-C59F114F62E4}" type="pres">
      <dgm:prSet presAssocID="{1BBF609F-45D0-49CE-A641-F2AE6FD9877D}" presName="Name0" presStyleCnt="0">
        <dgm:presLayoutVars>
          <dgm:dir/>
          <dgm:resizeHandles val="exact"/>
        </dgm:presLayoutVars>
      </dgm:prSet>
      <dgm:spPr/>
    </dgm:pt>
    <dgm:pt modelId="{E84E1DDA-DDCB-417D-B546-27E288358307}" type="pres">
      <dgm:prSet presAssocID="{98E5F32E-4905-42BD-BF53-13F6D572F045}" presName="parTxOnly" presStyleLbl="node1" presStyleIdx="0" presStyleCnt="3" custScaleX="80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22E1-1204-43B3-A5E1-B1CE86368D06}" type="pres">
      <dgm:prSet presAssocID="{1E08730E-98F5-42AD-B9AB-1431E83DC58D}" presName="parSpace" presStyleCnt="0"/>
      <dgm:spPr/>
    </dgm:pt>
    <dgm:pt modelId="{DE1E456F-1375-40EC-8463-B44A271B4BF7}" type="pres">
      <dgm:prSet presAssocID="{6D0C4981-42C9-466B-A3FE-2439E8A4D3DA}" presName="parTxOnly" presStyleLbl="node1" presStyleIdx="1" presStyleCnt="3" custScaleX="109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74B31-4D68-4CBC-9C29-986C7352A439}" type="pres">
      <dgm:prSet presAssocID="{4251E7BB-FA58-40A4-9DB8-0A88154902EB}" presName="parSpace" presStyleCnt="0"/>
      <dgm:spPr/>
    </dgm:pt>
    <dgm:pt modelId="{99A32ECE-6FE7-4BC0-A9FC-AE97BFD79A30}" type="pres">
      <dgm:prSet presAssocID="{AFD8E844-2870-4A8E-8618-7556EAF45DB2}" presName="parTxOnly" presStyleLbl="node1" presStyleIdx="2" presStyleCnt="3" custScaleX="116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CC2A7-8C28-4EFC-B468-02C61E864A47}" srcId="{1BBF609F-45D0-49CE-A641-F2AE6FD9877D}" destId="{6D0C4981-42C9-466B-A3FE-2439E8A4D3DA}" srcOrd="1" destOrd="0" parTransId="{94328BF7-2940-4139-A9B7-A747E7345ADB}" sibTransId="{4251E7BB-FA58-40A4-9DB8-0A88154902EB}"/>
    <dgm:cxn modelId="{2EEBFCEE-EDE8-477B-B30E-D73D217AC78C}" type="presOf" srcId="{98E5F32E-4905-42BD-BF53-13F6D572F045}" destId="{E84E1DDA-DDCB-417D-B546-27E288358307}" srcOrd="0" destOrd="0" presId="urn:microsoft.com/office/officeart/2005/8/layout/hChevron3"/>
    <dgm:cxn modelId="{54D346B9-B890-4C45-AA1A-F6A9C5526EAB}" srcId="{1BBF609F-45D0-49CE-A641-F2AE6FD9877D}" destId="{AFD8E844-2870-4A8E-8618-7556EAF45DB2}" srcOrd="2" destOrd="0" parTransId="{C2ACBC45-78E1-4761-8049-CB53D8F296C1}" sibTransId="{3091B2A8-ED11-4206-A25E-96319C1F19EB}"/>
    <dgm:cxn modelId="{EB3B6700-1EF2-4540-B456-265DF0D7BF43}" type="presOf" srcId="{AFD8E844-2870-4A8E-8618-7556EAF45DB2}" destId="{99A32ECE-6FE7-4BC0-A9FC-AE97BFD79A30}" srcOrd="0" destOrd="0" presId="urn:microsoft.com/office/officeart/2005/8/layout/hChevron3"/>
    <dgm:cxn modelId="{A3612D41-7D9E-4461-8DD3-FE4021605E8C}" type="presOf" srcId="{6D0C4981-42C9-466B-A3FE-2439E8A4D3DA}" destId="{DE1E456F-1375-40EC-8463-B44A271B4BF7}" srcOrd="0" destOrd="0" presId="urn:microsoft.com/office/officeart/2005/8/layout/hChevron3"/>
    <dgm:cxn modelId="{71854C94-EE50-491D-8203-3916CCAE4283}" srcId="{1BBF609F-45D0-49CE-A641-F2AE6FD9877D}" destId="{98E5F32E-4905-42BD-BF53-13F6D572F045}" srcOrd="0" destOrd="0" parTransId="{27E87848-6275-44B1-AE40-263BCBFF173A}" sibTransId="{1E08730E-98F5-42AD-B9AB-1431E83DC58D}"/>
    <dgm:cxn modelId="{E04585AC-BFC2-46B6-A086-5863D3FC406A}" type="presOf" srcId="{1BBF609F-45D0-49CE-A641-F2AE6FD9877D}" destId="{D58555F7-3049-4646-9D32-C59F114F62E4}" srcOrd="0" destOrd="0" presId="urn:microsoft.com/office/officeart/2005/8/layout/hChevron3"/>
    <dgm:cxn modelId="{03350C68-15F1-4EE7-B3C8-1D1C437E0A64}" type="presParOf" srcId="{D58555F7-3049-4646-9D32-C59F114F62E4}" destId="{E84E1DDA-DDCB-417D-B546-27E288358307}" srcOrd="0" destOrd="0" presId="urn:microsoft.com/office/officeart/2005/8/layout/hChevron3"/>
    <dgm:cxn modelId="{4962A62D-659B-4DD0-93B9-10E753662363}" type="presParOf" srcId="{D58555F7-3049-4646-9D32-C59F114F62E4}" destId="{7B0E22E1-1204-43B3-A5E1-B1CE86368D06}" srcOrd="1" destOrd="0" presId="urn:microsoft.com/office/officeart/2005/8/layout/hChevron3"/>
    <dgm:cxn modelId="{8B3BB63F-30D0-4B2E-939C-3E389EDA939E}" type="presParOf" srcId="{D58555F7-3049-4646-9D32-C59F114F62E4}" destId="{DE1E456F-1375-40EC-8463-B44A271B4BF7}" srcOrd="2" destOrd="0" presId="urn:microsoft.com/office/officeart/2005/8/layout/hChevron3"/>
    <dgm:cxn modelId="{3E639586-77FE-4A48-A380-6154FA78A124}" type="presParOf" srcId="{D58555F7-3049-4646-9D32-C59F114F62E4}" destId="{90874B31-4D68-4CBC-9C29-986C7352A439}" srcOrd="3" destOrd="0" presId="urn:microsoft.com/office/officeart/2005/8/layout/hChevron3"/>
    <dgm:cxn modelId="{9AC98B4E-41D2-4746-B209-515EE5DA5E3A}" type="presParOf" srcId="{D58555F7-3049-4646-9D32-C59F114F62E4}" destId="{99A32ECE-6FE7-4BC0-A9FC-AE97BFD79A3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415" y="0"/>
          <a:ext cx="2202095" cy="381000"/>
        </a:xfrm>
        <a:prstGeom prst="homePlat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bg1"/>
              </a:solidFill>
            </a:rPr>
            <a:t>1.Edit </a:t>
          </a:r>
          <a:r>
            <a:rPr lang="en-US" sz="1600" kern="1200" dirty="0" smtClean="0">
              <a:solidFill>
                <a:schemeClr val="bg1"/>
              </a:solidFill>
            </a:rPr>
            <a:t>Test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5" y="0"/>
        <a:ext cx="2106845" cy="381000"/>
      </dsp:txXfrm>
    </dsp:sp>
    <dsp:sp modelId="{DE1E456F-1375-40EC-8463-B44A271B4BF7}">
      <dsp:nvSpPr>
        <dsp:cNvPr id="0" name=""/>
        <dsp:cNvSpPr/>
      </dsp:nvSpPr>
      <dsp:spPr>
        <a:xfrm>
          <a:off x="1762092" y="0"/>
          <a:ext cx="2202095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2.Write SQL query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952592" y="0"/>
        <a:ext cx="1821095" cy="381000"/>
      </dsp:txXfrm>
    </dsp:sp>
    <dsp:sp modelId="{99A32ECE-6FE7-4BC0-A9FC-AE97BFD79A30}">
      <dsp:nvSpPr>
        <dsp:cNvPr id="0" name=""/>
        <dsp:cNvSpPr/>
      </dsp:nvSpPr>
      <dsp:spPr>
        <a:xfrm>
          <a:off x="3523768" y="0"/>
          <a:ext cx="2570263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3.Copy Expected Results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714268" y="0"/>
        <a:ext cx="2189263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1180" y="0"/>
          <a:ext cx="1726417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1.Eidt Test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180" y="0"/>
        <a:ext cx="1631167" cy="381000"/>
      </dsp:txXfrm>
    </dsp:sp>
    <dsp:sp modelId="{DE1E456F-1375-40EC-8463-B44A271B4BF7}">
      <dsp:nvSpPr>
        <dsp:cNvPr id="0" name=""/>
        <dsp:cNvSpPr/>
      </dsp:nvSpPr>
      <dsp:spPr>
        <a:xfrm>
          <a:off x="1299646" y="0"/>
          <a:ext cx="2343072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2.Write SQL query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490146" y="0"/>
        <a:ext cx="1962072" cy="381000"/>
      </dsp:txXfrm>
    </dsp:sp>
    <dsp:sp modelId="{99A32ECE-6FE7-4BC0-A9FC-AE97BFD79A30}">
      <dsp:nvSpPr>
        <dsp:cNvPr id="0" name=""/>
        <dsp:cNvSpPr/>
      </dsp:nvSpPr>
      <dsp:spPr>
        <a:xfrm>
          <a:off x="3214768" y="0"/>
          <a:ext cx="2497498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3.Copy Expected Results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405268" y="0"/>
        <a:ext cx="2116498" cy="38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E1DDA-DDCB-417D-B546-27E288358307}">
      <dsp:nvSpPr>
        <dsp:cNvPr id="0" name=""/>
        <dsp:cNvSpPr/>
      </dsp:nvSpPr>
      <dsp:spPr>
        <a:xfrm>
          <a:off x="1180" y="0"/>
          <a:ext cx="1726417" cy="381000"/>
        </a:xfrm>
        <a:prstGeom prst="homePlat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1.Eidt Test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180" y="0"/>
        <a:ext cx="1631167" cy="381000"/>
      </dsp:txXfrm>
    </dsp:sp>
    <dsp:sp modelId="{DE1E456F-1375-40EC-8463-B44A271B4BF7}">
      <dsp:nvSpPr>
        <dsp:cNvPr id="0" name=""/>
        <dsp:cNvSpPr/>
      </dsp:nvSpPr>
      <dsp:spPr>
        <a:xfrm>
          <a:off x="1299646" y="0"/>
          <a:ext cx="2343072" cy="381000"/>
        </a:xfrm>
        <a:prstGeom prst="chevron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85000"/>
                </a:schemeClr>
              </a:solidFill>
            </a:rPr>
            <a:t>2.Write SQL query</a:t>
          </a:r>
          <a:endParaRPr lang="en-US" sz="16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490146" y="0"/>
        <a:ext cx="1962072" cy="381000"/>
      </dsp:txXfrm>
    </dsp:sp>
    <dsp:sp modelId="{99A32ECE-6FE7-4BC0-A9FC-AE97BFD79A30}">
      <dsp:nvSpPr>
        <dsp:cNvPr id="0" name=""/>
        <dsp:cNvSpPr/>
      </dsp:nvSpPr>
      <dsp:spPr>
        <a:xfrm>
          <a:off x="3214768" y="0"/>
          <a:ext cx="2497498" cy="381000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3.Copy Expected Results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405268" y="0"/>
        <a:ext cx="2116498" cy="38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19B3-A8BF-4651-9C94-5C59F1154874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E63D-BBAD-4306-A7AB-904EC9327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5E63D-BBAD-4306-A7AB-904EC93274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5E63D-BBAD-4306-A7AB-904EC93274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6631" y="1219200"/>
            <a:ext cx="8132686" cy="4646906"/>
            <a:chOff x="324494" y="1119268"/>
            <a:chExt cx="8132686" cy="46469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" t="347" r="17084" b="7949"/>
            <a:stretch/>
          </p:blipFill>
          <p:spPr bwMode="auto">
            <a:xfrm>
              <a:off x="324494" y="1119268"/>
              <a:ext cx="8132686" cy="464690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919081" y="1541806"/>
              <a:ext cx="601054" cy="330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1918829"/>
              </p:ext>
            </p:extLst>
          </p:nvPr>
        </p:nvGraphicFramePr>
        <p:xfrm>
          <a:off x="306352" y="203676"/>
          <a:ext cx="6094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8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0024698"/>
              </p:ext>
            </p:extLst>
          </p:nvPr>
        </p:nvGraphicFramePr>
        <p:xfrm>
          <a:off x="306352" y="203676"/>
          <a:ext cx="5713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30134" y="1456210"/>
            <a:ext cx="8002428" cy="4334990"/>
            <a:chOff x="329724" y="1159378"/>
            <a:chExt cx="8052276" cy="431847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34"/>
            <a:stretch/>
          </p:blipFill>
          <p:spPr bwMode="auto">
            <a:xfrm>
              <a:off x="329724" y="1159378"/>
              <a:ext cx="8052276" cy="431847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Line Callout 2 7"/>
            <p:cNvSpPr/>
            <p:nvPr/>
          </p:nvSpPr>
          <p:spPr>
            <a:xfrm>
              <a:off x="990600" y="2743200"/>
              <a:ext cx="1981200" cy="790412"/>
            </a:xfrm>
            <a:prstGeom prst="borderCallout2">
              <a:avLst>
                <a:gd name="adj1" fmla="val -2010"/>
                <a:gd name="adj2" fmla="val 102235"/>
                <a:gd name="adj3" fmla="val -7276"/>
                <a:gd name="adj4" fmla="val 114893"/>
                <a:gd name="adj5" fmla="val -61570"/>
                <a:gd name="adj6" fmla="val 125008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Enter Test comments here.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Line Callout 2 11"/>
            <p:cNvSpPr/>
            <p:nvPr/>
          </p:nvSpPr>
          <p:spPr>
            <a:xfrm>
              <a:off x="975645" y="4419600"/>
              <a:ext cx="1981200" cy="790412"/>
            </a:xfrm>
            <a:prstGeom prst="borderCallout2">
              <a:avLst>
                <a:gd name="adj1" fmla="val -2010"/>
                <a:gd name="adj2" fmla="val 102235"/>
                <a:gd name="adj3" fmla="val -7276"/>
                <a:gd name="adj4" fmla="val 114893"/>
                <a:gd name="adj5" fmla="val -61570"/>
                <a:gd name="adj6" fmla="val 125008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SQL query goes here.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4591" y="805934"/>
            <a:ext cx="823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Any valid  SQL Query can be copy pasted from into the query section. </a:t>
            </a:r>
            <a:r>
              <a:rPr lang="en-US" sz="1400" dirty="0" err="1" smtClean="0"/>
              <a:t>axcept</a:t>
            </a:r>
            <a:r>
              <a:rPr lang="en-US" sz="1400" dirty="0" smtClean="0"/>
              <a:t> connects to database and executes the query on the database and validates results against the expected results.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70015" y="6172200"/>
            <a:ext cx="8150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Note: Detailed </a:t>
            </a:r>
            <a:r>
              <a:rPr lang="en-US" sz="1400" dirty="0">
                <a:solidFill>
                  <a:schemeClr val="accent2"/>
                </a:solidFill>
              </a:rPr>
              <a:t>steps on setting up a </a:t>
            </a:r>
            <a:r>
              <a:rPr lang="en-US" sz="1400" dirty="0" smtClean="0">
                <a:solidFill>
                  <a:schemeClr val="accent2"/>
                </a:solidFill>
              </a:rPr>
              <a:t>database connection, writing </a:t>
            </a:r>
            <a:r>
              <a:rPr lang="en-US" sz="1400" dirty="0">
                <a:solidFill>
                  <a:schemeClr val="accent2"/>
                </a:solidFill>
              </a:rPr>
              <a:t>a </a:t>
            </a:r>
            <a:r>
              <a:rPr lang="en-US" sz="1400" dirty="0" smtClean="0">
                <a:solidFill>
                  <a:schemeClr val="accent2"/>
                </a:solidFill>
              </a:rPr>
              <a:t>query, defining variables  and other options are explained in the Implement Tests Section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62362359"/>
              </p:ext>
            </p:extLst>
          </p:nvPr>
        </p:nvGraphicFramePr>
        <p:xfrm>
          <a:off x="306352" y="203676"/>
          <a:ext cx="5713448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598522" cy="396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4350" y="914400"/>
            <a:ext cx="7029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Copy the data from database and paste in the below gird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Click on Save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248400" y="4025781"/>
            <a:ext cx="304800" cy="330438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0600" y="1628775"/>
            <a:ext cx="304800" cy="330438"/>
          </a:xfrm>
          <a:prstGeom prst="ellipse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0050" y="1714500"/>
            <a:ext cx="4572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91000"/>
            <a:ext cx="5715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112</Words>
  <Application>Microsoft Office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Vunnava, Raghu Kalyan (Tax&amp;Accounting)</dc:creator>
  <cp:lastModifiedBy>Vunnava, Raghu Kalyan (Tax&amp;Accounting)</cp:lastModifiedBy>
  <cp:revision>53</cp:revision>
  <dcterms:created xsi:type="dcterms:W3CDTF">2006-08-16T00:00:00Z</dcterms:created>
  <dcterms:modified xsi:type="dcterms:W3CDTF">2014-06-30T05:38:35Z</dcterms:modified>
</cp:coreProperties>
</file>