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71" r:id="rId3"/>
    <p:sldId id="260" r:id="rId4"/>
    <p:sldId id="272" r:id="rId5"/>
    <p:sldId id="279" r:id="rId6"/>
    <p:sldId id="281" r:id="rId7"/>
    <p:sldId id="278" r:id="rId8"/>
    <p:sldId id="262" r:id="rId9"/>
    <p:sldId id="263" r:id="rId10"/>
    <p:sldId id="264" r:id="rId11"/>
    <p:sldId id="265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BF609F-45D0-49CE-A641-F2AE6FD9877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5F32E-4905-42BD-BF53-13F6D572F045}">
      <dgm:prSet phldrT="[Text]" custT="1"/>
      <dgm:spPr>
        <a:solidFill>
          <a:srgbClr val="92D050"/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/>
              </a:solidFill>
            </a:rPr>
            <a:t>1.Connect ion String</a:t>
          </a:r>
          <a:endParaRPr lang="en-US" sz="1600" dirty="0">
            <a:solidFill>
              <a:schemeClr val="bg1"/>
            </a:solidFill>
          </a:endParaRPr>
        </a:p>
      </dgm:t>
    </dgm:pt>
    <dgm:pt modelId="{27E87848-6275-44B1-AE40-263BCBFF173A}" type="par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1E08730E-98F5-42AD-B9AB-1431E83DC58D}" type="sib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6D0C4981-42C9-466B-A3FE-2439E8A4D3DA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2.Connection Scope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94328BF7-2940-4139-A9B7-A747E7345ADB}" type="par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4251E7BB-FA58-40A4-9DB8-0A88154902EB}" type="sib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D58555F7-3049-4646-9D32-C59F114F62E4}" type="pres">
      <dgm:prSet presAssocID="{1BBF609F-45D0-49CE-A641-F2AE6FD9877D}" presName="Name0" presStyleCnt="0">
        <dgm:presLayoutVars>
          <dgm:dir/>
          <dgm:resizeHandles val="exact"/>
        </dgm:presLayoutVars>
      </dgm:prSet>
      <dgm:spPr/>
    </dgm:pt>
    <dgm:pt modelId="{E84E1DDA-DDCB-417D-B546-27E288358307}" type="pres">
      <dgm:prSet presAssocID="{98E5F32E-4905-42BD-BF53-13F6D572F045}" presName="parTxOnly" presStyleLbl="node1" presStyleIdx="0" presStyleCnt="2" custScaleX="68142" custLinFactNeighborX="-1911" custLinFactNeighborY="32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E22E1-1204-43B3-A5E1-B1CE86368D06}" type="pres">
      <dgm:prSet presAssocID="{1E08730E-98F5-42AD-B9AB-1431E83DC58D}" presName="parSpace" presStyleCnt="0"/>
      <dgm:spPr/>
    </dgm:pt>
    <dgm:pt modelId="{DE1E456F-1375-40EC-8463-B44A271B4BF7}" type="pres">
      <dgm:prSet presAssocID="{6D0C4981-42C9-466B-A3FE-2439E8A4D3DA}" presName="parTxOnly" presStyleLbl="node1" presStyleIdx="1" presStyleCnt="2" custScaleX="608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B92EC6-948E-42BF-8C52-64DA69A559D0}" type="presOf" srcId="{6D0C4981-42C9-466B-A3FE-2439E8A4D3DA}" destId="{DE1E456F-1375-40EC-8463-B44A271B4BF7}" srcOrd="0" destOrd="0" presId="urn:microsoft.com/office/officeart/2005/8/layout/hChevron3"/>
    <dgm:cxn modelId="{CE8CC2A7-8C28-4EFC-B468-02C61E864A47}" srcId="{1BBF609F-45D0-49CE-A641-F2AE6FD9877D}" destId="{6D0C4981-42C9-466B-A3FE-2439E8A4D3DA}" srcOrd="1" destOrd="0" parTransId="{94328BF7-2940-4139-A9B7-A747E7345ADB}" sibTransId="{4251E7BB-FA58-40A4-9DB8-0A88154902EB}"/>
    <dgm:cxn modelId="{D7C200A8-B3FD-4977-A4D2-65D1F409CF17}" type="presOf" srcId="{98E5F32E-4905-42BD-BF53-13F6D572F045}" destId="{E84E1DDA-DDCB-417D-B546-27E288358307}" srcOrd="0" destOrd="0" presId="urn:microsoft.com/office/officeart/2005/8/layout/hChevron3"/>
    <dgm:cxn modelId="{9FE6E70F-EB91-4BCE-85A4-BD49292E046C}" type="presOf" srcId="{1BBF609F-45D0-49CE-A641-F2AE6FD9877D}" destId="{D58555F7-3049-4646-9D32-C59F114F62E4}" srcOrd="0" destOrd="0" presId="urn:microsoft.com/office/officeart/2005/8/layout/hChevron3"/>
    <dgm:cxn modelId="{71854C94-EE50-491D-8203-3916CCAE4283}" srcId="{1BBF609F-45D0-49CE-A641-F2AE6FD9877D}" destId="{98E5F32E-4905-42BD-BF53-13F6D572F045}" srcOrd="0" destOrd="0" parTransId="{27E87848-6275-44B1-AE40-263BCBFF173A}" sibTransId="{1E08730E-98F5-42AD-B9AB-1431E83DC58D}"/>
    <dgm:cxn modelId="{C8379AC7-DB6F-4C27-94EF-D9A0C9E613B1}" type="presParOf" srcId="{D58555F7-3049-4646-9D32-C59F114F62E4}" destId="{E84E1DDA-DDCB-417D-B546-27E288358307}" srcOrd="0" destOrd="0" presId="urn:microsoft.com/office/officeart/2005/8/layout/hChevron3"/>
    <dgm:cxn modelId="{1505068B-DE67-4040-B9AD-007A44A9BA82}" type="presParOf" srcId="{D58555F7-3049-4646-9D32-C59F114F62E4}" destId="{7B0E22E1-1204-43B3-A5E1-B1CE86368D06}" srcOrd="1" destOrd="0" presId="urn:microsoft.com/office/officeart/2005/8/layout/hChevron3"/>
    <dgm:cxn modelId="{DE728979-107D-42C5-AB76-38BB85CF978F}" type="presParOf" srcId="{D58555F7-3049-4646-9D32-C59F114F62E4}" destId="{DE1E456F-1375-40EC-8463-B44A271B4BF7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BF609F-45D0-49CE-A641-F2AE6FD9877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5F32E-4905-42BD-BF53-13F6D572F04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1.Connect ion String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27E87848-6275-44B1-AE40-263BCBFF173A}" type="parTrans" cxnId="{71854C94-EE50-491D-8203-3916CCAE4283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1E08730E-98F5-42AD-B9AB-1431E83DC58D}" type="sibTrans" cxnId="{71854C94-EE50-491D-8203-3916CCAE4283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6D0C4981-42C9-466B-A3FE-2439E8A4D3DA}">
      <dgm:prSet phldrT="[Text]" custT="1"/>
      <dgm:spPr>
        <a:solidFill>
          <a:srgbClr val="92D050"/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/>
              </a:solidFill>
            </a:rPr>
            <a:t>2.Connection Scope</a:t>
          </a:r>
          <a:endParaRPr lang="en-US" sz="1600" dirty="0">
            <a:solidFill>
              <a:schemeClr val="bg1"/>
            </a:solidFill>
          </a:endParaRPr>
        </a:p>
      </dgm:t>
    </dgm:pt>
    <dgm:pt modelId="{94328BF7-2940-4139-A9B7-A747E7345ADB}" type="parTrans" cxnId="{CE8CC2A7-8C28-4EFC-B468-02C61E864A47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4251E7BB-FA58-40A4-9DB8-0A88154902EB}" type="sibTrans" cxnId="{CE8CC2A7-8C28-4EFC-B468-02C61E864A47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D58555F7-3049-4646-9D32-C59F114F62E4}" type="pres">
      <dgm:prSet presAssocID="{1BBF609F-45D0-49CE-A641-F2AE6FD9877D}" presName="Name0" presStyleCnt="0">
        <dgm:presLayoutVars>
          <dgm:dir/>
          <dgm:resizeHandles val="exact"/>
        </dgm:presLayoutVars>
      </dgm:prSet>
      <dgm:spPr/>
    </dgm:pt>
    <dgm:pt modelId="{E84E1DDA-DDCB-417D-B546-27E288358307}" type="pres">
      <dgm:prSet presAssocID="{98E5F32E-4905-42BD-BF53-13F6D572F045}" presName="parTxOnly" presStyleLbl="node1" presStyleIdx="0" presStyleCnt="2" custScaleX="68142" custLinFactNeighborX="-1911" custLinFactNeighborY="32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E22E1-1204-43B3-A5E1-B1CE86368D06}" type="pres">
      <dgm:prSet presAssocID="{1E08730E-98F5-42AD-B9AB-1431E83DC58D}" presName="parSpace" presStyleCnt="0"/>
      <dgm:spPr/>
    </dgm:pt>
    <dgm:pt modelId="{DE1E456F-1375-40EC-8463-B44A271B4BF7}" type="pres">
      <dgm:prSet presAssocID="{6D0C4981-42C9-466B-A3FE-2439E8A4D3DA}" presName="parTxOnly" presStyleLbl="node1" presStyleIdx="1" presStyleCnt="2" custScaleX="608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8CC2A7-8C28-4EFC-B468-02C61E864A47}" srcId="{1BBF609F-45D0-49CE-A641-F2AE6FD9877D}" destId="{6D0C4981-42C9-466B-A3FE-2439E8A4D3DA}" srcOrd="1" destOrd="0" parTransId="{94328BF7-2940-4139-A9B7-A747E7345ADB}" sibTransId="{4251E7BB-FA58-40A4-9DB8-0A88154902EB}"/>
    <dgm:cxn modelId="{3ADC1690-0D55-4E4C-B226-0EB58BB05365}" type="presOf" srcId="{1BBF609F-45D0-49CE-A641-F2AE6FD9877D}" destId="{D58555F7-3049-4646-9D32-C59F114F62E4}" srcOrd="0" destOrd="0" presId="urn:microsoft.com/office/officeart/2005/8/layout/hChevron3"/>
    <dgm:cxn modelId="{01F924F9-FD32-487A-9FA7-50E52A9B8EF3}" type="presOf" srcId="{6D0C4981-42C9-466B-A3FE-2439E8A4D3DA}" destId="{DE1E456F-1375-40EC-8463-B44A271B4BF7}" srcOrd="0" destOrd="0" presId="urn:microsoft.com/office/officeart/2005/8/layout/hChevron3"/>
    <dgm:cxn modelId="{71854C94-EE50-491D-8203-3916CCAE4283}" srcId="{1BBF609F-45D0-49CE-A641-F2AE6FD9877D}" destId="{98E5F32E-4905-42BD-BF53-13F6D572F045}" srcOrd="0" destOrd="0" parTransId="{27E87848-6275-44B1-AE40-263BCBFF173A}" sibTransId="{1E08730E-98F5-42AD-B9AB-1431E83DC58D}"/>
    <dgm:cxn modelId="{AD71D762-7C83-4A5E-9EAE-FB2C29355B07}" type="presOf" srcId="{98E5F32E-4905-42BD-BF53-13F6D572F045}" destId="{E84E1DDA-DDCB-417D-B546-27E288358307}" srcOrd="0" destOrd="0" presId="urn:microsoft.com/office/officeart/2005/8/layout/hChevron3"/>
    <dgm:cxn modelId="{61076E7F-DE01-4B5A-8BE4-2694071144C3}" type="presParOf" srcId="{D58555F7-3049-4646-9D32-C59F114F62E4}" destId="{E84E1DDA-DDCB-417D-B546-27E288358307}" srcOrd="0" destOrd="0" presId="urn:microsoft.com/office/officeart/2005/8/layout/hChevron3"/>
    <dgm:cxn modelId="{C59F8DE6-11F9-41C4-A55F-0B9BA758B9A1}" type="presParOf" srcId="{D58555F7-3049-4646-9D32-C59F114F62E4}" destId="{7B0E22E1-1204-43B3-A5E1-B1CE86368D06}" srcOrd="1" destOrd="0" presId="urn:microsoft.com/office/officeart/2005/8/layout/hChevron3"/>
    <dgm:cxn modelId="{F304115D-FA78-404E-84EA-4FC45EB4B789}" type="presParOf" srcId="{D58555F7-3049-4646-9D32-C59F114F62E4}" destId="{DE1E456F-1375-40EC-8463-B44A271B4BF7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BF609F-45D0-49CE-A641-F2AE6FD9877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5F32E-4905-42BD-BF53-13F6D572F045}">
      <dgm:prSet phldrT="[Text]" custT="1"/>
      <dgm:spPr>
        <a:solidFill>
          <a:srgbClr val="92D050"/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/>
              </a:solidFill>
            </a:rPr>
            <a:t>1.Define Variable</a:t>
          </a:r>
          <a:endParaRPr lang="en-US" sz="1600" dirty="0">
            <a:solidFill>
              <a:schemeClr val="bg1"/>
            </a:solidFill>
          </a:endParaRPr>
        </a:p>
      </dgm:t>
    </dgm:pt>
    <dgm:pt modelId="{27E87848-6275-44B1-AE40-263BCBFF173A}" type="par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1E08730E-98F5-42AD-B9AB-1431E83DC58D}" type="sib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6D0C4981-42C9-466B-A3FE-2439E8A4D3DA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2.Use Variables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94328BF7-2940-4139-A9B7-A747E7345ADB}" type="par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4251E7BB-FA58-40A4-9DB8-0A88154902EB}" type="sib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AFD8E844-2870-4A8E-8618-7556EAF45DB2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3.Variable Scope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C2ACBC45-78E1-4761-8049-CB53D8F296C1}" type="parTrans" cxnId="{54D346B9-B890-4C45-AA1A-F6A9C5526EAB}">
      <dgm:prSet/>
      <dgm:spPr/>
      <dgm:t>
        <a:bodyPr/>
        <a:lstStyle/>
        <a:p>
          <a:pPr algn="l"/>
          <a:endParaRPr lang="en-US" sz="1600"/>
        </a:p>
      </dgm:t>
    </dgm:pt>
    <dgm:pt modelId="{3091B2A8-ED11-4206-A25E-96319C1F19EB}" type="sibTrans" cxnId="{54D346B9-B890-4C45-AA1A-F6A9C5526EAB}">
      <dgm:prSet/>
      <dgm:spPr/>
      <dgm:t>
        <a:bodyPr/>
        <a:lstStyle/>
        <a:p>
          <a:pPr algn="l"/>
          <a:endParaRPr lang="en-US" sz="1600"/>
        </a:p>
      </dgm:t>
    </dgm:pt>
    <dgm:pt modelId="{D58555F7-3049-4646-9D32-C59F114F62E4}" type="pres">
      <dgm:prSet presAssocID="{1BBF609F-45D0-49CE-A641-F2AE6FD9877D}" presName="Name0" presStyleCnt="0">
        <dgm:presLayoutVars>
          <dgm:dir/>
          <dgm:resizeHandles val="exact"/>
        </dgm:presLayoutVars>
      </dgm:prSet>
      <dgm:spPr/>
    </dgm:pt>
    <dgm:pt modelId="{E84E1DDA-DDCB-417D-B546-27E288358307}" type="pres">
      <dgm:prSet presAssocID="{98E5F32E-4905-42BD-BF53-13F6D572F045}" presName="parTxOnly" presStyleLbl="node1" presStyleIdx="0" presStyleCnt="3" custLinFactNeighborX="-177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E22E1-1204-43B3-A5E1-B1CE86368D06}" type="pres">
      <dgm:prSet presAssocID="{1E08730E-98F5-42AD-B9AB-1431E83DC58D}" presName="parSpace" presStyleCnt="0"/>
      <dgm:spPr/>
    </dgm:pt>
    <dgm:pt modelId="{DE1E456F-1375-40EC-8463-B44A271B4BF7}" type="pres">
      <dgm:prSet presAssocID="{6D0C4981-42C9-466B-A3FE-2439E8A4D3DA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874B31-4D68-4CBC-9C29-986C7352A439}" type="pres">
      <dgm:prSet presAssocID="{4251E7BB-FA58-40A4-9DB8-0A88154902EB}" presName="parSpace" presStyleCnt="0"/>
      <dgm:spPr/>
    </dgm:pt>
    <dgm:pt modelId="{99A32ECE-6FE7-4BC0-A9FC-AE97BFD79A30}" type="pres">
      <dgm:prSet presAssocID="{AFD8E844-2870-4A8E-8618-7556EAF45DB2}" presName="parTxOnly" presStyleLbl="node1" presStyleIdx="2" presStyleCnt="3" custScaleX="1167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8CC2A7-8C28-4EFC-B468-02C61E864A47}" srcId="{1BBF609F-45D0-49CE-A641-F2AE6FD9877D}" destId="{6D0C4981-42C9-466B-A3FE-2439E8A4D3DA}" srcOrd="1" destOrd="0" parTransId="{94328BF7-2940-4139-A9B7-A747E7345ADB}" sibTransId="{4251E7BB-FA58-40A4-9DB8-0A88154902EB}"/>
    <dgm:cxn modelId="{2265AEA3-EFD6-4215-BE16-6093CF69081F}" type="presOf" srcId="{AFD8E844-2870-4A8E-8618-7556EAF45DB2}" destId="{99A32ECE-6FE7-4BC0-A9FC-AE97BFD79A30}" srcOrd="0" destOrd="0" presId="urn:microsoft.com/office/officeart/2005/8/layout/hChevron3"/>
    <dgm:cxn modelId="{54D346B9-B890-4C45-AA1A-F6A9C5526EAB}" srcId="{1BBF609F-45D0-49CE-A641-F2AE6FD9877D}" destId="{AFD8E844-2870-4A8E-8618-7556EAF45DB2}" srcOrd="2" destOrd="0" parTransId="{C2ACBC45-78E1-4761-8049-CB53D8F296C1}" sibTransId="{3091B2A8-ED11-4206-A25E-96319C1F19EB}"/>
    <dgm:cxn modelId="{42ABFD76-8CC2-4DA7-A35A-DF8E80C85500}" type="presOf" srcId="{98E5F32E-4905-42BD-BF53-13F6D572F045}" destId="{E84E1DDA-DDCB-417D-B546-27E288358307}" srcOrd="0" destOrd="0" presId="urn:microsoft.com/office/officeart/2005/8/layout/hChevron3"/>
    <dgm:cxn modelId="{2F7DC6D9-19EF-4787-8E1F-4C55BC35ADD8}" type="presOf" srcId="{6D0C4981-42C9-466B-A3FE-2439E8A4D3DA}" destId="{DE1E456F-1375-40EC-8463-B44A271B4BF7}" srcOrd="0" destOrd="0" presId="urn:microsoft.com/office/officeart/2005/8/layout/hChevron3"/>
    <dgm:cxn modelId="{71854C94-EE50-491D-8203-3916CCAE4283}" srcId="{1BBF609F-45D0-49CE-A641-F2AE6FD9877D}" destId="{98E5F32E-4905-42BD-BF53-13F6D572F045}" srcOrd="0" destOrd="0" parTransId="{27E87848-6275-44B1-AE40-263BCBFF173A}" sibTransId="{1E08730E-98F5-42AD-B9AB-1431E83DC58D}"/>
    <dgm:cxn modelId="{D57A46E5-DC65-469B-8140-00DD83302B5F}" type="presOf" srcId="{1BBF609F-45D0-49CE-A641-F2AE6FD9877D}" destId="{D58555F7-3049-4646-9D32-C59F114F62E4}" srcOrd="0" destOrd="0" presId="urn:microsoft.com/office/officeart/2005/8/layout/hChevron3"/>
    <dgm:cxn modelId="{109D2F45-CE04-4726-8973-B74061F1C613}" type="presParOf" srcId="{D58555F7-3049-4646-9D32-C59F114F62E4}" destId="{E84E1DDA-DDCB-417D-B546-27E288358307}" srcOrd="0" destOrd="0" presId="urn:microsoft.com/office/officeart/2005/8/layout/hChevron3"/>
    <dgm:cxn modelId="{C6C48C4E-45E4-49A9-8102-38A1E44DEE83}" type="presParOf" srcId="{D58555F7-3049-4646-9D32-C59F114F62E4}" destId="{7B0E22E1-1204-43B3-A5E1-B1CE86368D06}" srcOrd="1" destOrd="0" presId="urn:microsoft.com/office/officeart/2005/8/layout/hChevron3"/>
    <dgm:cxn modelId="{58861DEC-A15D-460B-ABF4-A761434065C3}" type="presParOf" srcId="{D58555F7-3049-4646-9D32-C59F114F62E4}" destId="{DE1E456F-1375-40EC-8463-B44A271B4BF7}" srcOrd="2" destOrd="0" presId="urn:microsoft.com/office/officeart/2005/8/layout/hChevron3"/>
    <dgm:cxn modelId="{DDE45660-27BC-494B-8BFB-AB7AE2D3C0B0}" type="presParOf" srcId="{D58555F7-3049-4646-9D32-C59F114F62E4}" destId="{90874B31-4D68-4CBC-9C29-986C7352A439}" srcOrd="3" destOrd="0" presId="urn:microsoft.com/office/officeart/2005/8/layout/hChevron3"/>
    <dgm:cxn modelId="{00726EAA-B926-442A-8C5D-EFBCD40E7890}" type="presParOf" srcId="{D58555F7-3049-4646-9D32-C59F114F62E4}" destId="{99A32ECE-6FE7-4BC0-A9FC-AE97BFD79A3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BF609F-45D0-49CE-A641-F2AE6FD9877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5F32E-4905-42BD-BF53-13F6D572F04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1.Define Variable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27E87848-6275-44B1-AE40-263BCBFF173A}" type="par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1E08730E-98F5-42AD-B9AB-1431E83DC58D}" type="sib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6D0C4981-42C9-466B-A3FE-2439E8A4D3DA}">
      <dgm:prSet phldrT="[Text]" custT="1"/>
      <dgm:spPr>
        <a:solidFill>
          <a:srgbClr val="92D050"/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/>
              </a:solidFill>
            </a:rPr>
            <a:t>2.Use Variables</a:t>
          </a:r>
          <a:endParaRPr lang="en-US" sz="1600" dirty="0">
            <a:solidFill>
              <a:schemeClr val="bg1"/>
            </a:solidFill>
          </a:endParaRPr>
        </a:p>
      </dgm:t>
    </dgm:pt>
    <dgm:pt modelId="{94328BF7-2940-4139-A9B7-A747E7345ADB}" type="par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4251E7BB-FA58-40A4-9DB8-0A88154902EB}" type="sib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AFD8E844-2870-4A8E-8618-7556EAF45DB2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3.Variable Scope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C2ACBC45-78E1-4761-8049-CB53D8F296C1}" type="parTrans" cxnId="{54D346B9-B890-4C45-AA1A-F6A9C5526EAB}">
      <dgm:prSet/>
      <dgm:spPr/>
      <dgm:t>
        <a:bodyPr/>
        <a:lstStyle/>
        <a:p>
          <a:pPr algn="l"/>
          <a:endParaRPr lang="en-US" sz="1600"/>
        </a:p>
      </dgm:t>
    </dgm:pt>
    <dgm:pt modelId="{3091B2A8-ED11-4206-A25E-96319C1F19EB}" type="sibTrans" cxnId="{54D346B9-B890-4C45-AA1A-F6A9C5526EAB}">
      <dgm:prSet/>
      <dgm:spPr/>
      <dgm:t>
        <a:bodyPr/>
        <a:lstStyle/>
        <a:p>
          <a:pPr algn="l"/>
          <a:endParaRPr lang="en-US" sz="1600"/>
        </a:p>
      </dgm:t>
    </dgm:pt>
    <dgm:pt modelId="{D58555F7-3049-4646-9D32-C59F114F62E4}" type="pres">
      <dgm:prSet presAssocID="{1BBF609F-45D0-49CE-A641-F2AE6FD9877D}" presName="Name0" presStyleCnt="0">
        <dgm:presLayoutVars>
          <dgm:dir/>
          <dgm:resizeHandles val="exact"/>
        </dgm:presLayoutVars>
      </dgm:prSet>
      <dgm:spPr/>
    </dgm:pt>
    <dgm:pt modelId="{E84E1DDA-DDCB-417D-B546-27E288358307}" type="pres">
      <dgm:prSet presAssocID="{98E5F32E-4905-42BD-BF53-13F6D572F045}" presName="parTxOnly" presStyleLbl="node1" presStyleIdx="0" presStyleCnt="3" custLinFactNeighborX="-177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E22E1-1204-43B3-A5E1-B1CE86368D06}" type="pres">
      <dgm:prSet presAssocID="{1E08730E-98F5-42AD-B9AB-1431E83DC58D}" presName="parSpace" presStyleCnt="0"/>
      <dgm:spPr/>
    </dgm:pt>
    <dgm:pt modelId="{DE1E456F-1375-40EC-8463-B44A271B4BF7}" type="pres">
      <dgm:prSet presAssocID="{6D0C4981-42C9-466B-A3FE-2439E8A4D3DA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874B31-4D68-4CBC-9C29-986C7352A439}" type="pres">
      <dgm:prSet presAssocID="{4251E7BB-FA58-40A4-9DB8-0A88154902EB}" presName="parSpace" presStyleCnt="0"/>
      <dgm:spPr/>
    </dgm:pt>
    <dgm:pt modelId="{99A32ECE-6FE7-4BC0-A9FC-AE97BFD79A30}" type="pres">
      <dgm:prSet presAssocID="{AFD8E844-2870-4A8E-8618-7556EAF45DB2}" presName="parTxOnly" presStyleLbl="node1" presStyleIdx="2" presStyleCnt="3" custScaleX="1167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8CC2A7-8C28-4EFC-B468-02C61E864A47}" srcId="{1BBF609F-45D0-49CE-A641-F2AE6FD9877D}" destId="{6D0C4981-42C9-466B-A3FE-2439E8A4D3DA}" srcOrd="1" destOrd="0" parTransId="{94328BF7-2940-4139-A9B7-A747E7345ADB}" sibTransId="{4251E7BB-FA58-40A4-9DB8-0A88154902EB}"/>
    <dgm:cxn modelId="{54D346B9-B890-4C45-AA1A-F6A9C5526EAB}" srcId="{1BBF609F-45D0-49CE-A641-F2AE6FD9877D}" destId="{AFD8E844-2870-4A8E-8618-7556EAF45DB2}" srcOrd="2" destOrd="0" parTransId="{C2ACBC45-78E1-4761-8049-CB53D8F296C1}" sibTransId="{3091B2A8-ED11-4206-A25E-96319C1F19EB}"/>
    <dgm:cxn modelId="{5BB68445-FFBD-4B0F-A747-8DCB3295D097}" type="presOf" srcId="{1BBF609F-45D0-49CE-A641-F2AE6FD9877D}" destId="{D58555F7-3049-4646-9D32-C59F114F62E4}" srcOrd="0" destOrd="0" presId="urn:microsoft.com/office/officeart/2005/8/layout/hChevron3"/>
    <dgm:cxn modelId="{A300E138-EBC6-414C-9C69-130667E01B39}" type="presOf" srcId="{AFD8E844-2870-4A8E-8618-7556EAF45DB2}" destId="{99A32ECE-6FE7-4BC0-A9FC-AE97BFD79A30}" srcOrd="0" destOrd="0" presId="urn:microsoft.com/office/officeart/2005/8/layout/hChevron3"/>
    <dgm:cxn modelId="{71854C94-EE50-491D-8203-3916CCAE4283}" srcId="{1BBF609F-45D0-49CE-A641-F2AE6FD9877D}" destId="{98E5F32E-4905-42BD-BF53-13F6D572F045}" srcOrd="0" destOrd="0" parTransId="{27E87848-6275-44B1-AE40-263BCBFF173A}" sibTransId="{1E08730E-98F5-42AD-B9AB-1431E83DC58D}"/>
    <dgm:cxn modelId="{995937AB-1579-4BAE-A3C3-11B34174476E}" type="presOf" srcId="{6D0C4981-42C9-466B-A3FE-2439E8A4D3DA}" destId="{DE1E456F-1375-40EC-8463-B44A271B4BF7}" srcOrd="0" destOrd="0" presId="urn:microsoft.com/office/officeart/2005/8/layout/hChevron3"/>
    <dgm:cxn modelId="{DDDEA548-5317-42ED-A47E-800EA723F8B8}" type="presOf" srcId="{98E5F32E-4905-42BD-BF53-13F6D572F045}" destId="{E84E1DDA-DDCB-417D-B546-27E288358307}" srcOrd="0" destOrd="0" presId="urn:microsoft.com/office/officeart/2005/8/layout/hChevron3"/>
    <dgm:cxn modelId="{C6A78E74-5F8E-4735-AB50-E8B9B4DFD43B}" type="presParOf" srcId="{D58555F7-3049-4646-9D32-C59F114F62E4}" destId="{E84E1DDA-DDCB-417D-B546-27E288358307}" srcOrd="0" destOrd="0" presId="urn:microsoft.com/office/officeart/2005/8/layout/hChevron3"/>
    <dgm:cxn modelId="{B6172D1B-98DD-4E1D-AAD9-3AADDAEFFEA5}" type="presParOf" srcId="{D58555F7-3049-4646-9D32-C59F114F62E4}" destId="{7B0E22E1-1204-43B3-A5E1-B1CE86368D06}" srcOrd="1" destOrd="0" presId="urn:microsoft.com/office/officeart/2005/8/layout/hChevron3"/>
    <dgm:cxn modelId="{804ACC96-65E2-4D71-948D-D3B25173CC22}" type="presParOf" srcId="{D58555F7-3049-4646-9D32-C59F114F62E4}" destId="{DE1E456F-1375-40EC-8463-B44A271B4BF7}" srcOrd="2" destOrd="0" presId="urn:microsoft.com/office/officeart/2005/8/layout/hChevron3"/>
    <dgm:cxn modelId="{ADF4A4C2-BFE8-4D85-8D18-81E112DC8AAB}" type="presParOf" srcId="{D58555F7-3049-4646-9D32-C59F114F62E4}" destId="{90874B31-4D68-4CBC-9C29-986C7352A439}" srcOrd="3" destOrd="0" presId="urn:microsoft.com/office/officeart/2005/8/layout/hChevron3"/>
    <dgm:cxn modelId="{7B42450C-509B-4FC3-97A4-6E585CA98B8F}" type="presParOf" srcId="{D58555F7-3049-4646-9D32-C59F114F62E4}" destId="{99A32ECE-6FE7-4BC0-A9FC-AE97BFD79A3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BF609F-45D0-49CE-A641-F2AE6FD9877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5F32E-4905-42BD-BF53-13F6D572F04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1.Define Variable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27E87848-6275-44B1-AE40-263BCBFF173A}" type="par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1E08730E-98F5-42AD-B9AB-1431E83DC58D}" type="sib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6D0C4981-42C9-466B-A3FE-2439E8A4D3DA}">
      <dgm:prSet phldrT="[Text]" custT="1"/>
      <dgm:spPr>
        <a:solidFill>
          <a:srgbClr val="92D050"/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/>
              </a:solidFill>
            </a:rPr>
            <a:t>2.Use Variables</a:t>
          </a:r>
          <a:endParaRPr lang="en-US" sz="1600" dirty="0">
            <a:solidFill>
              <a:schemeClr val="bg1"/>
            </a:solidFill>
          </a:endParaRPr>
        </a:p>
      </dgm:t>
    </dgm:pt>
    <dgm:pt modelId="{94328BF7-2940-4139-A9B7-A747E7345ADB}" type="par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4251E7BB-FA58-40A4-9DB8-0A88154902EB}" type="sib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AFD8E844-2870-4A8E-8618-7556EAF45DB2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3.Variable Scope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C2ACBC45-78E1-4761-8049-CB53D8F296C1}" type="parTrans" cxnId="{54D346B9-B890-4C45-AA1A-F6A9C5526EAB}">
      <dgm:prSet/>
      <dgm:spPr/>
      <dgm:t>
        <a:bodyPr/>
        <a:lstStyle/>
        <a:p>
          <a:pPr algn="l"/>
          <a:endParaRPr lang="en-US" sz="1600"/>
        </a:p>
      </dgm:t>
    </dgm:pt>
    <dgm:pt modelId="{3091B2A8-ED11-4206-A25E-96319C1F19EB}" type="sibTrans" cxnId="{54D346B9-B890-4C45-AA1A-F6A9C5526EAB}">
      <dgm:prSet/>
      <dgm:spPr/>
      <dgm:t>
        <a:bodyPr/>
        <a:lstStyle/>
        <a:p>
          <a:pPr algn="l"/>
          <a:endParaRPr lang="en-US" sz="1600"/>
        </a:p>
      </dgm:t>
    </dgm:pt>
    <dgm:pt modelId="{D58555F7-3049-4646-9D32-C59F114F62E4}" type="pres">
      <dgm:prSet presAssocID="{1BBF609F-45D0-49CE-A641-F2AE6FD9877D}" presName="Name0" presStyleCnt="0">
        <dgm:presLayoutVars>
          <dgm:dir/>
          <dgm:resizeHandles val="exact"/>
        </dgm:presLayoutVars>
      </dgm:prSet>
      <dgm:spPr/>
    </dgm:pt>
    <dgm:pt modelId="{E84E1DDA-DDCB-417D-B546-27E288358307}" type="pres">
      <dgm:prSet presAssocID="{98E5F32E-4905-42BD-BF53-13F6D572F045}" presName="parTxOnly" presStyleLbl="node1" presStyleIdx="0" presStyleCnt="3" custLinFactNeighborX="-177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E22E1-1204-43B3-A5E1-B1CE86368D06}" type="pres">
      <dgm:prSet presAssocID="{1E08730E-98F5-42AD-B9AB-1431E83DC58D}" presName="parSpace" presStyleCnt="0"/>
      <dgm:spPr/>
    </dgm:pt>
    <dgm:pt modelId="{DE1E456F-1375-40EC-8463-B44A271B4BF7}" type="pres">
      <dgm:prSet presAssocID="{6D0C4981-42C9-466B-A3FE-2439E8A4D3DA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874B31-4D68-4CBC-9C29-986C7352A439}" type="pres">
      <dgm:prSet presAssocID="{4251E7BB-FA58-40A4-9DB8-0A88154902EB}" presName="parSpace" presStyleCnt="0"/>
      <dgm:spPr/>
    </dgm:pt>
    <dgm:pt modelId="{99A32ECE-6FE7-4BC0-A9FC-AE97BFD79A30}" type="pres">
      <dgm:prSet presAssocID="{AFD8E844-2870-4A8E-8618-7556EAF45DB2}" presName="parTxOnly" presStyleLbl="node1" presStyleIdx="2" presStyleCnt="3" custScaleX="1167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8CC2A7-8C28-4EFC-B468-02C61E864A47}" srcId="{1BBF609F-45D0-49CE-A641-F2AE6FD9877D}" destId="{6D0C4981-42C9-466B-A3FE-2439E8A4D3DA}" srcOrd="1" destOrd="0" parTransId="{94328BF7-2940-4139-A9B7-A747E7345ADB}" sibTransId="{4251E7BB-FA58-40A4-9DB8-0A88154902EB}"/>
    <dgm:cxn modelId="{A2626BF2-C762-43D3-833B-D4DB9597D3EE}" type="presOf" srcId="{AFD8E844-2870-4A8E-8618-7556EAF45DB2}" destId="{99A32ECE-6FE7-4BC0-A9FC-AE97BFD79A30}" srcOrd="0" destOrd="0" presId="urn:microsoft.com/office/officeart/2005/8/layout/hChevron3"/>
    <dgm:cxn modelId="{54D346B9-B890-4C45-AA1A-F6A9C5526EAB}" srcId="{1BBF609F-45D0-49CE-A641-F2AE6FD9877D}" destId="{AFD8E844-2870-4A8E-8618-7556EAF45DB2}" srcOrd="2" destOrd="0" parTransId="{C2ACBC45-78E1-4761-8049-CB53D8F296C1}" sibTransId="{3091B2A8-ED11-4206-A25E-96319C1F19EB}"/>
    <dgm:cxn modelId="{70EC2D63-0C9A-4A76-B55D-A41F003EA051}" type="presOf" srcId="{98E5F32E-4905-42BD-BF53-13F6D572F045}" destId="{E84E1DDA-DDCB-417D-B546-27E288358307}" srcOrd="0" destOrd="0" presId="urn:microsoft.com/office/officeart/2005/8/layout/hChevron3"/>
    <dgm:cxn modelId="{F6DB5C38-A80D-4B2F-A084-08293C43A627}" type="presOf" srcId="{1BBF609F-45D0-49CE-A641-F2AE6FD9877D}" destId="{D58555F7-3049-4646-9D32-C59F114F62E4}" srcOrd="0" destOrd="0" presId="urn:microsoft.com/office/officeart/2005/8/layout/hChevron3"/>
    <dgm:cxn modelId="{71854C94-EE50-491D-8203-3916CCAE4283}" srcId="{1BBF609F-45D0-49CE-A641-F2AE6FD9877D}" destId="{98E5F32E-4905-42BD-BF53-13F6D572F045}" srcOrd="0" destOrd="0" parTransId="{27E87848-6275-44B1-AE40-263BCBFF173A}" sibTransId="{1E08730E-98F5-42AD-B9AB-1431E83DC58D}"/>
    <dgm:cxn modelId="{34F3FEEC-3C05-4AA8-BFD3-5E01C50E27EB}" type="presOf" srcId="{6D0C4981-42C9-466B-A3FE-2439E8A4D3DA}" destId="{DE1E456F-1375-40EC-8463-B44A271B4BF7}" srcOrd="0" destOrd="0" presId="urn:microsoft.com/office/officeart/2005/8/layout/hChevron3"/>
    <dgm:cxn modelId="{FDE0AB24-06E1-47A8-A5FE-C7D7BA63E55D}" type="presParOf" srcId="{D58555F7-3049-4646-9D32-C59F114F62E4}" destId="{E84E1DDA-DDCB-417D-B546-27E288358307}" srcOrd="0" destOrd="0" presId="urn:microsoft.com/office/officeart/2005/8/layout/hChevron3"/>
    <dgm:cxn modelId="{4A3FF96C-7BC2-4FA0-8DF5-D9E8E70866A6}" type="presParOf" srcId="{D58555F7-3049-4646-9D32-C59F114F62E4}" destId="{7B0E22E1-1204-43B3-A5E1-B1CE86368D06}" srcOrd="1" destOrd="0" presId="urn:microsoft.com/office/officeart/2005/8/layout/hChevron3"/>
    <dgm:cxn modelId="{DA08791B-5CF9-42A2-8B0E-BB27483F5E83}" type="presParOf" srcId="{D58555F7-3049-4646-9D32-C59F114F62E4}" destId="{DE1E456F-1375-40EC-8463-B44A271B4BF7}" srcOrd="2" destOrd="0" presId="urn:microsoft.com/office/officeart/2005/8/layout/hChevron3"/>
    <dgm:cxn modelId="{93E24DB4-AAA2-4852-8754-982FC9DAB689}" type="presParOf" srcId="{D58555F7-3049-4646-9D32-C59F114F62E4}" destId="{90874B31-4D68-4CBC-9C29-986C7352A439}" srcOrd="3" destOrd="0" presId="urn:microsoft.com/office/officeart/2005/8/layout/hChevron3"/>
    <dgm:cxn modelId="{426C0877-3071-4CBB-833E-0362BF187105}" type="presParOf" srcId="{D58555F7-3049-4646-9D32-C59F114F62E4}" destId="{99A32ECE-6FE7-4BC0-A9FC-AE97BFD79A3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BF609F-45D0-49CE-A641-F2AE6FD9877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5F32E-4905-42BD-BF53-13F6D572F04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1.Define Variable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27E87848-6275-44B1-AE40-263BCBFF173A}" type="par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1E08730E-98F5-42AD-B9AB-1431E83DC58D}" type="sib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6D0C4981-42C9-466B-A3FE-2439E8A4D3DA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2.Use Variables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94328BF7-2940-4139-A9B7-A747E7345ADB}" type="par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4251E7BB-FA58-40A4-9DB8-0A88154902EB}" type="sib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AFD8E844-2870-4A8E-8618-7556EAF45DB2}">
      <dgm:prSet phldrT="[Text]" custT="1"/>
      <dgm:spPr>
        <a:solidFill>
          <a:srgbClr val="92D050"/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/>
              </a:solidFill>
            </a:rPr>
            <a:t>3.Variable Scope</a:t>
          </a:r>
          <a:endParaRPr lang="en-US" sz="1600" dirty="0">
            <a:solidFill>
              <a:schemeClr val="bg1"/>
            </a:solidFill>
          </a:endParaRPr>
        </a:p>
      </dgm:t>
    </dgm:pt>
    <dgm:pt modelId="{C2ACBC45-78E1-4761-8049-CB53D8F296C1}" type="parTrans" cxnId="{54D346B9-B890-4C45-AA1A-F6A9C5526EAB}">
      <dgm:prSet/>
      <dgm:spPr/>
      <dgm:t>
        <a:bodyPr/>
        <a:lstStyle/>
        <a:p>
          <a:pPr algn="l"/>
          <a:endParaRPr lang="en-US" sz="1600"/>
        </a:p>
      </dgm:t>
    </dgm:pt>
    <dgm:pt modelId="{3091B2A8-ED11-4206-A25E-96319C1F19EB}" type="sibTrans" cxnId="{54D346B9-B890-4C45-AA1A-F6A9C5526EAB}">
      <dgm:prSet/>
      <dgm:spPr/>
      <dgm:t>
        <a:bodyPr/>
        <a:lstStyle/>
        <a:p>
          <a:pPr algn="l"/>
          <a:endParaRPr lang="en-US" sz="1600"/>
        </a:p>
      </dgm:t>
    </dgm:pt>
    <dgm:pt modelId="{D58555F7-3049-4646-9D32-C59F114F62E4}" type="pres">
      <dgm:prSet presAssocID="{1BBF609F-45D0-49CE-A641-F2AE6FD9877D}" presName="Name0" presStyleCnt="0">
        <dgm:presLayoutVars>
          <dgm:dir/>
          <dgm:resizeHandles val="exact"/>
        </dgm:presLayoutVars>
      </dgm:prSet>
      <dgm:spPr/>
    </dgm:pt>
    <dgm:pt modelId="{E84E1DDA-DDCB-417D-B546-27E288358307}" type="pres">
      <dgm:prSet presAssocID="{98E5F32E-4905-42BD-BF53-13F6D572F045}" presName="parTxOnly" presStyleLbl="node1" presStyleIdx="0" presStyleCnt="3" custLinFactNeighborX="-177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E22E1-1204-43B3-A5E1-B1CE86368D06}" type="pres">
      <dgm:prSet presAssocID="{1E08730E-98F5-42AD-B9AB-1431E83DC58D}" presName="parSpace" presStyleCnt="0"/>
      <dgm:spPr/>
    </dgm:pt>
    <dgm:pt modelId="{DE1E456F-1375-40EC-8463-B44A271B4BF7}" type="pres">
      <dgm:prSet presAssocID="{6D0C4981-42C9-466B-A3FE-2439E8A4D3DA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874B31-4D68-4CBC-9C29-986C7352A439}" type="pres">
      <dgm:prSet presAssocID="{4251E7BB-FA58-40A4-9DB8-0A88154902EB}" presName="parSpace" presStyleCnt="0"/>
      <dgm:spPr/>
    </dgm:pt>
    <dgm:pt modelId="{99A32ECE-6FE7-4BC0-A9FC-AE97BFD79A30}" type="pres">
      <dgm:prSet presAssocID="{AFD8E844-2870-4A8E-8618-7556EAF45DB2}" presName="parTxOnly" presStyleLbl="node1" presStyleIdx="2" presStyleCnt="3" custScaleX="1167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8CC2A7-8C28-4EFC-B468-02C61E864A47}" srcId="{1BBF609F-45D0-49CE-A641-F2AE6FD9877D}" destId="{6D0C4981-42C9-466B-A3FE-2439E8A4D3DA}" srcOrd="1" destOrd="0" parTransId="{94328BF7-2940-4139-A9B7-A747E7345ADB}" sibTransId="{4251E7BB-FA58-40A4-9DB8-0A88154902EB}"/>
    <dgm:cxn modelId="{54D346B9-B890-4C45-AA1A-F6A9C5526EAB}" srcId="{1BBF609F-45D0-49CE-A641-F2AE6FD9877D}" destId="{AFD8E844-2870-4A8E-8618-7556EAF45DB2}" srcOrd="2" destOrd="0" parTransId="{C2ACBC45-78E1-4761-8049-CB53D8F296C1}" sibTransId="{3091B2A8-ED11-4206-A25E-96319C1F19EB}"/>
    <dgm:cxn modelId="{D7BA0BC0-DE63-4687-9FF0-64760B1A1F9A}" type="presOf" srcId="{98E5F32E-4905-42BD-BF53-13F6D572F045}" destId="{E84E1DDA-DDCB-417D-B546-27E288358307}" srcOrd="0" destOrd="0" presId="urn:microsoft.com/office/officeart/2005/8/layout/hChevron3"/>
    <dgm:cxn modelId="{67405987-921F-4CC8-9AE0-8E50EF2E4678}" type="presOf" srcId="{6D0C4981-42C9-466B-A3FE-2439E8A4D3DA}" destId="{DE1E456F-1375-40EC-8463-B44A271B4BF7}" srcOrd="0" destOrd="0" presId="urn:microsoft.com/office/officeart/2005/8/layout/hChevron3"/>
    <dgm:cxn modelId="{71854C94-EE50-491D-8203-3916CCAE4283}" srcId="{1BBF609F-45D0-49CE-A641-F2AE6FD9877D}" destId="{98E5F32E-4905-42BD-BF53-13F6D572F045}" srcOrd="0" destOrd="0" parTransId="{27E87848-6275-44B1-AE40-263BCBFF173A}" sibTransId="{1E08730E-98F5-42AD-B9AB-1431E83DC58D}"/>
    <dgm:cxn modelId="{594CB697-2DD5-40F9-AE4F-909DF89C3C53}" type="presOf" srcId="{AFD8E844-2870-4A8E-8618-7556EAF45DB2}" destId="{99A32ECE-6FE7-4BC0-A9FC-AE97BFD79A30}" srcOrd="0" destOrd="0" presId="urn:microsoft.com/office/officeart/2005/8/layout/hChevron3"/>
    <dgm:cxn modelId="{775DDA7B-4EE0-48A7-8D6F-070420A8C18F}" type="presOf" srcId="{1BBF609F-45D0-49CE-A641-F2AE6FD9877D}" destId="{D58555F7-3049-4646-9D32-C59F114F62E4}" srcOrd="0" destOrd="0" presId="urn:microsoft.com/office/officeart/2005/8/layout/hChevron3"/>
    <dgm:cxn modelId="{A8CE6819-BC27-4759-A10A-02E2D80A0763}" type="presParOf" srcId="{D58555F7-3049-4646-9D32-C59F114F62E4}" destId="{E84E1DDA-DDCB-417D-B546-27E288358307}" srcOrd="0" destOrd="0" presId="urn:microsoft.com/office/officeart/2005/8/layout/hChevron3"/>
    <dgm:cxn modelId="{7EBC5F7F-2DAC-4EA3-B5E3-722D7BEDF172}" type="presParOf" srcId="{D58555F7-3049-4646-9D32-C59F114F62E4}" destId="{7B0E22E1-1204-43B3-A5E1-B1CE86368D06}" srcOrd="1" destOrd="0" presId="urn:microsoft.com/office/officeart/2005/8/layout/hChevron3"/>
    <dgm:cxn modelId="{B2785F21-CE02-42F3-8903-1AB3BFA3C8CA}" type="presParOf" srcId="{D58555F7-3049-4646-9D32-C59F114F62E4}" destId="{DE1E456F-1375-40EC-8463-B44A271B4BF7}" srcOrd="2" destOrd="0" presId="urn:microsoft.com/office/officeart/2005/8/layout/hChevron3"/>
    <dgm:cxn modelId="{23A9F438-09C8-48B4-93A4-60A9DE53B5FB}" type="presParOf" srcId="{D58555F7-3049-4646-9D32-C59F114F62E4}" destId="{90874B31-4D68-4CBC-9C29-986C7352A439}" srcOrd="3" destOrd="0" presId="urn:microsoft.com/office/officeart/2005/8/layout/hChevron3"/>
    <dgm:cxn modelId="{EDAFB50E-F9C7-4BEC-BFC1-F4B646069FA2}" type="presParOf" srcId="{D58555F7-3049-4646-9D32-C59F114F62E4}" destId="{99A32ECE-6FE7-4BC0-A9FC-AE97BFD79A3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BBF609F-45D0-49CE-A641-F2AE6FD9877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5F32E-4905-42BD-BF53-13F6D572F045}">
      <dgm:prSet phldrT="[Text]" custT="1"/>
      <dgm:spPr>
        <a:solidFill>
          <a:srgbClr val="92D050"/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/>
              </a:solidFill>
            </a:rPr>
            <a:t>1.Key vs Non Key Cols</a:t>
          </a:r>
          <a:endParaRPr lang="en-US" sz="1600" dirty="0">
            <a:solidFill>
              <a:schemeClr val="bg1"/>
            </a:solidFill>
          </a:endParaRPr>
        </a:p>
      </dgm:t>
    </dgm:pt>
    <dgm:pt modelId="{27E87848-6275-44B1-AE40-263BCBFF173A}" type="par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1E08730E-98F5-42AD-B9AB-1431E83DC58D}" type="sib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6D0C4981-42C9-466B-A3FE-2439E8A4D3DA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2.Syntax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94328BF7-2940-4139-A9B7-A747E7345ADB}" type="par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4251E7BB-FA58-40A4-9DB8-0A88154902EB}" type="sib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D58555F7-3049-4646-9D32-C59F114F62E4}" type="pres">
      <dgm:prSet presAssocID="{1BBF609F-45D0-49CE-A641-F2AE6FD9877D}" presName="Name0" presStyleCnt="0">
        <dgm:presLayoutVars>
          <dgm:dir/>
          <dgm:resizeHandles val="exact"/>
        </dgm:presLayoutVars>
      </dgm:prSet>
      <dgm:spPr/>
    </dgm:pt>
    <dgm:pt modelId="{E84E1DDA-DDCB-417D-B546-27E288358307}" type="pres">
      <dgm:prSet presAssocID="{98E5F32E-4905-42BD-BF53-13F6D572F045}" presName="parTxOnly" presStyleLbl="node1" presStyleIdx="0" presStyleCnt="2" custLinFactNeighborX="-177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E22E1-1204-43B3-A5E1-B1CE86368D06}" type="pres">
      <dgm:prSet presAssocID="{1E08730E-98F5-42AD-B9AB-1431E83DC58D}" presName="parSpace" presStyleCnt="0"/>
      <dgm:spPr/>
    </dgm:pt>
    <dgm:pt modelId="{DE1E456F-1375-40EC-8463-B44A271B4BF7}" type="pres">
      <dgm:prSet presAssocID="{6D0C4981-42C9-466B-A3FE-2439E8A4D3DA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E805AA-25CC-4EAC-9F45-3BD136AA3148}" type="presOf" srcId="{1BBF609F-45D0-49CE-A641-F2AE6FD9877D}" destId="{D58555F7-3049-4646-9D32-C59F114F62E4}" srcOrd="0" destOrd="0" presId="urn:microsoft.com/office/officeart/2005/8/layout/hChevron3"/>
    <dgm:cxn modelId="{CE8CC2A7-8C28-4EFC-B468-02C61E864A47}" srcId="{1BBF609F-45D0-49CE-A641-F2AE6FD9877D}" destId="{6D0C4981-42C9-466B-A3FE-2439E8A4D3DA}" srcOrd="1" destOrd="0" parTransId="{94328BF7-2940-4139-A9B7-A747E7345ADB}" sibTransId="{4251E7BB-FA58-40A4-9DB8-0A88154902EB}"/>
    <dgm:cxn modelId="{902120F4-E6D0-446B-B698-B35DC53B0C55}" type="presOf" srcId="{98E5F32E-4905-42BD-BF53-13F6D572F045}" destId="{E84E1DDA-DDCB-417D-B546-27E288358307}" srcOrd="0" destOrd="0" presId="urn:microsoft.com/office/officeart/2005/8/layout/hChevron3"/>
    <dgm:cxn modelId="{71854C94-EE50-491D-8203-3916CCAE4283}" srcId="{1BBF609F-45D0-49CE-A641-F2AE6FD9877D}" destId="{98E5F32E-4905-42BD-BF53-13F6D572F045}" srcOrd="0" destOrd="0" parTransId="{27E87848-6275-44B1-AE40-263BCBFF173A}" sibTransId="{1E08730E-98F5-42AD-B9AB-1431E83DC58D}"/>
    <dgm:cxn modelId="{2AE1FE9D-D487-489F-8826-DBD43644CC28}" type="presOf" srcId="{6D0C4981-42C9-466B-A3FE-2439E8A4D3DA}" destId="{DE1E456F-1375-40EC-8463-B44A271B4BF7}" srcOrd="0" destOrd="0" presId="urn:microsoft.com/office/officeart/2005/8/layout/hChevron3"/>
    <dgm:cxn modelId="{FEF078BE-B7CF-446F-B031-07DDA25694C3}" type="presParOf" srcId="{D58555F7-3049-4646-9D32-C59F114F62E4}" destId="{E84E1DDA-DDCB-417D-B546-27E288358307}" srcOrd="0" destOrd="0" presId="urn:microsoft.com/office/officeart/2005/8/layout/hChevron3"/>
    <dgm:cxn modelId="{82862180-8329-4E51-B0E0-EBCC610EBA44}" type="presParOf" srcId="{D58555F7-3049-4646-9D32-C59F114F62E4}" destId="{7B0E22E1-1204-43B3-A5E1-B1CE86368D06}" srcOrd="1" destOrd="0" presId="urn:microsoft.com/office/officeart/2005/8/layout/hChevron3"/>
    <dgm:cxn modelId="{3415991C-17E4-4C75-93EC-741BBF2B4BE2}" type="presParOf" srcId="{D58555F7-3049-4646-9D32-C59F114F62E4}" destId="{DE1E456F-1375-40EC-8463-B44A271B4BF7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BBF609F-45D0-49CE-A641-F2AE6FD9877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5F32E-4905-42BD-BF53-13F6D572F04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1.Key vs Non Key Cols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27E87848-6275-44B1-AE40-263BCBFF173A}" type="par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1E08730E-98F5-42AD-B9AB-1431E83DC58D}" type="sib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6D0C4981-42C9-466B-A3FE-2439E8A4D3DA}">
      <dgm:prSet phldrT="[Text]" custT="1"/>
      <dgm:spPr>
        <a:solidFill>
          <a:srgbClr val="92D050"/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/>
              </a:solidFill>
            </a:rPr>
            <a:t>2.Syntax</a:t>
          </a:r>
          <a:endParaRPr lang="en-US" sz="1600" dirty="0">
            <a:solidFill>
              <a:schemeClr val="bg1"/>
            </a:solidFill>
          </a:endParaRPr>
        </a:p>
      </dgm:t>
    </dgm:pt>
    <dgm:pt modelId="{94328BF7-2940-4139-A9B7-A747E7345ADB}" type="par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4251E7BB-FA58-40A4-9DB8-0A88154902EB}" type="sib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D58555F7-3049-4646-9D32-C59F114F62E4}" type="pres">
      <dgm:prSet presAssocID="{1BBF609F-45D0-49CE-A641-F2AE6FD9877D}" presName="Name0" presStyleCnt="0">
        <dgm:presLayoutVars>
          <dgm:dir/>
          <dgm:resizeHandles val="exact"/>
        </dgm:presLayoutVars>
      </dgm:prSet>
      <dgm:spPr/>
    </dgm:pt>
    <dgm:pt modelId="{E84E1DDA-DDCB-417D-B546-27E288358307}" type="pres">
      <dgm:prSet presAssocID="{98E5F32E-4905-42BD-BF53-13F6D572F045}" presName="parTxOnly" presStyleLbl="node1" presStyleIdx="0" presStyleCnt="2" custLinFactNeighborX="-177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E22E1-1204-43B3-A5E1-B1CE86368D06}" type="pres">
      <dgm:prSet presAssocID="{1E08730E-98F5-42AD-B9AB-1431E83DC58D}" presName="parSpace" presStyleCnt="0"/>
      <dgm:spPr/>
    </dgm:pt>
    <dgm:pt modelId="{DE1E456F-1375-40EC-8463-B44A271B4BF7}" type="pres">
      <dgm:prSet presAssocID="{6D0C4981-42C9-466B-A3FE-2439E8A4D3DA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41286D-1977-421B-921B-4B8F5F5B0488}" type="presOf" srcId="{6D0C4981-42C9-466B-A3FE-2439E8A4D3DA}" destId="{DE1E456F-1375-40EC-8463-B44A271B4BF7}" srcOrd="0" destOrd="0" presId="urn:microsoft.com/office/officeart/2005/8/layout/hChevron3"/>
    <dgm:cxn modelId="{CE8CC2A7-8C28-4EFC-B468-02C61E864A47}" srcId="{1BBF609F-45D0-49CE-A641-F2AE6FD9877D}" destId="{6D0C4981-42C9-466B-A3FE-2439E8A4D3DA}" srcOrd="1" destOrd="0" parTransId="{94328BF7-2940-4139-A9B7-A747E7345ADB}" sibTransId="{4251E7BB-FA58-40A4-9DB8-0A88154902EB}"/>
    <dgm:cxn modelId="{4F82294A-0F63-45CB-B06A-43E45128B4C5}" type="presOf" srcId="{1BBF609F-45D0-49CE-A641-F2AE6FD9877D}" destId="{D58555F7-3049-4646-9D32-C59F114F62E4}" srcOrd="0" destOrd="0" presId="urn:microsoft.com/office/officeart/2005/8/layout/hChevron3"/>
    <dgm:cxn modelId="{71854C94-EE50-491D-8203-3916CCAE4283}" srcId="{1BBF609F-45D0-49CE-A641-F2AE6FD9877D}" destId="{98E5F32E-4905-42BD-BF53-13F6D572F045}" srcOrd="0" destOrd="0" parTransId="{27E87848-6275-44B1-AE40-263BCBFF173A}" sibTransId="{1E08730E-98F5-42AD-B9AB-1431E83DC58D}"/>
    <dgm:cxn modelId="{51247F64-65C2-4D5F-BEB6-694B5D1421C2}" type="presOf" srcId="{98E5F32E-4905-42BD-BF53-13F6D572F045}" destId="{E84E1DDA-DDCB-417D-B546-27E288358307}" srcOrd="0" destOrd="0" presId="urn:microsoft.com/office/officeart/2005/8/layout/hChevron3"/>
    <dgm:cxn modelId="{7580425C-487A-4077-8D62-D745FCECE0ED}" type="presParOf" srcId="{D58555F7-3049-4646-9D32-C59F114F62E4}" destId="{E84E1DDA-DDCB-417D-B546-27E288358307}" srcOrd="0" destOrd="0" presId="urn:microsoft.com/office/officeart/2005/8/layout/hChevron3"/>
    <dgm:cxn modelId="{D32BD9BF-6EE8-454E-B6A3-765C281F3640}" type="presParOf" srcId="{D58555F7-3049-4646-9D32-C59F114F62E4}" destId="{7B0E22E1-1204-43B3-A5E1-B1CE86368D06}" srcOrd="1" destOrd="0" presId="urn:microsoft.com/office/officeart/2005/8/layout/hChevron3"/>
    <dgm:cxn modelId="{B1A63164-394C-403F-BF12-D85AB3C493D0}" type="presParOf" srcId="{D58555F7-3049-4646-9D32-C59F114F62E4}" destId="{DE1E456F-1375-40EC-8463-B44A271B4BF7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E1DDA-DDCB-417D-B546-27E288358307}">
      <dsp:nvSpPr>
        <dsp:cNvPr id="0" name=""/>
        <dsp:cNvSpPr/>
      </dsp:nvSpPr>
      <dsp:spPr>
        <a:xfrm>
          <a:off x="0" y="0"/>
          <a:ext cx="2866186" cy="381000"/>
        </a:xfrm>
        <a:prstGeom prst="homePlat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1.Connect ion String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0"/>
        <a:ext cx="2770936" cy="381000"/>
      </dsp:txXfrm>
    </dsp:sp>
    <dsp:sp modelId="{DE1E456F-1375-40EC-8463-B44A271B4BF7}">
      <dsp:nvSpPr>
        <dsp:cNvPr id="0" name=""/>
        <dsp:cNvSpPr/>
      </dsp:nvSpPr>
      <dsp:spPr>
        <a:xfrm>
          <a:off x="2025561" y="0"/>
          <a:ext cx="2560774" cy="381000"/>
        </a:xfrm>
        <a:prstGeom prst="chevron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85000"/>
                </a:schemeClr>
              </a:solidFill>
            </a:rPr>
            <a:t>2.Connection Scope</a:t>
          </a:r>
          <a:endParaRPr lang="en-US" sz="1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2216061" y="0"/>
        <a:ext cx="2179774" cy="381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E1DDA-DDCB-417D-B546-27E288358307}">
      <dsp:nvSpPr>
        <dsp:cNvPr id="0" name=""/>
        <dsp:cNvSpPr/>
      </dsp:nvSpPr>
      <dsp:spPr>
        <a:xfrm>
          <a:off x="0" y="0"/>
          <a:ext cx="2866186" cy="381000"/>
        </a:xfrm>
        <a:prstGeom prst="homePlate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85000"/>
                </a:schemeClr>
              </a:solidFill>
            </a:rPr>
            <a:t>1.Connect ion String</a:t>
          </a:r>
          <a:endParaRPr lang="en-US" sz="1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0" y="0"/>
        <a:ext cx="2770936" cy="381000"/>
      </dsp:txXfrm>
    </dsp:sp>
    <dsp:sp modelId="{DE1E456F-1375-40EC-8463-B44A271B4BF7}">
      <dsp:nvSpPr>
        <dsp:cNvPr id="0" name=""/>
        <dsp:cNvSpPr/>
      </dsp:nvSpPr>
      <dsp:spPr>
        <a:xfrm>
          <a:off x="2025561" y="0"/>
          <a:ext cx="2560774" cy="381000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2.Connection Scope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2216061" y="0"/>
        <a:ext cx="2179774" cy="381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E1DDA-DDCB-417D-B546-27E288358307}">
      <dsp:nvSpPr>
        <dsp:cNvPr id="0" name=""/>
        <dsp:cNvSpPr/>
      </dsp:nvSpPr>
      <dsp:spPr>
        <a:xfrm>
          <a:off x="0" y="0"/>
          <a:ext cx="2202095" cy="381000"/>
        </a:xfrm>
        <a:prstGeom prst="homePlat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1.Define Variable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0"/>
        <a:ext cx="2106845" cy="381000"/>
      </dsp:txXfrm>
    </dsp:sp>
    <dsp:sp modelId="{DE1E456F-1375-40EC-8463-B44A271B4BF7}">
      <dsp:nvSpPr>
        <dsp:cNvPr id="0" name=""/>
        <dsp:cNvSpPr/>
      </dsp:nvSpPr>
      <dsp:spPr>
        <a:xfrm>
          <a:off x="1762092" y="0"/>
          <a:ext cx="2202095" cy="381000"/>
        </a:xfrm>
        <a:prstGeom prst="chevron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85000"/>
                </a:schemeClr>
              </a:solidFill>
            </a:rPr>
            <a:t>2.Use Variables</a:t>
          </a:r>
          <a:endParaRPr lang="en-US" sz="1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952592" y="0"/>
        <a:ext cx="1821095" cy="381000"/>
      </dsp:txXfrm>
    </dsp:sp>
    <dsp:sp modelId="{99A32ECE-6FE7-4BC0-A9FC-AE97BFD79A30}">
      <dsp:nvSpPr>
        <dsp:cNvPr id="0" name=""/>
        <dsp:cNvSpPr/>
      </dsp:nvSpPr>
      <dsp:spPr>
        <a:xfrm>
          <a:off x="3523768" y="0"/>
          <a:ext cx="2570263" cy="381000"/>
        </a:xfrm>
        <a:prstGeom prst="chevron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85000"/>
                </a:schemeClr>
              </a:solidFill>
            </a:rPr>
            <a:t>3.Variable Scope</a:t>
          </a:r>
          <a:endParaRPr lang="en-US" sz="1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714268" y="0"/>
        <a:ext cx="2189263" cy="381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D19B3-A8BF-4651-9C94-5C59F1154874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5E63D-BBAD-4306-A7AB-904EC9327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5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5E63D-BBAD-4306-A7AB-904EC93274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0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8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://www.connectionstring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381000"/>
            <a:ext cx="8229600" cy="5339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spcBef>
                <a:spcPts val="1200"/>
              </a:spcBef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r>
              <a:rPr lang="en-US" dirty="0" smtClean="0"/>
              <a:t>Types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Suite Page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Test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</a:p>
          <a:p>
            <a:endParaRPr lang="en-US" sz="1400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Database </a:t>
            </a:r>
            <a:r>
              <a:rPr lang="en-US" dirty="0"/>
              <a:t>Connection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Database connection string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Connection Scope</a:t>
            </a:r>
          </a:p>
          <a:p>
            <a:endParaRPr lang="en-US" sz="1400" dirty="0" smtClean="0"/>
          </a:p>
          <a:p>
            <a:pPr>
              <a:spcBef>
                <a:spcPts val="0"/>
              </a:spcBef>
            </a:pPr>
            <a:r>
              <a:rPr lang="en-US" dirty="0"/>
              <a:t>Page Variables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Defining a variable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Using Variables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Variable Scope</a:t>
            </a:r>
          </a:p>
          <a:p>
            <a:endParaRPr lang="en-US" sz="1400" dirty="0" smtClean="0"/>
          </a:p>
          <a:p>
            <a:pPr>
              <a:spcBef>
                <a:spcPts val="0"/>
              </a:spcBef>
            </a:pPr>
            <a:r>
              <a:rPr lang="en-US" dirty="0"/>
              <a:t>Columns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Key Columns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Non Key Columns</a:t>
            </a:r>
          </a:p>
        </p:txBody>
      </p:sp>
    </p:spTree>
    <p:extLst>
      <p:ext uri="{BB962C8B-B14F-4D97-AF65-F5344CB8AC3E}">
        <p14:creationId xmlns:p14="http://schemas.microsoft.com/office/powerpoint/2010/main" val="120848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475" y="843612"/>
            <a:ext cx="85344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Post save the variables defined in the edit page are evaluated with the variables defined in the suite page.</a:t>
            </a:r>
            <a:endParaRPr lang="en-US" sz="1400" dirty="0"/>
          </a:p>
        </p:txBody>
      </p:sp>
      <p:grpSp>
        <p:nvGrpSpPr>
          <p:cNvPr id="2" name="Group 1"/>
          <p:cNvGrpSpPr/>
          <p:nvPr/>
        </p:nvGrpSpPr>
        <p:grpSpPr>
          <a:xfrm>
            <a:off x="479643" y="1543050"/>
            <a:ext cx="8083463" cy="4908714"/>
            <a:chOff x="593943" y="1600200"/>
            <a:chExt cx="8083463" cy="490871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43" y="1600200"/>
              <a:ext cx="8083463" cy="4908714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6505575" y="3886200"/>
              <a:ext cx="381000" cy="2542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999616" y="3884772"/>
              <a:ext cx="457200" cy="2542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572" y="140732"/>
            <a:ext cx="7696076" cy="381000"/>
            <a:chOff x="379572" y="140732"/>
            <a:chExt cx="7696076" cy="381000"/>
          </a:xfrm>
        </p:grpSpPr>
        <p:sp>
          <p:nvSpPr>
            <p:cNvPr id="12" name="Rectangle 11"/>
            <p:cNvSpPr/>
            <p:nvPr/>
          </p:nvSpPr>
          <p:spPr>
            <a:xfrm>
              <a:off x="379572" y="152400"/>
              <a:ext cx="1615160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Page Variables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3" name="Diagram 12"/>
            <p:cNvGraphicFramePr/>
            <p:nvPr>
              <p:extLst>
                <p:ext uri="{D42A27DB-BD31-4B8C-83A1-F6EECF244321}">
                  <p14:modId xmlns:p14="http://schemas.microsoft.com/office/powerpoint/2010/main" val="2750919801"/>
                </p:ext>
              </p:extLst>
            </p:nvPr>
          </p:nvGraphicFramePr>
          <p:xfrm>
            <a:off x="1981200" y="140732"/>
            <a:ext cx="6094448" cy="381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6762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8475" y="843612"/>
            <a:ext cx="8534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Variables </a:t>
            </a:r>
            <a:r>
              <a:rPr lang="en-US" sz="1400" dirty="0"/>
              <a:t>are in scope if they are defined on the </a:t>
            </a:r>
            <a:r>
              <a:rPr lang="en-US" sz="1400" dirty="0" smtClean="0"/>
              <a:t>test page </a:t>
            </a:r>
            <a:r>
              <a:rPr lang="en-US" sz="1400" dirty="0"/>
              <a:t>in question or </a:t>
            </a:r>
            <a:r>
              <a:rPr lang="en-US" sz="1400" dirty="0" smtClean="0"/>
              <a:t>somewhere </a:t>
            </a:r>
            <a:r>
              <a:rPr lang="en-US" sz="1400" dirty="0"/>
              <a:t>in the parent hierarchy of </a:t>
            </a:r>
            <a:r>
              <a:rPr lang="en-US" sz="1400" dirty="0" smtClean="0"/>
              <a:t>the test page.</a:t>
            </a:r>
            <a:endParaRPr lang="en-US" sz="1400" dirty="0"/>
          </a:p>
        </p:txBody>
      </p:sp>
      <p:grpSp>
        <p:nvGrpSpPr>
          <p:cNvPr id="2049" name="Group 2048"/>
          <p:cNvGrpSpPr/>
          <p:nvPr/>
        </p:nvGrpSpPr>
        <p:grpSpPr>
          <a:xfrm>
            <a:off x="1828800" y="1619250"/>
            <a:ext cx="4472022" cy="3434461"/>
            <a:chOff x="533400" y="1905000"/>
            <a:chExt cx="5216820" cy="403860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79" b="50000"/>
            <a:stretch/>
          </p:blipFill>
          <p:spPr bwMode="auto">
            <a:xfrm>
              <a:off x="533400" y="1905000"/>
              <a:ext cx="5216820" cy="4038600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30" name="Group 29"/>
            <p:cNvGrpSpPr/>
            <p:nvPr/>
          </p:nvGrpSpPr>
          <p:grpSpPr>
            <a:xfrm>
              <a:off x="2058841" y="3171826"/>
              <a:ext cx="2817959" cy="256032"/>
              <a:chOff x="2058841" y="3171826"/>
              <a:chExt cx="2817959" cy="256032"/>
            </a:xfrm>
          </p:grpSpPr>
          <p:cxnSp>
            <p:nvCxnSpPr>
              <p:cNvPr id="23" name="Straight Arrow Connector 22"/>
              <p:cNvCxnSpPr>
                <a:stCxn id="24" idx="1"/>
              </p:cNvCxnSpPr>
              <p:nvPr/>
            </p:nvCxnSpPr>
            <p:spPr>
              <a:xfrm flipH="1">
                <a:off x="2058841" y="3299842"/>
                <a:ext cx="365760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543175" y="3171826"/>
                <a:ext cx="2333625" cy="256032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Define Variable A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48" name="Group 2047"/>
            <p:cNvGrpSpPr/>
            <p:nvPr/>
          </p:nvGrpSpPr>
          <p:grpSpPr>
            <a:xfrm>
              <a:off x="2458891" y="3518917"/>
              <a:ext cx="2797003" cy="256032"/>
              <a:chOff x="2458891" y="3518917"/>
              <a:chExt cx="2797003" cy="25603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924174" y="3518917"/>
                <a:ext cx="2331720" cy="256032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Define Variable B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flipH="1">
                <a:off x="2458891" y="3652267"/>
                <a:ext cx="365760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Line Callout 2 31"/>
            <p:cNvSpPr/>
            <p:nvPr/>
          </p:nvSpPr>
          <p:spPr>
            <a:xfrm>
              <a:off x="3141810" y="4419600"/>
              <a:ext cx="2331720" cy="762000"/>
            </a:xfrm>
            <a:prstGeom prst="borderCallout2">
              <a:avLst>
                <a:gd name="adj1" fmla="val -13171"/>
                <a:gd name="adj2" fmla="val 928"/>
                <a:gd name="adj3" fmla="val -27312"/>
                <a:gd name="adj4" fmla="val -12159"/>
                <a:gd name="adj5" fmla="val -67545"/>
                <a:gd name="adj6" fmla="val -22181"/>
              </a:avLst>
            </a:prstGeom>
            <a:solidFill>
              <a:srgbClr val="FFFFCC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Define Variable C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Use variables A,B,C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398622" y="5562600"/>
            <a:ext cx="85344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Out of Scope:</a:t>
            </a:r>
            <a:r>
              <a:rPr lang="en-US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In the above example Variable C can not be used in </a:t>
            </a:r>
            <a:r>
              <a:rPr lang="en-US" sz="1400" dirty="0" err="1" smtClean="0"/>
              <a:t>SubTestOne</a:t>
            </a:r>
            <a:r>
              <a:rPr lang="en-US" sz="1400" dirty="0" smtClean="0"/>
              <a:t> Page and </a:t>
            </a:r>
            <a:r>
              <a:rPr lang="en-US" sz="1400" dirty="0" err="1" smtClean="0"/>
              <a:t>SandBox</a:t>
            </a:r>
            <a:r>
              <a:rPr lang="en-US" sz="1400" dirty="0"/>
              <a:t> </a:t>
            </a:r>
            <a:r>
              <a:rPr lang="en-US" sz="1400" dirty="0" smtClean="0"/>
              <a:t>pages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Variable B can not be used in </a:t>
            </a:r>
            <a:r>
              <a:rPr lang="en-US" sz="1400" dirty="0" err="1" smtClean="0"/>
              <a:t>SandBox</a:t>
            </a:r>
            <a:r>
              <a:rPr lang="en-US" sz="1400" dirty="0" smtClean="0"/>
              <a:t> Page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Variables A,B,C can not be used in any of the pages under </a:t>
            </a:r>
            <a:r>
              <a:rPr lang="en-US" sz="1400" dirty="0" err="1" smtClean="0"/>
              <a:t>SandBoxOne</a:t>
            </a:r>
            <a:r>
              <a:rPr lang="en-US" sz="1400" dirty="0" smtClean="0"/>
              <a:t> or </a:t>
            </a:r>
            <a:r>
              <a:rPr lang="en-US" sz="1400" dirty="0" err="1" smtClean="0"/>
              <a:t>Unit_Tests</a:t>
            </a:r>
            <a:r>
              <a:rPr lang="en-US" sz="1400" dirty="0" smtClean="0"/>
              <a:t> folders</a:t>
            </a:r>
            <a:endParaRPr lang="en-US" sz="1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79572" y="140732"/>
            <a:ext cx="7696076" cy="381000"/>
            <a:chOff x="379572" y="140732"/>
            <a:chExt cx="7696076" cy="381000"/>
          </a:xfrm>
        </p:grpSpPr>
        <p:sp>
          <p:nvSpPr>
            <p:cNvPr id="38" name="Rectangle 37"/>
            <p:cNvSpPr/>
            <p:nvPr/>
          </p:nvSpPr>
          <p:spPr>
            <a:xfrm>
              <a:off x="379572" y="152400"/>
              <a:ext cx="1615160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Page Variables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39" name="Diagram 38"/>
            <p:cNvGraphicFramePr/>
            <p:nvPr>
              <p:extLst>
                <p:ext uri="{D42A27DB-BD31-4B8C-83A1-F6EECF244321}">
                  <p14:modId xmlns:p14="http://schemas.microsoft.com/office/powerpoint/2010/main" val="3864255632"/>
                </p:ext>
              </p:extLst>
            </p:nvPr>
          </p:nvGraphicFramePr>
          <p:xfrm>
            <a:off x="1981200" y="140732"/>
            <a:ext cx="6094448" cy="381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788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3513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Columns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2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2215" y="738187"/>
            <a:ext cx="846318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§"/>
              <a:defRPr sz="1400"/>
            </a:lvl1pPr>
          </a:lstStyle>
          <a:p>
            <a:pPr marL="0" indent="0">
              <a:buNone/>
            </a:pPr>
            <a:r>
              <a:rPr lang="en-US" dirty="0" smtClean="0"/>
              <a:t>Columns in axcept test are categorized as Key Columns and Non Key Columns.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Purpose:</a:t>
            </a:r>
          </a:p>
          <a:p>
            <a:pPr marL="0" indent="0">
              <a:buNone/>
            </a:pPr>
            <a:r>
              <a:rPr lang="en-US" dirty="0" smtClean="0"/>
              <a:t>axcept filters expected data rows basing on Key Columns and validate this data against actual data from database.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Results</a:t>
            </a:r>
            <a:endParaRPr lang="en-US" b="1" dirty="0"/>
          </a:p>
          <a:p>
            <a:r>
              <a:rPr lang="en-US" dirty="0" smtClean="0"/>
              <a:t>if there is a mismatch in Key Columns the mismatches are shown as Missing, and the actual data  will be shown as Surplus</a:t>
            </a:r>
          </a:p>
          <a:p>
            <a:r>
              <a:rPr lang="en-US" dirty="0" smtClean="0"/>
              <a:t>If there is a mismatch in non key columns the mismatches will be show inline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 the below example </a:t>
            </a:r>
          </a:p>
          <a:p>
            <a:pPr marL="0" indent="0">
              <a:buNone/>
            </a:pPr>
            <a:r>
              <a:rPr lang="en-US" dirty="0" smtClean="0"/>
              <a:t>Order ID is Key Column, since the Order ID is different between expected and actual the mismatch is shown as Missing and Surplus, even though rest columns matched.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UnitPrice</a:t>
            </a:r>
            <a:r>
              <a:rPr lang="en-US" dirty="0" smtClean="0"/>
              <a:t>, Product are one of Non key columns and mismatch is shown inline.</a:t>
            </a:r>
          </a:p>
        </p:txBody>
      </p:sp>
      <p:sp>
        <p:nvSpPr>
          <p:cNvPr id="3" name="Rectangle 2"/>
          <p:cNvSpPr/>
          <p:nvPr/>
        </p:nvSpPr>
        <p:spPr>
          <a:xfrm>
            <a:off x="379572" y="152400"/>
            <a:ext cx="114442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Columns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" t="25000" r="36429" b="50000"/>
          <a:stretch/>
        </p:blipFill>
        <p:spPr bwMode="auto">
          <a:xfrm>
            <a:off x="152400" y="4305656"/>
            <a:ext cx="8763000" cy="205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797005185"/>
              </p:ext>
            </p:extLst>
          </p:nvPr>
        </p:nvGraphicFramePr>
        <p:xfrm>
          <a:off x="1525552" y="140732"/>
          <a:ext cx="4570448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99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9572" y="152400"/>
            <a:ext cx="114442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Columns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614070478"/>
              </p:ext>
            </p:extLst>
          </p:nvPr>
        </p:nvGraphicFramePr>
        <p:xfrm>
          <a:off x="1525552" y="140732"/>
          <a:ext cx="4570448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3" t="31653" r="55342" b="48783"/>
          <a:stretch/>
        </p:blipFill>
        <p:spPr bwMode="auto">
          <a:xfrm>
            <a:off x="646586" y="3124200"/>
            <a:ext cx="3164838" cy="146435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52215" y="738187"/>
            <a:ext cx="8463185" cy="2246769"/>
            <a:chOff x="452215" y="738187"/>
            <a:chExt cx="8463185" cy="2246769"/>
          </a:xfrm>
        </p:grpSpPr>
        <p:sp>
          <p:nvSpPr>
            <p:cNvPr id="7" name="TextBox 6"/>
            <p:cNvSpPr txBox="1"/>
            <p:nvPr/>
          </p:nvSpPr>
          <p:spPr>
            <a:xfrm>
              <a:off x="452215" y="738187"/>
              <a:ext cx="846318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285750" indent="-285750">
                <a:buFont typeface="Wingdings" panose="05000000000000000000" pitchFamily="2" charset="2"/>
                <a:buChar char="§"/>
                <a:defRPr sz="1400"/>
              </a:lvl1pPr>
            </a:lstStyle>
            <a:p>
              <a:pPr marL="0" indent="0">
                <a:buNone/>
              </a:pPr>
              <a:r>
                <a:rPr lang="en-US" dirty="0" smtClean="0"/>
                <a:t>Key, Non Key Columns should be listed separated by comas after the query.</a:t>
              </a:r>
            </a:p>
            <a:p>
              <a:pPr marL="0" indent="0">
                <a:buNone/>
              </a:pPr>
              <a:endParaRPr lang="en-US" dirty="0" smtClean="0"/>
            </a:p>
            <a:p>
              <a:pPr marL="0" indent="0">
                <a:buNone/>
              </a:pPr>
              <a:r>
                <a:rPr lang="en-US" dirty="0"/>
                <a:t>Syntax of defining </a:t>
              </a:r>
              <a:r>
                <a:rPr lang="en-US" dirty="0" smtClean="0"/>
                <a:t>Key columns</a:t>
              </a:r>
              <a:endParaRPr lang="en-US" dirty="0"/>
            </a:p>
            <a:p>
              <a:pPr marL="0" indent="0">
                <a:buNone/>
              </a:pPr>
              <a:endParaRPr lang="en-US" dirty="0" smtClean="0"/>
            </a:p>
            <a:p>
              <a:pPr marL="0" indent="0">
                <a:buNone/>
              </a:pPr>
              <a:endParaRPr lang="en-US" dirty="0" smtClean="0"/>
            </a:p>
            <a:p>
              <a:pPr marL="0" indent="0">
                <a:buNone/>
              </a:pPr>
              <a:endParaRPr lang="en-US" dirty="0" smtClean="0"/>
            </a:p>
            <a:p>
              <a:pPr marL="0" indent="0">
                <a:buNone/>
              </a:pPr>
              <a:r>
                <a:rPr lang="en-US" dirty="0"/>
                <a:t>Syntax of defining </a:t>
              </a:r>
              <a:r>
                <a:rPr lang="en-US" dirty="0" smtClean="0"/>
                <a:t>non key </a:t>
              </a:r>
              <a:r>
                <a:rPr lang="en-US" dirty="0"/>
                <a:t>columns</a:t>
              </a:r>
            </a:p>
            <a:p>
              <a:pPr marL="0" indent="0">
                <a:buNone/>
              </a:pPr>
              <a:endParaRPr lang="en-US" dirty="0"/>
            </a:p>
            <a:p>
              <a:pPr marL="0" indent="0">
                <a:buNone/>
              </a:pPr>
              <a:endParaRPr lang="en-US" dirty="0" smtClean="0"/>
            </a:p>
            <a:p>
              <a:pPr marL="0" indent="0">
                <a:buNone/>
              </a:pPr>
              <a:endParaRPr lang="en-US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5477" y="1452121"/>
              <a:ext cx="2877084" cy="304800"/>
            </a:xfrm>
            <a:prstGeom prst="rect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key</a:t>
              </a:r>
              <a:r>
                <a:rPr lang="en-US" sz="1600" dirty="0">
                  <a:solidFill>
                    <a:schemeClr val="accent2"/>
                  </a:solidFill>
                </a:rPr>
                <a:t>: &lt;col1&gt;,&lt;col2&gt;,&lt;col3</a:t>
              </a:r>
              <a:r>
                <a:rPr lang="en-US" sz="1600" dirty="0" smtClean="0">
                  <a:solidFill>
                    <a:schemeClr val="accent2"/>
                  </a:solidFill>
                </a:rPr>
                <a:t>&gt; ….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55477" y="2328016"/>
            <a:ext cx="2877084" cy="304800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accent2"/>
                </a:solidFill>
              </a:rPr>
              <a:t>nonkey</a:t>
            </a:r>
            <a:r>
              <a:rPr lang="en-US" sz="1600" dirty="0">
                <a:solidFill>
                  <a:schemeClr val="accent2"/>
                </a:solidFill>
              </a:rPr>
              <a:t>: &lt;col1&gt;,&lt;col2&gt;,&lt;col3</a:t>
            </a:r>
            <a:r>
              <a:rPr lang="en-US" sz="1600" dirty="0" smtClean="0">
                <a:solidFill>
                  <a:schemeClr val="accent2"/>
                </a:solidFill>
              </a:rPr>
              <a:t>&gt;…</a:t>
            </a:r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4" t="31415" r="52665" b="48783"/>
          <a:stretch/>
        </p:blipFill>
        <p:spPr bwMode="auto">
          <a:xfrm>
            <a:off x="2667000" y="3505200"/>
            <a:ext cx="3460335" cy="14478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98623" y="5562600"/>
            <a:ext cx="79833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Note: </a:t>
            </a:r>
          </a:p>
          <a:p>
            <a:r>
              <a:rPr lang="en-US" sz="1400" dirty="0" smtClean="0"/>
              <a:t>It is NOT required to declare both key and </a:t>
            </a:r>
            <a:r>
              <a:rPr lang="en-US" sz="1400" dirty="0" err="1" smtClean="0"/>
              <a:t>nonkey</a:t>
            </a:r>
            <a:r>
              <a:rPr lang="en-US" sz="1400" dirty="0" smtClean="0"/>
              <a:t> columns. </a:t>
            </a:r>
          </a:p>
          <a:p>
            <a:r>
              <a:rPr lang="en-US" sz="1400" dirty="0" smtClean="0"/>
              <a:t>Either of key column or a </a:t>
            </a:r>
            <a:r>
              <a:rPr lang="en-US" sz="1400" dirty="0" err="1" smtClean="0"/>
              <a:t>nonkey</a:t>
            </a:r>
            <a:r>
              <a:rPr lang="en-US" sz="1400" dirty="0" smtClean="0"/>
              <a:t> column declaration is sufficient to run the database tests </a:t>
            </a:r>
          </a:p>
        </p:txBody>
      </p:sp>
    </p:spTree>
    <p:extLst>
      <p:ext uri="{BB962C8B-B14F-4D97-AF65-F5344CB8AC3E}">
        <p14:creationId xmlns:p14="http://schemas.microsoft.com/office/powerpoint/2010/main" val="352739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5823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Page Types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92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52400"/>
            <a:ext cx="121732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 </a:t>
            </a:r>
            <a:r>
              <a:rPr lang="en-US" dirty="0" smtClean="0">
                <a:solidFill>
                  <a:schemeClr val="bg1"/>
                </a:solidFill>
              </a:rPr>
              <a:t>Types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6015" y="914400"/>
            <a:ext cx="84631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§"/>
              <a:defRPr sz="1400"/>
            </a:lvl1pPr>
          </a:lstStyle>
          <a:p>
            <a:pPr marL="0" indent="0">
              <a:buNone/>
            </a:pPr>
            <a:r>
              <a:rPr lang="en-US" dirty="0"/>
              <a:t>axcept has no special properties to differentiate between a suite page and test page. The differentiation is </a:t>
            </a:r>
            <a:r>
              <a:rPr lang="en-US" dirty="0" smtClean="0"/>
              <a:t>made only if a folder/test is a parent or child.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a folder contains at least one child then it is a suite page, and</a:t>
            </a:r>
          </a:p>
          <a:p>
            <a:r>
              <a:rPr lang="en-US" dirty="0"/>
              <a:t>If </a:t>
            </a:r>
            <a:r>
              <a:rPr lang="en-US" dirty="0" smtClean="0"/>
              <a:t>a folder is the last child in the hierarchy and does not contain any subfolders the it is a test page.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5747" y="2379292"/>
            <a:ext cx="4826238" cy="3615423"/>
            <a:chOff x="465747" y="2379292"/>
            <a:chExt cx="4826238" cy="361542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40" r="23185"/>
            <a:stretch/>
          </p:blipFill>
          <p:spPr bwMode="auto">
            <a:xfrm>
              <a:off x="491385" y="2379292"/>
              <a:ext cx="4800600" cy="3615423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465747" y="2887054"/>
              <a:ext cx="685800" cy="1905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Line Callout 2 6"/>
          <p:cNvSpPr/>
          <p:nvPr/>
        </p:nvSpPr>
        <p:spPr>
          <a:xfrm>
            <a:off x="808647" y="4343400"/>
            <a:ext cx="1968935" cy="304800"/>
          </a:xfrm>
          <a:prstGeom prst="borderCallout2">
            <a:avLst>
              <a:gd name="adj1" fmla="val -2010"/>
              <a:gd name="adj2" fmla="val 102235"/>
              <a:gd name="adj3" fmla="val -48204"/>
              <a:gd name="adj4" fmla="val 45882"/>
              <a:gd name="adj5" fmla="val -422485"/>
              <a:gd name="adj6" fmla="val 16935"/>
            </a:avLst>
          </a:prstGeom>
          <a:solidFill>
            <a:srgbClr val="FFFFCC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This is a suite page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786" y="3124200"/>
            <a:ext cx="5617414" cy="32861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454639" y="3903293"/>
            <a:ext cx="762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1802" y="3893317"/>
            <a:ext cx="3151607" cy="2524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Callout 2 16"/>
          <p:cNvSpPr/>
          <p:nvPr/>
        </p:nvSpPr>
        <p:spPr>
          <a:xfrm>
            <a:off x="3492383" y="5147545"/>
            <a:ext cx="1968935" cy="304800"/>
          </a:xfrm>
          <a:prstGeom prst="borderCallout2">
            <a:avLst>
              <a:gd name="adj1" fmla="val -2010"/>
              <a:gd name="adj2" fmla="val 102235"/>
              <a:gd name="adj3" fmla="val -48204"/>
              <a:gd name="adj4" fmla="val 45882"/>
              <a:gd name="adj5" fmla="val -327158"/>
              <a:gd name="adj6" fmla="val 8"/>
            </a:avLst>
          </a:prstGeom>
          <a:solidFill>
            <a:srgbClr val="FFFFCC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This is a test page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Line Callout 2 17"/>
          <p:cNvSpPr/>
          <p:nvPr/>
        </p:nvSpPr>
        <p:spPr>
          <a:xfrm>
            <a:off x="6030493" y="5299944"/>
            <a:ext cx="2580107" cy="872256"/>
          </a:xfrm>
          <a:prstGeom prst="borderCallout2">
            <a:avLst>
              <a:gd name="adj1" fmla="val -2010"/>
              <a:gd name="adj2" fmla="val 102235"/>
              <a:gd name="adj3" fmla="val -37988"/>
              <a:gd name="adj4" fmla="val 34621"/>
              <a:gd name="adj5" fmla="val -158340"/>
              <a:gd name="adj6" fmla="val -11619"/>
            </a:avLst>
          </a:prstGeom>
          <a:solidFill>
            <a:srgbClr val="FFFFCC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Even if the data is copied into suite pages, the grid only shows if the folder is a test page (Last child)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3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4047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Database Connection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89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6015" y="847725"/>
            <a:ext cx="84631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§"/>
              <a:defRPr sz="1400"/>
            </a:lvl1pPr>
          </a:lstStyle>
          <a:p>
            <a:pPr marL="0" indent="0">
              <a:buNone/>
            </a:pPr>
            <a:r>
              <a:rPr lang="en-US" dirty="0" smtClean="0"/>
              <a:t>First step before writing any tests and </a:t>
            </a:r>
            <a:r>
              <a:rPr lang="en-US" dirty="0" err="1" smtClean="0"/>
              <a:t>sql</a:t>
            </a:r>
            <a:r>
              <a:rPr lang="en-US" dirty="0" smtClean="0"/>
              <a:t> queries is to connect to a database.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Follow the below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Edit a suite/test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 query box write a connection string in below syntax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Click Save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List of Database connections for different databases can be found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304800" y="140020"/>
            <a:ext cx="6781800" cy="381712"/>
            <a:chOff x="304800" y="140020"/>
            <a:chExt cx="6781800" cy="381712"/>
          </a:xfrm>
        </p:grpSpPr>
        <p:sp>
          <p:nvSpPr>
            <p:cNvPr id="3" name="Rectangle 2"/>
            <p:cNvSpPr/>
            <p:nvPr/>
          </p:nvSpPr>
          <p:spPr>
            <a:xfrm>
              <a:off x="304800" y="152400"/>
              <a:ext cx="2186689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Database Connection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3" name="Diagram 12"/>
            <p:cNvGraphicFramePr/>
            <p:nvPr>
              <p:extLst>
                <p:ext uri="{D42A27DB-BD31-4B8C-83A1-F6EECF244321}">
                  <p14:modId xmlns:p14="http://schemas.microsoft.com/office/powerpoint/2010/main" val="2885216831"/>
                </p:ext>
              </p:extLst>
            </p:nvPr>
          </p:nvGraphicFramePr>
          <p:xfrm>
            <a:off x="2499650" y="140020"/>
            <a:ext cx="4586950" cy="381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5" name="Rectangle 4"/>
          <p:cNvSpPr/>
          <p:nvPr/>
        </p:nvSpPr>
        <p:spPr>
          <a:xfrm>
            <a:off x="304800" y="6062335"/>
            <a:ext cx="84460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Note: We </a:t>
            </a:r>
            <a:r>
              <a:rPr lang="en-US" sz="1400" dirty="0">
                <a:solidFill>
                  <a:schemeClr val="accent2"/>
                </a:solidFill>
              </a:rPr>
              <a:t>recommend that the connection to database is established at top suite level folder so that a connection need not be established at every </a:t>
            </a:r>
            <a:r>
              <a:rPr lang="en-US" sz="1400" dirty="0" smtClean="0">
                <a:solidFill>
                  <a:schemeClr val="accent2"/>
                </a:solidFill>
              </a:rPr>
              <a:t>single test run.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2011471"/>
            <a:ext cx="3886200" cy="304800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2"/>
                </a:solidFill>
              </a:rPr>
              <a:t>CONNECTION:&lt;your connection string here&gt;</a:t>
            </a:r>
            <a:endParaRPr lang="en-US" sz="1600" dirty="0">
              <a:solidFill>
                <a:schemeClr val="accent2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33375" y="3124200"/>
            <a:ext cx="8599750" cy="2438400"/>
            <a:chOff x="337915" y="2895600"/>
            <a:chExt cx="8599750" cy="243840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11" r="18810" b="48642"/>
            <a:stretch/>
          </p:blipFill>
          <p:spPr bwMode="auto">
            <a:xfrm>
              <a:off x="337915" y="2971800"/>
              <a:ext cx="8599750" cy="2362200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9" name="Oval 18"/>
            <p:cNvSpPr/>
            <p:nvPr/>
          </p:nvSpPr>
          <p:spPr>
            <a:xfrm>
              <a:off x="3429000" y="4495800"/>
              <a:ext cx="304800" cy="330438"/>
            </a:xfrm>
            <a:prstGeom prst="ellipse">
              <a:avLst/>
            </a:prstGeom>
            <a:solidFill>
              <a:srgbClr val="FFFF9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971800" y="2895600"/>
              <a:ext cx="304800" cy="330438"/>
            </a:xfrm>
            <a:prstGeom prst="ellipse">
              <a:avLst/>
            </a:prstGeom>
            <a:solidFill>
              <a:srgbClr val="FFFF9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980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8475" y="843612"/>
            <a:ext cx="8534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Database Connection is in </a:t>
            </a:r>
            <a:r>
              <a:rPr lang="en-US" sz="1400" dirty="0"/>
              <a:t>scope if </a:t>
            </a:r>
            <a:r>
              <a:rPr lang="en-US" sz="1400" dirty="0" smtClean="0"/>
              <a:t>it is defined </a:t>
            </a:r>
            <a:r>
              <a:rPr lang="en-US" sz="1400" dirty="0"/>
              <a:t>on the </a:t>
            </a:r>
            <a:r>
              <a:rPr lang="en-US" sz="1400" dirty="0" smtClean="0"/>
              <a:t>test page </a:t>
            </a:r>
            <a:r>
              <a:rPr lang="en-US" sz="1400" dirty="0"/>
              <a:t>in question or </a:t>
            </a:r>
            <a:r>
              <a:rPr lang="en-US" sz="1400" dirty="0" smtClean="0"/>
              <a:t>somewhere </a:t>
            </a:r>
            <a:r>
              <a:rPr lang="en-US" sz="1400" dirty="0"/>
              <a:t>in the parent hierarchy of </a:t>
            </a:r>
            <a:r>
              <a:rPr lang="en-US" sz="1400" dirty="0" smtClean="0"/>
              <a:t>the test page.</a:t>
            </a:r>
            <a:endParaRPr lang="en-US" sz="1400" dirty="0"/>
          </a:p>
        </p:txBody>
      </p:sp>
      <p:grpSp>
        <p:nvGrpSpPr>
          <p:cNvPr id="2049" name="Group 2048"/>
          <p:cNvGrpSpPr/>
          <p:nvPr/>
        </p:nvGrpSpPr>
        <p:grpSpPr>
          <a:xfrm>
            <a:off x="1828800" y="1619250"/>
            <a:ext cx="4800599" cy="3434461"/>
            <a:chOff x="533400" y="1905000"/>
            <a:chExt cx="5600120" cy="403860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79" b="50000"/>
            <a:stretch/>
          </p:blipFill>
          <p:spPr bwMode="auto">
            <a:xfrm>
              <a:off x="533400" y="1905000"/>
              <a:ext cx="5216820" cy="4038600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30" name="Group 29"/>
            <p:cNvGrpSpPr/>
            <p:nvPr/>
          </p:nvGrpSpPr>
          <p:grpSpPr>
            <a:xfrm>
              <a:off x="2058844" y="3171826"/>
              <a:ext cx="2830205" cy="256032"/>
              <a:chOff x="2058844" y="3171826"/>
              <a:chExt cx="2830205" cy="256032"/>
            </a:xfrm>
          </p:grpSpPr>
          <p:cxnSp>
            <p:nvCxnSpPr>
              <p:cNvPr id="23" name="Straight Arrow Connector 22"/>
              <p:cNvCxnSpPr>
                <a:stCxn id="24" idx="1"/>
              </p:cNvCxnSpPr>
              <p:nvPr/>
            </p:nvCxnSpPr>
            <p:spPr>
              <a:xfrm flipH="1">
                <a:off x="2058844" y="3299842"/>
                <a:ext cx="484331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543175" y="3171826"/>
                <a:ext cx="2345874" cy="256032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DB Connection here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48" name="Group 2047"/>
            <p:cNvGrpSpPr/>
            <p:nvPr/>
          </p:nvGrpSpPr>
          <p:grpSpPr>
            <a:xfrm>
              <a:off x="2458891" y="3518917"/>
              <a:ext cx="2797003" cy="256032"/>
              <a:chOff x="2458891" y="3518917"/>
              <a:chExt cx="2797003" cy="25603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924174" y="3518917"/>
                <a:ext cx="2331720" cy="256032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Or DB Connection here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flipH="1">
                <a:off x="2458891" y="3652267"/>
                <a:ext cx="365760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Line Callout 2 31"/>
            <p:cNvSpPr/>
            <p:nvPr/>
          </p:nvSpPr>
          <p:spPr>
            <a:xfrm>
              <a:off x="3141809" y="4419600"/>
              <a:ext cx="2991711" cy="957554"/>
            </a:xfrm>
            <a:prstGeom prst="borderCallout2">
              <a:avLst>
                <a:gd name="adj1" fmla="val -13171"/>
                <a:gd name="adj2" fmla="val 928"/>
                <a:gd name="adj3" fmla="val -27312"/>
                <a:gd name="adj4" fmla="val -12159"/>
                <a:gd name="adj5" fmla="val -67545"/>
                <a:gd name="adj6" fmla="val -22181"/>
              </a:avLst>
            </a:prstGeom>
            <a:solidFill>
              <a:srgbClr val="FFFFCC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Or DB Connection here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Write any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sql</a:t>
              </a:r>
              <a:r>
                <a:rPr lang="en-US" sz="1400" dirty="0" smtClean="0">
                  <a:solidFill>
                    <a:schemeClr val="tx1"/>
                  </a:solidFill>
                </a:rPr>
                <a:t> statements using the connection defined in any of the above pages.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398622" y="5562600"/>
            <a:ext cx="85344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Out of Scope:</a:t>
            </a:r>
            <a:r>
              <a:rPr lang="en-US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In the above example DB Connection Defined in </a:t>
            </a:r>
            <a:r>
              <a:rPr lang="en-US" sz="1400" dirty="0" err="1" smtClean="0"/>
              <a:t>SandBox</a:t>
            </a:r>
            <a:r>
              <a:rPr lang="en-US" sz="1400" dirty="0" smtClean="0"/>
              <a:t> suite or its child pages can not be used in </a:t>
            </a:r>
            <a:r>
              <a:rPr lang="en-US" sz="1400" dirty="0" err="1" smtClean="0"/>
              <a:t>SubTestOne</a:t>
            </a:r>
            <a:r>
              <a:rPr lang="en-US" sz="1400" dirty="0" smtClean="0"/>
              <a:t> Page and </a:t>
            </a:r>
            <a:r>
              <a:rPr lang="en-US" sz="1400" dirty="0" err="1" smtClean="0"/>
              <a:t>SandBox</a:t>
            </a:r>
            <a:r>
              <a:rPr lang="en-US" sz="1400" dirty="0"/>
              <a:t> </a:t>
            </a:r>
            <a:r>
              <a:rPr lang="en-US" sz="1400" dirty="0" smtClean="0"/>
              <a:t>pages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04800" y="140020"/>
            <a:ext cx="6781800" cy="381712"/>
            <a:chOff x="304800" y="140020"/>
            <a:chExt cx="6781800" cy="381712"/>
          </a:xfrm>
        </p:grpSpPr>
        <p:sp>
          <p:nvSpPr>
            <p:cNvPr id="17" name="Rectangle 16"/>
            <p:cNvSpPr/>
            <p:nvPr/>
          </p:nvSpPr>
          <p:spPr>
            <a:xfrm>
              <a:off x="304800" y="152400"/>
              <a:ext cx="2186689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Database Connection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8" name="Diagram 17"/>
            <p:cNvGraphicFramePr/>
            <p:nvPr>
              <p:extLst>
                <p:ext uri="{D42A27DB-BD31-4B8C-83A1-F6EECF244321}">
                  <p14:modId xmlns:p14="http://schemas.microsoft.com/office/powerpoint/2010/main" val="1525957299"/>
                </p:ext>
              </p:extLst>
            </p:nvPr>
          </p:nvGraphicFramePr>
          <p:xfrm>
            <a:off x="2499650" y="140020"/>
            <a:ext cx="4586950" cy="381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1982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4047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Page Variables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2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52215" y="738187"/>
            <a:ext cx="8463185" cy="2031325"/>
            <a:chOff x="304800" y="788075"/>
            <a:chExt cx="8463185" cy="2031325"/>
          </a:xfrm>
        </p:grpSpPr>
        <p:sp>
          <p:nvSpPr>
            <p:cNvPr id="12" name="TextBox 11"/>
            <p:cNvSpPr txBox="1"/>
            <p:nvPr/>
          </p:nvSpPr>
          <p:spPr>
            <a:xfrm>
              <a:off x="304800" y="788075"/>
              <a:ext cx="846318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285750" indent="-285750">
                <a:buFont typeface="Wingdings" panose="05000000000000000000" pitchFamily="2" charset="2"/>
                <a:buChar char="§"/>
                <a:defRPr sz="1400"/>
              </a:lvl1pPr>
            </a:lstStyle>
            <a:p>
              <a:pPr marL="0" indent="0">
                <a:buNone/>
              </a:pPr>
              <a:r>
                <a:rPr lang="en-US" dirty="0"/>
                <a:t>Variables can be defined in suite or test page and can be reused across any child pages.</a:t>
              </a:r>
            </a:p>
            <a:p>
              <a:pPr marL="0" indent="0">
                <a:buNone/>
              </a:pPr>
              <a:endParaRPr lang="en-US" b="1" dirty="0" smtClean="0"/>
            </a:p>
            <a:p>
              <a:pPr marL="0" indent="0">
                <a:buNone/>
              </a:pPr>
              <a:r>
                <a:rPr lang="en-US" dirty="0" smtClean="0"/>
                <a:t>Syntax of defining a variable</a:t>
              </a:r>
            </a:p>
            <a:p>
              <a:pPr marL="0" indent="0">
                <a:buNone/>
              </a:pPr>
              <a:endParaRPr lang="en-US" dirty="0" smtClean="0">
                <a:solidFill>
                  <a:schemeClr val="accent2"/>
                </a:solidFill>
              </a:endParaRPr>
            </a:p>
            <a:p>
              <a:pPr marL="0" indent="0">
                <a:buNone/>
              </a:pPr>
              <a:endParaRPr lang="en-US" dirty="0" smtClean="0"/>
            </a:p>
            <a:p>
              <a:pPr marL="0" indent="0">
                <a:buNone/>
              </a:pPr>
              <a:endParaRPr lang="en-US" dirty="0" smtClean="0"/>
            </a:p>
            <a:p>
              <a:pPr marL="0" indent="0">
                <a:buNone/>
              </a:pPr>
              <a:r>
                <a:rPr lang="en-US" dirty="0" smtClean="0"/>
                <a:t>Note:  ‘@’  and  ‘;’ are mandatory while declaring the variables.</a:t>
              </a:r>
            </a:p>
            <a:p>
              <a:pPr marL="0" indent="0">
                <a:buNone/>
              </a:pPr>
              <a:endParaRPr lang="en-US" dirty="0"/>
            </a:p>
            <a:p>
              <a:pPr marL="0" indent="0">
                <a:buNone/>
              </a:pPr>
              <a:r>
                <a:rPr lang="en-US" dirty="0" smtClean="0"/>
                <a:t>Example: set @</a:t>
              </a:r>
              <a:r>
                <a:rPr lang="en-US" dirty="0" err="1" smtClean="0"/>
                <a:t>orderNo</a:t>
              </a:r>
              <a:r>
                <a:rPr lang="en-US" dirty="0" smtClean="0"/>
                <a:t>=‘123456’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8775" y="1573888"/>
              <a:ext cx="2877084" cy="304800"/>
            </a:xfrm>
            <a:prstGeom prst="rect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accent2"/>
                  </a:solidFill>
                </a:rPr>
                <a:t>set </a:t>
              </a:r>
              <a:r>
                <a:rPr lang="en-US" sz="1600" dirty="0">
                  <a:solidFill>
                    <a:schemeClr val="accent2"/>
                  </a:solidFill>
                </a:rPr>
                <a:t>@&lt;</a:t>
              </a:r>
              <a:r>
                <a:rPr lang="en-US" sz="1600" dirty="0" err="1">
                  <a:solidFill>
                    <a:schemeClr val="accent2"/>
                  </a:solidFill>
                </a:rPr>
                <a:t>variablename</a:t>
              </a:r>
              <a:r>
                <a:rPr lang="en-US" sz="1600" dirty="0">
                  <a:solidFill>
                    <a:schemeClr val="accent2"/>
                  </a:solidFill>
                </a:rPr>
                <a:t>&gt;=&lt;value</a:t>
              </a:r>
              <a:r>
                <a:rPr lang="en-US" sz="1600" dirty="0" smtClean="0">
                  <a:solidFill>
                    <a:schemeClr val="accent2"/>
                  </a:solidFill>
                </a:rPr>
                <a:t>&gt;;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79572" y="140732"/>
            <a:ext cx="7696076" cy="381000"/>
            <a:chOff x="379572" y="140732"/>
            <a:chExt cx="7696076" cy="381000"/>
          </a:xfrm>
        </p:grpSpPr>
        <p:sp>
          <p:nvSpPr>
            <p:cNvPr id="3" name="Rectangle 2"/>
            <p:cNvSpPr/>
            <p:nvPr/>
          </p:nvSpPr>
          <p:spPr>
            <a:xfrm>
              <a:off x="379572" y="152400"/>
              <a:ext cx="1615160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Page Variables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9" name="Diagram 18"/>
            <p:cNvGraphicFramePr/>
            <p:nvPr>
              <p:extLst>
                <p:ext uri="{D42A27DB-BD31-4B8C-83A1-F6EECF244321}">
                  <p14:modId xmlns:p14="http://schemas.microsoft.com/office/powerpoint/2010/main" val="3712388374"/>
                </p:ext>
              </p:extLst>
            </p:nvPr>
          </p:nvGraphicFramePr>
          <p:xfrm>
            <a:off x="1981200" y="140732"/>
            <a:ext cx="6094448" cy="381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58483"/>
            <a:ext cx="6096000" cy="359024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33800" y="4799276"/>
            <a:ext cx="1295400" cy="5803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2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475" y="843612"/>
            <a:ext cx="8534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Edit a test and replace static </a:t>
            </a:r>
            <a:r>
              <a:rPr lang="en-US" sz="1400" dirty="0"/>
              <a:t>values </a:t>
            </a:r>
            <a:r>
              <a:rPr lang="en-US" sz="1400" dirty="0" smtClean="0"/>
              <a:t>with variables</a:t>
            </a:r>
            <a:r>
              <a:rPr lang="en-US" sz="1400" dirty="0"/>
              <a:t> </a:t>
            </a:r>
            <a:r>
              <a:rPr lang="en-US" sz="1400" dirty="0" smtClean="0"/>
              <a:t>defined in any of the parent pages.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Click Save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9158" y="1707969"/>
            <a:ext cx="8493628" cy="4654357"/>
            <a:chOff x="457200" y="1820966"/>
            <a:chExt cx="8493628" cy="465435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20"/>
            <a:stretch/>
          </p:blipFill>
          <p:spPr bwMode="auto">
            <a:xfrm>
              <a:off x="457200" y="1820966"/>
              <a:ext cx="8493628" cy="465435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183660" y="4060668"/>
              <a:ext cx="750540" cy="2528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11076" y="4059240"/>
              <a:ext cx="750540" cy="2528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79572" y="140732"/>
            <a:ext cx="7696076" cy="381000"/>
            <a:chOff x="379572" y="140732"/>
            <a:chExt cx="7696076" cy="381000"/>
          </a:xfrm>
        </p:grpSpPr>
        <p:sp>
          <p:nvSpPr>
            <p:cNvPr id="20" name="Rectangle 19"/>
            <p:cNvSpPr/>
            <p:nvPr/>
          </p:nvSpPr>
          <p:spPr>
            <a:xfrm>
              <a:off x="379572" y="152400"/>
              <a:ext cx="1615160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Page Variables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21" name="Diagram 20"/>
            <p:cNvGraphicFramePr/>
            <p:nvPr>
              <p:extLst>
                <p:ext uri="{D42A27DB-BD31-4B8C-83A1-F6EECF244321}">
                  <p14:modId xmlns:p14="http://schemas.microsoft.com/office/powerpoint/2010/main" val="896082243"/>
                </p:ext>
              </p:extLst>
            </p:nvPr>
          </p:nvGraphicFramePr>
          <p:xfrm>
            <a:off x="1981200" y="140732"/>
            <a:ext cx="6094448" cy="381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3641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2680</TotalTime>
  <Words>739</Words>
  <Application>Microsoft Office PowerPoint</Application>
  <PresentationFormat>On-screen Show (4:3)</PresentationFormat>
  <Paragraphs>125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Page Types</vt:lpstr>
      <vt:lpstr>PowerPoint Presentation</vt:lpstr>
      <vt:lpstr>Database Connection</vt:lpstr>
      <vt:lpstr>PowerPoint Presentation</vt:lpstr>
      <vt:lpstr>PowerPoint Presentation</vt:lpstr>
      <vt:lpstr>Page Variables</vt:lpstr>
      <vt:lpstr>PowerPoint Presentation</vt:lpstr>
      <vt:lpstr>PowerPoint Presentation</vt:lpstr>
      <vt:lpstr>PowerPoint Presentation</vt:lpstr>
      <vt:lpstr>PowerPoint Presentation</vt:lpstr>
      <vt:lpstr>Columns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Vunnava, Raghu Kalyan (Tax&amp;Accounting)</dc:creator>
  <cp:lastModifiedBy>Vunnava, Raghu Kalyan (Tax&amp;Accounting)</cp:lastModifiedBy>
  <cp:revision>198</cp:revision>
  <dcterms:created xsi:type="dcterms:W3CDTF">2006-08-16T00:00:00Z</dcterms:created>
  <dcterms:modified xsi:type="dcterms:W3CDTF">2014-06-30T06:33:34Z</dcterms:modified>
</cp:coreProperties>
</file>