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accent3"/>
        </a:solidFill>
      </dgm:spPr>
      <dgm:t>
        <a:bodyPr/>
        <a:lstStyle/>
        <a:p>
          <a:pPr algn="l"/>
          <a:r>
            <a:rPr lang="en-US" sz="1600" dirty="0" smtClean="0"/>
            <a:t>1.Add a Test</a:t>
          </a:r>
          <a:endParaRPr lang="en-US" sz="1600" dirty="0"/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2.Give a  Name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3.Create Sub Tests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F0CE8630-F65F-4BC8-AA02-A0D2E536F517}" type="presOf" srcId="{1BBF609F-45D0-49CE-A641-F2AE6FD9877D}" destId="{D58555F7-3049-4646-9D32-C59F114F62E4}" srcOrd="0" destOrd="0" presId="urn:microsoft.com/office/officeart/2005/8/layout/hChevron3"/>
    <dgm:cxn modelId="{D2150C37-1636-4EF7-9D12-408C32BEF082}" type="presOf" srcId="{98E5F32E-4905-42BD-BF53-13F6D572F045}" destId="{E84E1DDA-DDCB-417D-B546-27E288358307}" srcOrd="0" destOrd="0" presId="urn:microsoft.com/office/officeart/2005/8/layout/hChevron3"/>
    <dgm:cxn modelId="{37AB36E1-182F-4398-9DC2-0D9689236996}" type="presOf" srcId="{AFD8E844-2870-4A8E-8618-7556EAF45DB2}" destId="{99A32ECE-6FE7-4BC0-A9FC-AE97BFD79A30}" srcOrd="0" destOrd="0" presId="urn:microsoft.com/office/officeart/2005/8/layout/hChevron3"/>
    <dgm:cxn modelId="{39D29372-B219-44F4-832A-BCEE8640D6C3}" type="presOf" srcId="{6D0C4981-42C9-466B-A3FE-2439E8A4D3DA}" destId="{DE1E456F-1375-40EC-8463-B44A271B4BF7}" srcOrd="0" destOrd="0" presId="urn:microsoft.com/office/officeart/2005/8/layout/hChevron3"/>
    <dgm:cxn modelId="{73C8A4F4-F1D0-4611-94F3-FCE40E105555}" type="presParOf" srcId="{D58555F7-3049-4646-9D32-C59F114F62E4}" destId="{E84E1DDA-DDCB-417D-B546-27E288358307}" srcOrd="0" destOrd="0" presId="urn:microsoft.com/office/officeart/2005/8/layout/hChevron3"/>
    <dgm:cxn modelId="{0FA72550-7DAB-49D2-9352-24BBED9B93EB}" type="presParOf" srcId="{D58555F7-3049-4646-9D32-C59F114F62E4}" destId="{7B0E22E1-1204-43B3-A5E1-B1CE86368D06}" srcOrd="1" destOrd="0" presId="urn:microsoft.com/office/officeart/2005/8/layout/hChevron3"/>
    <dgm:cxn modelId="{3FC781AD-8090-4385-B153-8888C6DFF9EA}" type="presParOf" srcId="{D58555F7-3049-4646-9D32-C59F114F62E4}" destId="{DE1E456F-1375-40EC-8463-B44A271B4BF7}" srcOrd="2" destOrd="0" presId="urn:microsoft.com/office/officeart/2005/8/layout/hChevron3"/>
    <dgm:cxn modelId="{181B248F-09B8-47F7-A68C-660174C3A1D9}" type="presParOf" srcId="{D58555F7-3049-4646-9D32-C59F114F62E4}" destId="{90874B31-4D68-4CBC-9C29-986C7352A439}" srcOrd="3" destOrd="0" presId="urn:microsoft.com/office/officeart/2005/8/layout/hChevron3"/>
    <dgm:cxn modelId="{3BBB8901-4E26-4095-96AC-CE1C0663D944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1.Add a Test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2.Give a  Name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3.Create Sub Tests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A5754-C740-431D-B1FF-BA9883CF563F}" type="presOf" srcId="{6D0C4981-42C9-466B-A3FE-2439E8A4D3DA}" destId="{DE1E456F-1375-40EC-8463-B44A271B4BF7}" srcOrd="0" destOrd="0" presId="urn:microsoft.com/office/officeart/2005/8/layout/hChevron3"/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7739766E-E0EF-4BA5-B70F-ADC2C3B9DBD8}" type="presOf" srcId="{98E5F32E-4905-42BD-BF53-13F6D572F045}" destId="{E84E1DDA-DDCB-417D-B546-27E288358307}" srcOrd="0" destOrd="0" presId="urn:microsoft.com/office/officeart/2005/8/layout/hChevron3"/>
    <dgm:cxn modelId="{3E2B379E-AA87-49BA-B1BE-FC60A90A3AC5}" type="presOf" srcId="{AFD8E844-2870-4A8E-8618-7556EAF45DB2}" destId="{99A32ECE-6FE7-4BC0-A9FC-AE97BFD79A30}" srcOrd="0" destOrd="0" presId="urn:microsoft.com/office/officeart/2005/8/layout/hChevron3"/>
    <dgm:cxn modelId="{DC9F4E67-25E7-47C9-963F-B95325A0D50C}" type="presOf" srcId="{1BBF609F-45D0-49CE-A641-F2AE6FD9877D}" destId="{D58555F7-3049-4646-9D32-C59F114F62E4}" srcOrd="0" destOrd="0" presId="urn:microsoft.com/office/officeart/2005/8/layout/hChevron3"/>
    <dgm:cxn modelId="{3163FC3C-528D-47A2-94F9-76259482C570}" type="presParOf" srcId="{D58555F7-3049-4646-9D32-C59F114F62E4}" destId="{E84E1DDA-DDCB-417D-B546-27E288358307}" srcOrd="0" destOrd="0" presId="urn:microsoft.com/office/officeart/2005/8/layout/hChevron3"/>
    <dgm:cxn modelId="{63C77C8D-C725-4D48-AD81-2A49D52A5375}" type="presParOf" srcId="{D58555F7-3049-4646-9D32-C59F114F62E4}" destId="{7B0E22E1-1204-43B3-A5E1-B1CE86368D06}" srcOrd="1" destOrd="0" presId="urn:microsoft.com/office/officeart/2005/8/layout/hChevron3"/>
    <dgm:cxn modelId="{51E1247B-6F9C-4E0D-AB8D-89B9AABBE14D}" type="presParOf" srcId="{D58555F7-3049-4646-9D32-C59F114F62E4}" destId="{DE1E456F-1375-40EC-8463-B44A271B4BF7}" srcOrd="2" destOrd="0" presId="urn:microsoft.com/office/officeart/2005/8/layout/hChevron3"/>
    <dgm:cxn modelId="{2A0459C9-BE23-4455-B406-D89D3957A3FF}" type="presParOf" srcId="{D58555F7-3049-4646-9D32-C59F114F62E4}" destId="{90874B31-4D68-4CBC-9C29-986C7352A439}" srcOrd="3" destOrd="0" presId="urn:microsoft.com/office/officeart/2005/8/layout/hChevron3"/>
    <dgm:cxn modelId="{A55BCA1C-3E18-429B-A081-8D86B83872E4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1.Add a Test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2.Give a  Name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3.Create Sub Tests</a:t>
          </a:r>
          <a:endParaRPr lang="en-US" sz="1600" dirty="0">
            <a:solidFill>
              <a:schemeClr val="bg1"/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FDEBBDE3-D56C-4FFB-9B39-2AF4DE28E137}" type="presOf" srcId="{6D0C4981-42C9-466B-A3FE-2439E8A4D3DA}" destId="{DE1E456F-1375-40EC-8463-B44A271B4BF7}" srcOrd="0" destOrd="0" presId="urn:microsoft.com/office/officeart/2005/8/layout/hChevron3"/>
    <dgm:cxn modelId="{1FA35D2D-4CDB-498F-B854-8FF804287B06}" type="presOf" srcId="{1BBF609F-45D0-49CE-A641-F2AE6FD9877D}" destId="{D58555F7-3049-4646-9D32-C59F114F62E4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AB7A97FC-F331-48EC-9328-7B8F59ECDEF5}" type="presOf" srcId="{98E5F32E-4905-42BD-BF53-13F6D572F045}" destId="{E84E1DDA-DDCB-417D-B546-27E288358307}" srcOrd="0" destOrd="0" presId="urn:microsoft.com/office/officeart/2005/8/layout/hChevron3"/>
    <dgm:cxn modelId="{C97F92CA-CC08-4BE0-8F83-7DCCA6CD70F3}" type="presOf" srcId="{AFD8E844-2870-4A8E-8618-7556EAF45DB2}" destId="{99A32ECE-6FE7-4BC0-A9FC-AE97BFD79A30}" srcOrd="0" destOrd="0" presId="urn:microsoft.com/office/officeart/2005/8/layout/hChevron3"/>
    <dgm:cxn modelId="{D8F158E3-9ADA-4510-AA59-F84CAD090681}" type="presParOf" srcId="{D58555F7-3049-4646-9D32-C59F114F62E4}" destId="{E84E1DDA-DDCB-417D-B546-27E288358307}" srcOrd="0" destOrd="0" presId="urn:microsoft.com/office/officeart/2005/8/layout/hChevron3"/>
    <dgm:cxn modelId="{08A13FD3-F550-4844-B72B-987E84A300C1}" type="presParOf" srcId="{D58555F7-3049-4646-9D32-C59F114F62E4}" destId="{7B0E22E1-1204-43B3-A5E1-B1CE86368D06}" srcOrd="1" destOrd="0" presId="urn:microsoft.com/office/officeart/2005/8/layout/hChevron3"/>
    <dgm:cxn modelId="{4E91FF10-8D0B-4FFE-AB65-6208FE5AF8E4}" type="presParOf" srcId="{D58555F7-3049-4646-9D32-C59F114F62E4}" destId="{DE1E456F-1375-40EC-8463-B44A271B4BF7}" srcOrd="2" destOrd="0" presId="urn:microsoft.com/office/officeart/2005/8/layout/hChevron3"/>
    <dgm:cxn modelId="{2F535BEA-690A-4E37-838A-5B0782786DF9}" type="presParOf" srcId="{D58555F7-3049-4646-9D32-C59F114F62E4}" destId="{90874B31-4D68-4CBC-9C29-986C7352A439}" srcOrd="3" destOrd="0" presId="urn:microsoft.com/office/officeart/2005/8/layout/hChevron3"/>
    <dgm:cxn modelId="{029DD09D-A8E1-4853-A053-679761B0D4E7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2343" y="0"/>
          <a:ext cx="2049138" cy="381000"/>
        </a:xfrm>
        <a:prstGeom prst="homePlat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1.Add a Test</a:t>
          </a:r>
          <a:endParaRPr lang="en-US" sz="1600" kern="1200" dirty="0"/>
        </a:p>
      </dsp:txBody>
      <dsp:txXfrm>
        <a:off x="2343" y="0"/>
        <a:ext cx="1953888" cy="381000"/>
      </dsp:txXfrm>
    </dsp:sp>
    <dsp:sp modelId="{DE1E456F-1375-40EC-8463-B44A271B4BF7}">
      <dsp:nvSpPr>
        <dsp:cNvPr id="0" name=""/>
        <dsp:cNvSpPr/>
      </dsp:nvSpPr>
      <dsp:spPr>
        <a:xfrm>
          <a:off x="1641654" y="0"/>
          <a:ext cx="2049138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2.Give a  Name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832154" y="0"/>
        <a:ext cx="1668138" cy="381000"/>
      </dsp:txXfrm>
    </dsp:sp>
    <dsp:sp modelId="{99A32ECE-6FE7-4BC0-A9FC-AE97BFD79A30}">
      <dsp:nvSpPr>
        <dsp:cNvPr id="0" name=""/>
        <dsp:cNvSpPr/>
      </dsp:nvSpPr>
      <dsp:spPr>
        <a:xfrm>
          <a:off x="3280965" y="0"/>
          <a:ext cx="2049138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3.Create Sub Tests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471465" y="0"/>
        <a:ext cx="1668138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2343" y="0"/>
          <a:ext cx="2049138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1.Add a Test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343" y="0"/>
        <a:ext cx="1953888" cy="381000"/>
      </dsp:txXfrm>
    </dsp:sp>
    <dsp:sp modelId="{DE1E456F-1375-40EC-8463-B44A271B4BF7}">
      <dsp:nvSpPr>
        <dsp:cNvPr id="0" name=""/>
        <dsp:cNvSpPr/>
      </dsp:nvSpPr>
      <dsp:spPr>
        <a:xfrm>
          <a:off x="1641654" y="0"/>
          <a:ext cx="2049138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2.Give a  Name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832154" y="0"/>
        <a:ext cx="1668138" cy="381000"/>
      </dsp:txXfrm>
    </dsp:sp>
    <dsp:sp modelId="{99A32ECE-6FE7-4BC0-A9FC-AE97BFD79A30}">
      <dsp:nvSpPr>
        <dsp:cNvPr id="0" name=""/>
        <dsp:cNvSpPr/>
      </dsp:nvSpPr>
      <dsp:spPr>
        <a:xfrm>
          <a:off x="3280965" y="0"/>
          <a:ext cx="2049138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3.Create Sub Tests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471465" y="0"/>
        <a:ext cx="1668138" cy="38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2343" y="0"/>
          <a:ext cx="2049138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1.Add a Test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343" y="0"/>
        <a:ext cx="1953888" cy="381000"/>
      </dsp:txXfrm>
    </dsp:sp>
    <dsp:sp modelId="{DE1E456F-1375-40EC-8463-B44A271B4BF7}">
      <dsp:nvSpPr>
        <dsp:cNvPr id="0" name=""/>
        <dsp:cNvSpPr/>
      </dsp:nvSpPr>
      <dsp:spPr>
        <a:xfrm>
          <a:off x="1641654" y="0"/>
          <a:ext cx="2049138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2.Give a  Name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832154" y="0"/>
        <a:ext cx="1668138" cy="381000"/>
      </dsp:txXfrm>
    </dsp:sp>
    <dsp:sp modelId="{99A32ECE-6FE7-4BC0-A9FC-AE97BFD79A30}">
      <dsp:nvSpPr>
        <dsp:cNvPr id="0" name=""/>
        <dsp:cNvSpPr/>
      </dsp:nvSpPr>
      <dsp:spPr>
        <a:xfrm>
          <a:off x="3280965" y="0"/>
          <a:ext cx="2049138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3.Create Sub Tests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471465" y="0"/>
        <a:ext cx="1668138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9853" y="1274696"/>
            <a:ext cx="8601075" cy="4305300"/>
            <a:chOff x="271463" y="1276350"/>
            <a:chExt cx="8601075" cy="4305300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3" y="1276350"/>
              <a:ext cx="8601075" cy="43053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79926" y="1682008"/>
              <a:ext cx="624256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2515309"/>
              </p:ext>
            </p:extLst>
          </p:nvPr>
        </p:nvGraphicFramePr>
        <p:xfrm>
          <a:off x="306352" y="203676"/>
          <a:ext cx="5332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8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3951655"/>
              </p:ext>
            </p:extLst>
          </p:nvPr>
        </p:nvGraphicFramePr>
        <p:xfrm>
          <a:off x="306352" y="203676"/>
          <a:ext cx="5332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29127" y="1957088"/>
            <a:ext cx="8229600" cy="3804098"/>
            <a:chOff x="381000" y="941463"/>
            <a:chExt cx="8229600" cy="3804098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37"/>
            <a:stretch/>
          </p:blipFill>
          <p:spPr bwMode="auto">
            <a:xfrm>
              <a:off x="381000" y="941463"/>
              <a:ext cx="8229600" cy="38040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3810000" y="2590800"/>
              <a:ext cx="2362200" cy="1143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9127" y="1000780"/>
            <a:ext cx="4653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Test Name should not have spaces or special Characters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Underscore is permitted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5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14080983"/>
              </p:ext>
            </p:extLst>
          </p:nvPr>
        </p:nvGraphicFramePr>
        <p:xfrm>
          <a:off x="306352" y="203676"/>
          <a:ext cx="5332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7523" y="778378"/>
            <a:ext cx="45309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To Create a sub test,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Select the parent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Click on Add Test Icon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Enter the Sub Test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The rules for creating a new test also apply for sub tests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3168" y="2151757"/>
            <a:ext cx="8638354" cy="4422456"/>
            <a:chOff x="75486" y="1905000"/>
            <a:chExt cx="8638354" cy="442245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68" y="1905000"/>
              <a:ext cx="8272972" cy="442245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389690" y="4343400"/>
              <a:ext cx="2590800" cy="121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2144" y="2785216"/>
              <a:ext cx="955656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5230" y="2270174"/>
              <a:ext cx="499170" cy="325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00200" y="2742843"/>
              <a:ext cx="304800" cy="33043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486" y="2273338"/>
              <a:ext cx="304800" cy="33043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962400" y="4320255"/>
              <a:ext cx="304800" cy="33043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Vunnava, Raghu Kalyan (Tax&amp;Accounting)</dc:creator>
  <cp:lastModifiedBy>Vunnava, Raghu Kalyan (Tax&amp;Accounting)</cp:lastModifiedBy>
  <cp:revision>20</cp:revision>
  <dcterms:created xsi:type="dcterms:W3CDTF">2006-08-16T00:00:00Z</dcterms:created>
  <dcterms:modified xsi:type="dcterms:W3CDTF">2014-06-25T03:04:17Z</dcterms:modified>
</cp:coreProperties>
</file>