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1" r:id="rId2"/>
    <p:sldId id="260" r:id="rId3"/>
    <p:sldId id="279" r:id="rId4"/>
    <p:sldId id="280" r:id="rId5"/>
    <p:sldId id="278" r:id="rId6"/>
    <p:sldId id="281" r:id="rId7"/>
    <p:sldId id="283" r:id="rId8"/>
    <p:sldId id="284" r:id="rId9"/>
    <p:sldId id="285" r:id="rId10"/>
    <p:sldId id="286" r:id="rId11"/>
    <p:sldId id="28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F609F-45D0-49CE-A641-F2AE6FD9877D}" type="doc">
      <dgm:prSet loTypeId="urn:microsoft.com/office/officeart/2005/8/layout/hChevron3" loCatId="process" qsTypeId="urn:microsoft.com/office/officeart/2005/8/quickstyle/simple1" qsCatId="simple" csTypeId="urn:microsoft.com/office/officeart/2005/8/colors/accent1_2" csCatId="accent1" phldr="1"/>
      <dgm:spPr/>
    </dgm:pt>
    <dgm:pt modelId="{98E5F32E-4905-42BD-BF53-13F6D572F045}">
      <dgm:prSet phldrT="[Text]" custT="1"/>
      <dgm:spPr>
        <a:solidFill>
          <a:srgbClr val="92D050"/>
        </a:solidFill>
      </dgm:spPr>
      <dgm:t>
        <a:bodyPr/>
        <a:lstStyle/>
        <a:p>
          <a:pPr algn="l"/>
          <a:r>
            <a:rPr lang="en-US" sz="1600" dirty="0" smtClean="0">
              <a:solidFill>
                <a:schemeClr val="bg1"/>
              </a:solidFill>
            </a:rPr>
            <a:t>1.Get Test URL Path</a:t>
          </a:r>
          <a:endParaRPr lang="en-US" sz="1600" dirty="0">
            <a:solidFill>
              <a:schemeClr val="bg1"/>
            </a:solidFill>
          </a:endParaRPr>
        </a:p>
      </dgm:t>
    </dgm:pt>
    <dgm:pt modelId="{27E87848-6275-44B1-AE40-263BCBFF173A}" type="parTrans" cxnId="{71854C94-EE50-491D-8203-3916CCAE4283}">
      <dgm:prSet/>
      <dgm:spPr/>
      <dgm:t>
        <a:bodyPr/>
        <a:lstStyle/>
        <a:p>
          <a:pPr algn="l"/>
          <a:endParaRPr lang="en-US" sz="1600">
            <a:solidFill>
              <a:schemeClr val="bg1"/>
            </a:solidFill>
          </a:endParaRPr>
        </a:p>
      </dgm:t>
    </dgm:pt>
    <dgm:pt modelId="{1E08730E-98F5-42AD-B9AB-1431E83DC58D}" type="sibTrans" cxnId="{71854C94-EE50-491D-8203-3916CCAE4283}">
      <dgm:prSet/>
      <dgm:spPr/>
      <dgm:t>
        <a:bodyPr/>
        <a:lstStyle/>
        <a:p>
          <a:pPr algn="l"/>
          <a:endParaRPr lang="en-US" sz="1600">
            <a:solidFill>
              <a:schemeClr val="bg1"/>
            </a:solidFill>
          </a:endParaRPr>
        </a:p>
      </dgm:t>
    </dgm:pt>
    <dgm:pt modelId="{50D0D87F-32FC-4C2E-9A1F-783511D90B3C}">
      <dgm:prSet phldrT="[Text]" custT="1"/>
      <dgm:spPr>
        <a:solidFill>
          <a:schemeClr val="bg1">
            <a:lumMod val="95000"/>
          </a:schemeClr>
        </a:solidFill>
      </dgm:spPr>
      <dgm:t>
        <a:bodyPr/>
        <a:lstStyle/>
        <a:p>
          <a:pPr algn="l"/>
          <a:r>
            <a:rPr lang="en-US" sz="1600" dirty="0" smtClean="0">
              <a:solidFill>
                <a:schemeClr val="bg1">
                  <a:lumMod val="85000"/>
                </a:schemeClr>
              </a:solidFill>
            </a:rPr>
            <a:t>2.Run from Command Prompt</a:t>
          </a:r>
          <a:endParaRPr lang="en-US" sz="1600" dirty="0">
            <a:solidFill>
              <a:schemeClr val="bg1">
                <a:lumMod val="85000"/>
              </a:schemeClr>
            </a:solidFill>
          </a:endParaRPr>
        </a:p>
      </dgm:t>
    </dgm:pt>
    <dgm:pt modelId="{6FBB25F1-C0D3-4CFC-A081-7D60124E5C04}" type="parTrans" cxnId="{B074AC72-2752-4B9A-9A6B-2FED0895CB2C}">
      <dgm:prSet/>
      <dgm:spPr/>
      <dgm:t>
        <a:bodyPr/>
        <a:lstStyle/>
        <a:p>
          <a:endParaRPr lang="en-US">
            <a:solidFill>
              <a:schemeClr val="bg1"/>
            </a:solidFill>
          </a:endParaRPr>
        </a:p>
      </dgm:t>
    </dgm:pt>
    <dgm:pt modelId="{36FC13C8-A031-4A53-90C0-BBCC2546D073}" type="sibTrans" cxnId="{B074AC72-2752-4B9A-9A6B-2FED0895CB2C}">
      <dgm:prSet/>
      <dgm:spPr/>
      <dgm:t>
        <a:bodyPr/>
        <a:lstStyle/>
        <a:p>
          <a:endParaRPr lang="en-US">
            <a:solidFill>
              <a:schemeClr val="bg1"/>
            </a:solidFill>
          </a:endParaRPr>
        </a:p>
      </dgm:t>
    </dgm:pt>
    <dgm:pt modelId="{D58555F7-3049-4646-9D32-C59F114F62E4}" type="pres">
      <dgm:prSet presAssocID="{1BBF609F-45D0-49CE-A641-F2AE6FD9877D}" presName="Name0" presStyleCnt="0">
        <dgm:presLayoutVars>
          <dgm:dir/>
          <dgm:resizeHandles val="exact"/>
        </dgm:presLayoutVars>
      </dgm:prSet>
      <dgm:spPr/>
    </dgm:pt>
    <dgm:pt modelId="{E84E1DDA-DDCB-417D-B546-27E288358307}" type="pres">
      <dgm:prSet presAssocID="{98E5F32E-4905-42BD-BF53-13F6D572F045}" presName="parTxOnly" presStyleLbl="node1" presStyleIdx="0" presStyleCnt="2" custScaleX="76334" custLinFactNeighborX="-17748">
        <dgm:presLayoutVars>
          <dgm:bulletEnabled val="1"/>
        </dgm:presLayoutVars>
      </dgm:prSet>
      <dgm:spPr/>
      <dgm:t>
        <a:bodyPr/>
        <a:lstStyle/>
        <a:p>
          <a:endParaRPr lang="en-US"/>
        </a:p>
      </dgm:t>
    </dgm:pt>
    <dgm:pt modelId="{7B0E22E1-1204-43B3-A5E1-B1CE86368D06}" type="pres">
      <dgm:prSet presAssocID="{1E08730E-98F5-42AD-B9AB-1431E83DC58D}" presName="parSpace" presStyleCnt="0"/>
      <dgm:spPr/>
    </dgm:pt>
    <dgm:pt modelId="{71DA61BB-5B0A-406E-B7DD-4E00F333028E}" type="pres">
      <dgm:prSet presAssocID="{50D0D87F-32FC-4C2E-9A1F-783511D90B3C}" presName="parTxOnly" presStyleLbl="node1" presStyleIdx="1" presStyleCnt="2">
        <dgm:presLayoutVars>
          <dgm:bulletEnabled val="1"/>
        </dgm:presLayoutVars>
      </dgm:prSet>
      <dgm:spPr/>
      <dgm:t>
        <a:bodyPr/>
        <a:lstStyle/>
        <a:p>
          <a:endParaRPr lang="en-US"/>
        </a:p>
      </dgm:t>
    </dgm:pt>
  </dgm:ptLst>
  <dgm:cxnLst>
    <dgm:cxn modelId="{789E516C-F669-4EB7-8D52-9B4A78931A10}" type="presOf" srcId="{1BBF609F-45D0-49CE-A641-F2AE6FD9877D}" destId="{D58555F7-3049-4646-9D32-C59F114F62E4}" srcOrd="0" destOrd="0" presId="urn:microsoft.com/office/officeart/2005/8/layout/hChevron3"/>
    <dgm:cxn modelId="{2B733BDB-1C47-48E6-89B5-F32B13ABC712}" type="presOf" srcId="{98E5F32E-4905-42BD-BF53-13F6D572F045}" destId="{E84E1DDA-DDCB-417D-B546-27E288358307}" srcOrd="0" destOrd="0" presId="urn:microsoft.com/office/officeart/2005/8/layout/hChevron3"/>
    <dgm:cxn modelId="{41C78B30-F711-480B-BA5B-19FC421D726D}" type="presOf" srcId="{50D0D87F-32FC-4C2E-9A1F-783511D90B3C}" destId="{71DA61BB-5B0A-406E-B7DD-4E00F333028E}" srcOrd="0" destOrd="0" presId="urn:microsoft.com/office/officeart/2005/8/layout/hChevron3"/>
    <dgm:cxn modelId="{71854C94-EE50-491D-8203-3916CCAE4283}" srcId="{1BBF609F-45D0-49CE-A641-F2AE6FD9877D}" destId="{98E5F32E-4905-42BD-BF53-13F6D572F045}" srcOrd="0" destOrd="0" parTransId="{27E87848-6275-44B1-AE40-263BCBFF173A}" sibTransId="{1E08730E-98F5-42AD-B9AB-1431E83DC58D}"/>
    <dgm:cxn modelId="{B074AC72-2752-4B9A-9A6B-2FED0895CB2C}" srcId="{1BBF609F-45D0-49CE-A641-F2AE6FD9877D}" destId="{50D0D87F-32FC-4C2E-9A1F-783511D90B3C}" srcOrd="1" destOrd="0" parTransId="{6FBB25F1-C0D3-4CFC-A081-7D60124E5C04}" sibTransId="{36FC13C8-A031-4A53-90C0-BBCC2546D073}"/>
    <dgm:cxn modelId="{83B60B00-E5A2-4983-8136-45972C549E45}" type="presParOf" srcId="{D58555F7-3049-4646-9D32-C59F114F62E4}" destId="{E84E1DDA-DDCB-417D-B546-27E288358307}" srcOrd="0" destOrd="0" presId="urn:microsoft.com/office/officeart/2005/8/layout/hChevron3"/>
    <dgm:cxn modelId="{37CEEA6F-F6F0-435F-8CCF-9A99219E133D}" type="presParOf" srcId="{D58555F7-3049-4646-9D32-C59F114F62E4}" destId="{7B0E22E1-1204-43B3-A5E1-B1CE86368D06}" srcOrd="1" destOrd="0" presId="urn:microsoft.com/office/officeart/2005/8/layout/hChevron3"/>
    <dgm:cxn modelId="{4A07CBC2-B50E-4537-B774-2E8F99BA13EC}" type="presParOf" srcId="{D58555F7-3049-4646-9D32-C59F114F62E4}" destId="{71DA61BB-5B0A-406E-B7DD-4E00F333028E}" srcOrd="2"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F609F-45D0-49CE-A641-F2AE6FD9877D}" type="doc">
      <dgm:prSet loTypeId="urn:microsoft.com/office/officeart/2005/8/layout/hChevron3" loCatId="process" qsTypeId="urn:microsoft.com/office/officeart/2005/8/quickstyle/simple1" qsCatId="simple" csTypeId="urn:microsoft.com/office/officeart/2005/8/colors/accent1_2" csCatId="accent1" phldr="1"/>
      <dgm:spPr/>
    </dgm:pt>
    <dgm:pt modelId="{98E5F32E-4905-42BD-BF53-13F6D572F045}">
      <dgm:prSet phldrT="[Text]" custT="1"/>
      <dgm:spPr>
        <a:solidFill>
          <a:schemeClr val="bg1">
            <a:lumMod val="95000"/>
          </a:schemeClr>
        </a:solidFill>
      </dgm:spPr>
      <dgm:t>
        <a:bodyPr/>
        <a:lstStyle/>
        <a:p>
          <a:pPr algn="l"/>
          <a:r>
            <a:rPr lang="en-US" sz="1600" dirty="0" smtClean="0">
              <a:solidFill>
                <a:schemeClr val="bg1">
                  <a:lumMod val="85000"/>
                </a:schemeClr>
              </a:solidFill>
            </a:rPr>
            <a:t>1.Get Test URL Path</a:t>
          </a:r>
          <a:endParaRPr lang="en-US" sz="1600" dirty="0">
            <a:solidFill>
              <a:schemeClr val="bg1">
                <a:lumMod val="85000"/>
              </a:schemeClr>
            </a:solidFill>
          </a:endParaRPr>
        </a:p>
      </dgm:t>
    </dgm:pt>
    <dgm:pt modelId="{27E87848-6275-44B1-AE40-263BCBFF173A}" type="parTrans" cxnId="{71854C94-EE50-491D-8203-3916CCAE4283}">
      <dgm:prSet/>
      <dgm:spPr/>
      <dgm:t>
        <a:bodyPr/>
        <a:lstStyle/>
        <a:p>
          <a:pPr algn="l"/>
          <a:endParaRPr lang="en-US" sz="1600">
            <a:solidFill>
              <a:schemeClr val="bg1"/>
            </a:solidFill>
          </a:endParaRPr>
        </a:p>
      </dgm:t>
    </dgm:pt>
    <dgm:pt modelId="{1E08730E-98F5-42AD-B9AB-1431E83DC58D}" type="sibTrans" cxnId="{71854C94-EE50-491D-8203-3916CCAE4283}">
      <dgm:prSet/>
      <dgm:spPr/>
      <dgm:t>
        <a:bodyPr/>
        <a:lstStyle/>
        <a:p>
          <a:pPr algn="l"/>
          <a:endParaRPr lang="en-US" sz="1600">
            <a:solidFill>
              <a:schemeClr val="bg1"/>
            </a:solidFill>
          </a:endParaRPr>
        </a:p>
      </dgm:t>
    </dgm:pt>
    <dgm:pt modelId="{50D0D87F-32FC-4C2E-9A1F-783511D90B3C}">
      <dgm:prSet phldrT="[Text]" custT="1"/>
      <dgm:spPr>
        <a:solidFill>
          <a:srgbClr val="92D050"/>
        </a:solidFill>
      </dgm:spPr>
      <dgm:t>
        <a:bodyPr/>
        <a:lstStyle/>
        <a:p>
          <a:pPr algn="l"/>
          <a:r>
            <a:rPr lang="en-US" sz="1600" dirty="0" smtClean="0">
              <a:solidFill>
                <a:schemeClr val="bg1"/>
              </a:solidFill>
            </a:rPr>
            <a:t>2.Run from Command Prompt</a:t>
          </a:r>
          <a:endParaRPr lang="en-US" sz="1600" dirty="0">
            <a:solidFill>
              <a:schemeClr val="bg1"/>
            </a:solidFill>
          </a:endParaRPr>
        </a:p>
      </dgm:t>
    </dgm:pt>
    <dgm:pt modelId="{6FBB25F1-C0D3-4CFC-A081-7D60124E5C04}" type="parTrans" cxnId="{B074AC72-2752-4B9A-9A6B-2FED0895CB2C}">
      <dgm:prSet/>
      <dgm:spPr/>
      <dgm:t>
        <a:bodyPr/>
        <a:lstStyle/>
        <a:p>
          <a:endParaRPr lang="en-US">
            <a:solidFill>
              <a:schemeClr val="bg1"/>
            </a:solidFill>
          </a:endParaRPr>
        </a:p>
      </dgm:t>
    </dgm:pt>
    <dgm:pt modelId="{36FC13C8-A031-4A53-90C0-BBCC2546D073}" type="sibTrans" cxnId="{B074AC72-2752-4B9A-9A6B-2FED0895CB2C}">
      <dgm:prSet/>
      <dgm:spPr/>
      <dgm:t>
        <a:bodyPr/>
        <a:lstStyle/>
        <a:p>
          <a:endParaRPr lang="en-US">
            <a:solidFill>
              <a:schemeClr val="bg1"/>
            </a:solidFill>
          </a:endParaRPr>
        </a:p>
      </dgm:t>
    </dgm:pt>
    <dgm:pt modelId="{D58555F7-3049-4646-9D32-C59F114F62E4}" type="pres">
      <dgm:prSet presAssocID="{1BBF609F-45D0-49CE-A641-F2AE6FD9877D}" presName="Name0" presStyleCnt="0">
        <dgm:presLayoutVars>
          <dgm:dir/>
          <dgm:resizeHandles val="exact"/>
        </dgm:presLayoutVars>
      </dgm:prSet>
      <dgm:spPr/>
    </dgm:pt>
    <dgm:pt modelId="{E84E1DDA-DDCB-417D-B546-27E288358307}" type="pres">
      <dgm:prSet presAssocID="{98E5F32E-4905-42BD-BF53-13F6D572F045}" presName="parTxOnly" presStyleLbl="node1" presStyleIdx="0" presStyleCnt="2" custScaleX="76334" custLinFactNeighborX="-17748">
        <dgm:presLayoutVars>
          <dgm:bulletEnabled val="1"/>
        </dgm:presLayoutVars>
      </dgm:prSet>
      <dgm:spPr/>
      <dgm:t>
        <a:bodyPr/>
        <a:lstStyle/>
        <a:p>
          <a:endParaRPr lang="en-US"/>
        </a:p>
      </dgm:t>
    </dgm:pt>
    <dgm:pt modelId="{7B0E22E1-1204-43B3-A5E1-B1CE86368D06}" type="pres">
      <dgm:prSet presAssocID="{1E08730E-98F5-42AD-B9AB-1431E83DC58D}" presName="parSpace" presStyleCnt="0"/>
      <dgm:spPr/>
    </dgm:pt>
    <dgm:pt modelId="{71DA61BB-5B0A-406E-B7DD-4E00F333028E}" type="pres">
      <dgm:prSet presAssocID="{50D0D87F-32FC-4C2E-9A1F-783511D90B3C}" presName="parTxOnly" presStyleLbl="node1" presStyleIdx="1" presStyleCnt="2">
        <dgm:presLayoutVars>
          <dgm:bulletEnabled val="1"/>
        </dgm:presLayoutVars>
      </dgm:prSet>
      <dgm:spPr/>
      <dgm:t>
        <a:bodyPr/>
        <a:lstStyle/>
        <a:p>
          <a:endParaRPr lang="en-US"/>
        </a:p>
      </dgm:t>
    </dgm:pt>
  </dgm:ptLst>
  <dgm:cxnLst>
    <dgm:cxn modelId="{B074AC72-2752-4B9A-9A6B-2FED0895CB2C}" srcId="{1BBF609F-45D0-49CE-A641-F2AE6FD9877D}" destId="{50D0D87F-32FC-4C2E-9A1F-783511D90B3C}" srcOrd="1" destOrd="0" parTransId="{6FBB25F1-C0D3-4CFC-A081-7D60124E5C04}" sibTransId="{36FC13C8-A031-4A53-90C0-BBCC2546D073}"/>
    <dgm:cxn modelId="{71854C94-EE50-491D-8203-3916CCAE4283}" srcId="{1BBF609F-45D0-49CE-A641-F2AE6FD9877D}" destId="{98E5F32E-4905-42BD-BF53-13F6D572F045}" srcOrd="0" destOrd="0" parTransId="{27E87848-6275-44B1-AE40-263BCBFF173A}" sibTransId="{1E08730E-98F5-42AD-B9AB-1431E83DC58D}"/>
    <dgm:cxn modelId="{3D8957A0-3CCC-4E66-8C39-8A7E45C11A3F}" type="presOf" srcId="{98E5F32E-4905-42BD-BF53-13F6D572F045}" destId="{E84E1DDA-DDCB-417D-B546-27E288358307}" srcOrd="0" destOrd="0" presId="urn:microsoft.com/office/officeart/2005/8/layout/hChevron3"/>
    <dgm:cxn modelId="{4E4A34C0-B0DC-4286-AE57-995D7DADD50A}" type="presOf" srcId="{50D0D87F-32FC-4C2E-9A1F-783511D90B3C}" destId="{71DA61BB-5B0A-406E-B7DD-4E00F333028E}" srcOrd="0" destOrd="0" presId="urn:microsoft.com/office/officeart/2005/8/layout/hChevron3"/>
    <dgm:cxn modelId="{A36C1B23-D300-4460-864D-B65A828048C9}" type="presOf" srcId="{1BBF609F-45D0-49CE-A641-F2AE6FD9877D}" destId="{D58555F7-3049-4646-9D32-C59F114F62E4}" srcOrd="0" destOrd="0" presId="urn:microsoft.com/office/officeart/2005/8/layout/hChevron3"/>
    <dgm:cxn modelId="{AE8AB4ED-081A-4624-AEF1-E5A28A6B47BA}" type="presParOf" srcId="{D58555F7-3049-4646-9D32-C59F114F62E4}" destId="{E84E1DDA-DDCB-417D-B546-27E288358307}" srcOrd="0" destOrd="0" presId="urn:microsoft.com/office/officeart/2005/8/layout/hChevron3"/>
    <dgm:cxn modelId="{D444FF8F-B862-4B8E-A0D1-8839174F8FC5}" type="presParOf" srcId="{D58555F7-3049-4646-9D32-C59F114F62E4}" destId="{7B0E22E1-1204-43B3-A5E1-B1CE86368D06}" srcOrd="1" destOrd="0" presId="urn:microsoft.com/office/officeart/2005/8/layout/hChevron3"/>
    <dgm:cxn modelId="{1414657F-9720-4547-B4CE-C3C405F454BA}" type="presParOf" srcId="{D58555F7-3049-4646-9D32-C59F114F62E4}" destId="{71DA61BB-5B0A-406E-B7DD-4E00F333028E}" srcOrd="2"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BF609F-45D0-49CE-A641-F2AE6FD9877D}" type="doc">
      <dgm:prSet loTypeId="urn:microsoft.com/office/officeart/2005/8/layout/hChevron3" loCatId="process" qsTypeId="urn:microsoft.com/office/officeart/2005/8/quickstyle/simple1" qsCatId="simple" csTypeId="urn:microsoft.com/office/officeart/2005/8/colors/accent1_2" csCatId="accent1" phldr="1"/>
      <dgm:spPr/>
    </dgm:pt>
    <dgm:pt modelId="{98E5F32E-4905-42BD-BF53-13F6D572F045}">
      <dgm:prSet phldrT="[Text]" custT="1"/>
      <dgm:spPr>
        <a:solidFill>
          <a:srgbClr val="92D050"/>
        </a:solidFill>
      </dgm:spPr>
      <dgm:t>
        <a:bodyPr/>
        <a:lstStyle/>
        <a:p>
          <a:pPr algn="l"/>
          <a:r>
            <a:rPr lang="en-US" sz="1600" dirty="0" smtClean="0">
              <a:solidFill>
                <a:schemeClr val="bg1"/>
              </a:solidFill>
            </a:rPr>
            <a:t>1. Results</a:t>
          </a:r>
          <a:endParaRPr lang="en-US" sz="1600" dirty="0">
            <a:solidFill>
              <a:schemeClr val="bg1"/>
            </a:solidFill>
          </a:endParaRPr>
        </a:p>
      </dgm:t>
    </dgm:pt>
    <dgm:pt modelId="{27E87848-6275-44B1-AE40-263BCBFF173A}" type="parTrans" cxnId="{71854C94-EE50-491D-8203-3916CCAE4283}">
      <dgm:prSet/>
      <dgm:spPr/>
      <dgm:t>
        <a:bodyPr/>
        <a:lstStyle/>
        <a:p>
          <a:pPr algn="l"/>
          <a:endParaRPr lang="en-US" sz="1600">
            <a:solidFill>
              <a:schemeClr val="bg1"/>
            </a:solidFill>
          </a:endParaRPr>
        </a:p>
      </dgm:t>
    </dgm:pt>
    <dgm:pt modelId="{1E08730E-98F5-42AD-B9AB-1431E83DC58D}" type="sibTrans" cxnId="{71854C94-EE50-491D-8203-3916CCAE4283}">
      <dgm:prSet/>
      <dgm:spPr/>
      <dgm:t>
        <a:bodyPr/>
        <a:lstStyle/>
        <a:p>
          <a:pPr algn="l"/>
          <a:endParaRPr lang="en-US" sz="1600">
            <a:solidFill>
              <a:schemeClr val="bg1"/>
            </a:solidFill>
          </a:endParaRPr>
        </a:p>
      </dgm:t>
    </dgm:pt>
    <dgm:pt modelId="{50D0D87F-32FC-4C2E-9A1F-783511D90B3C}">
      <dgm:prSet phldrT="[Text]" custT="1"/>
      <dgm:spPr>
        <a:solidFill>
          <a:schemeClr val="bg1">
            <a:lumMod val="95000"/>
          </a:schemeClr>
        </a:solidFill>
      </dgm:spPr>
      <dgm:t>
        <a:bodyPr/>
        <a:lstStyle/>
        <a:p>
          <a:pPr algn="l"/>
          <a:r>
            <a:rPr lang="en-US" sz="1600" dirty="0" smtClean="0">
              <a:solidFill>
                <a:schemeClr val="bg1">
                  <a:lumMod val="85000"/>
                </a:schemeClr>
              </a:solidFill>
            </a:rPr>
            <a:t>2.Result History By Date</a:t>
          </a:r>
          <a:endParaRPr lang="en-US" sz="1600" dirty="0">
            <a:solidFill>
              <a:schemeClr val="bg1">
                <a:lumMod val="85000"/>
              </a:schemeClr>
            </a:solidFill>
          </a:endParaRPr>
        </a:p>
      </dgm:t>
    </dgm:pt>
    <dgm:pt modelId="{6FBB25F1-C0D3-4CFC-A081-7D60124E5C04}" type="parTrans" cxnId="{B074AC72-2752-4B9A-9A6B-2FED0895CB2C}">
      <dgm:prSet/>
      <dgm:spPr/>
      <dgm:t>
        <a:bodyPr/>
        <a:lstStyle/>
        <a:p>
          <a:endParaRPr lang="en-US">
            <a:solidFill>
              <a:schemeClr val="bg1"/>
            </a:solidFill>
          </a:endParaRPr>
        </a:p>
      </dgm:t>
    </dgm:pt>
    <dgm:pt modelId="{36FC13C8-A031-4A53-90C0-BBCC2546D073}" type="sibTrans" cxnId="{B074AC72-2752-4B9A-9A6B-2FED0895CB2C}">
      <dgm:prSet/>
      <dgm:spPr/>
      <dgm:t>
        <a:bodyPr/>
        <a:lstStyle/>
        <a:p>
          <a:endParaRPr lang="en-US">
            <a:solidFill>
              <a:schemeClr val="bg1"/>
            </a:solidFill>
          </a:endParaRPr>
        </a:p>
      </dgm:t>
    </dgm:pt>
    <dgm:pt modelId="{3D083C23-D1AD-490D-BDA2-6948A6EDD92A}">
      <dgm:prSet phldrT="[Text]" custT="1"/>
      <dgm:spPr>
        <a:solidFill>
          <a:schemeClr val="bg1">
            <a:lumMod val="95000"/>
          </a:schemeClr>
        </a:solidFill>
      </dgm:spPr>
      <dgm:t>
        <a:bodyPr/>
        <a:lstStyle/>
        <a:p>
          <a:pPr algn="l"/>
          <a:r>
            <a:rPr lang="en-US" sz="1600" dirty="0" smtClean="0">
              <a:solidFill>
                <a:schemeClr val="bg1">
                  <a:lumMod val="85000"/>
                </a:schemeClr>
              </a:solidFill>
            </a:rPr>
            <a:t>3.Reading Test Results</a:t>
          </a:r>
          <a:endParaRPr lang="en-US" sz="1600" dirty="0">
            <a:solidFill>
              <a:schemeClr val="bg1">
                <a:lumMod val="85000"/>
              </a:schemeClr>
            </a:solidFill>
          </a:endParaRPr>
        </a:p>
      </dgm:t>
    </dgm:pt>
    <dgm:pt modelId="{94ED0872-1F41-48D7-B294-7524037FE49B}" type="parTrans" cxnId="{5C23ABD7-E225-4B89-9F81-C406359D43C5}">
      <dgm:prSet/>
      <dgm:spPr/>
      <dgm:t>
        <a:bodyPr/>
        <a:lstStyle/>
        <a:p>
          <a:endParaRPr lang="en-US"/>
        </a:p>
      </dgm:t>
    </dgm:pt>
    <dgm:pt modelId="{C7948A6A-2D4D-45E0-A0F5-1389D0A4ED85}" type="sibTrans" cxnId="{5C23ABD7-E225-4B89-9F81-C406359D43C5}">
      <dgm:prSet/>
      <dgm:spPr/>
      <dgm:t>
        <a:bodyPr/>
        <a:lstStyle/>
        <a:p>
          <a:endParaRPr lang="en-US"/>
        </a:p>
      </dgm:t>
    </dgm:pt>
    <dgm:pt modelId="{D58555F7-3049-4646-9D32-C59F114F62E4}" type="pres">
      <dgm:prSet presAssocID="{1BBF609F-45D0-49CE-A641-F2AE6FD9877D}" presName="Name0" presStyleCnt="0">
        <dgm:presLayoutVars>
          <dgm:dir/>
          <dgm:resizeHandles val="exact"/>
        </dgm:presLayoutVars>
      </dgm:prSet>
      <dgm:spPr/>
    </dgm:pt>
    <dgm:pt modelId="{E84E1DDA-DDCB-417D-B546-27E288358307}" type="pres">
      <dgm:prSet presAssocID="{98E5F32E-4905-42BD-BF53-13F6D572F045}" presName="parTxOnly" presStyleLbl="node1" presStyleIdx="0" presStyleCnt="3" custScaleX="76334" custLinFactNeighborX="-17748">
        <dgm:presLayoutVars>
          <dgm:bulletEnabled val="1"/>
        </dgm:presLayoutVars>
      </dgm:prSet>
      <dgm:spPr/>
      <dgm:t>
        <a:bodyPr/>
        <a:lstStyle/>
        <a:p>
          <a:endParaRPr lang="en-US"/>
        </a:p>
      </dgm:t>
    </dgm:pt>
    <dgm:pt modelId="{7B0E22E1-1204-43B3-A5E1-B1CE86368D06}" type="pres">
      <dgm:prSet presAssocID="{1E08730E-98F5-42AD-B9AB-1431E83DC58D}" presName="parSpace" presStyleCnt="0"/>
      <dgm:spPr/>
    </dgm:pt>
    <dgm:pt modelId="{71DA61BB-5B0A-406E-B7DD-4E00F333028E}" type="pres">
      <dgm:prSet presAssocID="{50D0D87F-32FC-4C2E-9A1F-783511D90B3C}" presName="parTxOnly" presStyleLbl="node1" presStyleIdx="1" presStyleCnt="3" custScaleX="85336" custLinFactNeighborX="-793">
        <dgm:presLayoutVars>
          <dgm:bulletEnabled val="1"/>
        </dgm:presLayoutVars>
      </dgm:prSet>
      <dgm:spPr/>
      <dgm:t>
        <a:bodyPr/>
        <a:lstStyle/>
        <a:p>
          <a:endParaRPr lang="en-US"/>
        </a:p>
      </dgm:t>
    </dgm:pt>
    <dgm:pt modelId="{6E44C98F-0AC3-4B86-845F-7A33C2325CCB}" type="pres">
      <dgm:prSet presAssocID="{36FC13C8-A031-4A53-90C0-BBCC2546D073}" presName="parSpace" presStyleCnt="0"/>
      <dgm:spPr/>
    </dgm:pt>
    <dgm:pt modelId="{ADF30A31-6D47-41E2-B1D1-DDB71948E44F}" type="pres">
      <dgm:prSet presAssocID="{3D083C23-D1AD-490D-BDA2-6948A6EDD92A}" presName="parTxOnly" presStyleLbl="node1" presStyleIdx="2" presStyleCnt="3" custScaleX="69289">
        <dgm:presLayoutVars>
          <dgm:bulletEnabled val="1"/>
        </dgm:presLayoutVars>
      </dgm:prSet>
      <dgm:spPr/>
      <dgm:t>
        <a:bodyPr/>
        <a:lstStyle/>
        <a:p>
          <a:endParaRPr lang="en-US"/>
        </a:p>
      </dgm:t>
    </dgm:pt>
  </dgm:ptLst>
  <dgm:cxnLst>
    <dgm:cxn modelId="{FF9019B0-E103-4AA9-AE24-BCB3217CBA63}" type="presOf" srcId="{50D0D87F-32FC-4C2E-9A1F-783511D90B3C}" destId="{71DA61BB-5B0A-406E-B7DD-4E00F333028E}" srcOrd="0" destOrd="0" presId="urn:microsoft.com/office/officeart/2005/8/layout/hChevron3"/>
    <dgm:cxn modelId="{241BCDA9-EA6E-47F8-8403-96597D732B14}" type="presOf" srcId="{98E5F32E-4905-42BD-BF53-13F6D572F045}" destId="{E84E1DDA-DDCB-417D-B546-27E288358307}" srcOrd="0" destOrd="0" presId="urn:microsoft.com/office/officeart/2005/8/layout/hChevron3"/>
    <dgm:cxn modelId="{F0435263-D798-48E5-B8CF-916338E2BEE4}" type="presOf" srcId="{3D083C23-D1AD-490D-BDA2-6948A6EDD92A}" destId="{ADF30A31-6D47-41E2-B1D1-DDB71948E44F}" srcOrd="0" destOrd="0" presId="urn:microsoft.com/office/officeart/2005/8/layout/hChevron3"/>
    <dgm:cxn modelId="{9A551C02-91E8-483C-95EE-9529F5F8DF9A}" type="presOf" srcId="{1BBF609F-45D0-49CE-A641-F2AE6FD9877D}" destId="{D58555F7-3049-4646-9D32-C59F114F62E4}" srcOrd="0" destOrd="0" presId="urn:microsoft.com/office/officeart/2005/8/layout/hChevron3"/>
    <dgm:cxn modelId="{5C23ABD7-E225-4B89-9F81-C406359D43C5}" srcId="{1BBF609F-45D0-49CE-A641-F2AE6FD9877D}" destId="{3D083C23-D1AD-490D-BDA2-6948A6EDD92A}" srcOrd="2" destOrd="0" parTransId="{94ED0872-1F41-48D7-B294-7524037FE49B}" sibTransId="{C7948A6A-2D4D-45E0-A0F5-1389D0A4ED85}"/>
    <dgm:cxn modelId="{71854C94-EE50-491D-8203-3916CCAE4283}" srcId="{1BBF609F-45D0-49CE-A641-F2AE6FD9877D}" destId="{98E5F32E-4905-42BD-BF53-13F6D572F045}" srcOrd="0" destOrd="0" parTransId="{27E87848-6275-44B1-AE40-263BCBFF173A}" sibTransId="{1E08730E-98F5-42AD-B9AB-1431E83DC58D}"/>
    <dgm:cxn modelId="{B074AC72-2752-4B9A-9A6B-2FED0895CB2C}" srcId="{1BBF609F-45D0-49CE-A641-F2AE6FD9877D}" destId="{50D0D87F-32FC-4C2E-9A1F-783511D90B3C}" srcOrd="1" destOrd="0" parTransId="{6FBB25F1-C0D3-4CFC-A081-7D60124E5C04}" sibTransId="{36FC13C8-A031-4A53-90C0-BBCC2546D073}"/>
    <dgm:cxn modelId="{D2D53827-02A1-4F59-B81B-3D9B3D84BF60}" type="presParOf" srcId="{D58555F7-3049-4646-9D32-C59F114F62E4}" destId="{E84E1DDA-DDCB-417D-B546-27E288358307}" srcOrd="0" destOrd="0" presId="urn:microsoft.com/office/officeart/2005/8/layout/hChevron3"/>
    <dgm:cxn modelId="{C141C60E-F31B-4484-846C-D599811344B7}" type="presParOf" srcId="{D58555F7-3049-4646-9D32-C59F114F62E4}" destId="{7B0E22E1-1204-43B3-A5E1-B1CE86368D06}" srcOrd="1" destOrd="0" presId="urn:microsoft.com/office/officeart/2005/8/layout/hChevron3"/>
    <dgm:cxn modelId="{D0D6D4B1-4BE7-42A2-871C-B63EF4E40AE1}" type="presParOf" srcId="{D58555F7-3049-4646-9D32-C59F114F62E4}" destId="{71DA61BB-5B0A-406E-B7DD-4E00F333028E}" srcOrd="2" destOrd="0" presId="urn:microsoft.com/office/officeart/2005/8/layout/hChevron3"/>
    <dgm:cxn modelId="{31103B76-0C6A-4B89-8146-996225C6EDF7}" type="presParOf" srcId="{D58555F7-3049-4646-9D32-C59F114F62E4}" destId="{6E44C98F-0AC3-4B86-845F-7A33C2325CCB}" srcOrd="3" destOrd="0" presId="urn:microsoft.com/office/officeart/2005/8/layout/hChevron3"/>
    <dgm:cxn modelId="{96268C3A-3353-4CB9-9D6F-A78F2DDE59C9}" type="presParOf" srcId="{D58555F7-3049-4646-9D32-C59F114F62E4}" destId="{ADF30A31-6D47-41E2-B1D1-DDB71948E44F}" srcOrd="4"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BF609F-45D0-49CE-A641-F2AE6FD9877D}" type="doc">
      <dgm:prSet loTypeId="urn:microsoft.com/office/officeart/2005/8/layout/hChevron3" loCatId="process" qsTypeId="urn:microsoft.com/office/officeart/2005/8/quickstyle/simple1" qsCatId="simple" csTypeId="urn:microsoft.com/office/officeart/2005/8/colors/accent1_2" csCatId="accent1" phldr="1"/>
      <dgm:spPr/>
    </dgm:pt>
    <dgm:pt modelId="{98E5F32E-4905-42BD-BF53-13F6D572F045}">
      <dgm:prSet phldrT="[Text]" custT="1"/>
      <dgm:spPr>
        <a:solidFill>
          <a:schemeClr val="bg1">
            <a:lumMod val="95000"/>
          </a:schemeClr>
        </a:solidFill>
      </dgm:spPr>
      <dgm:t>
        <a:bodyPr/>
        <a:lstStyle/>
        <a:p>
          <a:pPr algn="l"/>
          <a:r>
            <a:rPr lang="en-US" sz="1600" dirty="0" smtClean="0">
              <a:solidFill>
                <a:schemeClr val="bg1">
                  <a:lumMod val="85000"/>
                </a:schemeClr>
              </a:solidFill>
            </a:rPr>
            <a:t>1. Results</a:t>
          </a:r>
          <a:endParaRPr lang="en-US" sz="1600" dirty="0">
            <a:solidFill>
              <a:schemeClr val="bg1">
                <a:lumMod val="85000"/>
              </a:schemeClr>
            </a:solidFill>
          </a:endParaRPr>
        </a:p>
      </dgm:t>
    </dgm:pt>
    <dgm:pt modelId="{27E87848-6275-44B1-AE40-263BCBFF173A}" type="parTrans" cxnId="{71854C94-EE50-491D-8203-3916CCAE4283}">
      <dgm:prSet/>
      <dgm:spPr/>
      <dgm:t>
        <a:bodyPr/>
        <a:lstStyle/>
        <a:p>
          <a:pPr algn="l"/>
          <a:endParaRPr lang="en-US" sz="1600">
            <a:solidFill>
              <a:schemeClr val="bg1"/>
            </a:solidFill>
          </a:endParaRPr>
        </a:p>
      </dgm:t>
    </dgm:pt>
    <dgm:pt modelId="{1E08730E-98F5-42AD-B9AB-1431E83DC58D}" type="sibTrans" cxnId="{71854C94-EE50-491D-8203-3916CCAE4283}">
      <dgm:prSet/>
      <dgm:spPr/>
      <dgm:t>
        <a:bodyPr/>
        <a:lstStyle/>
        <a:p>
          <a:pPr algn="l"/>
          <a:endParaRPr lang="en-US" sz="1600">
            <a:solidFill>
              <a:schemeClr val="bg1"/>
            </a:solidFill>
          </a:endParaRPr>
        </a:p>
      </dgm:t>
    </dgm:pt>
    <dgm:pt modelId="{50D0D87F-32FC-4C2E-9A1F-783511D90B3C}">
      <dgm:prSet phldrT="[Text]" custT="1"/>
      <dgm:spPr>
        <a:solidFill>
          <a:srgbClr val="92D050"/>
        </a:solidFill>
      </dgm:spPr>
      <dgm:t>
        <a:bodyPr/>
        <a:lstStyle/>
        <a:p>
          <a:pPr algn="l"/>
          <a:r>
            <a:rPr lang="en-US" sz="1600" dirty="0" smtClean="0">
              <a:solidFill>
                <a:schemeClr val="bg1"/>
              </a:solidFill>
            </a:rPr>
            <a:t>2.Result History By Date</a:t>
          </a:r>
          <a:endParaRPr lang="en-US" sz="1600" dirty="0">
            <a:solidFill>
              <a:schemeClr val="bg1"/>
            </a:solidFill>
          </a:endParaRPr>
        </a:p>
      </dgm:t>
    </dgm:pt>
    <dgm:pt modelId="{6FBB25F1-C0D3-4CFC-A081-7D60124E5C04}" type="parTrans" cxnId="{B074AC72-2752-4B9A-9A6B-2FED0895CB2C}">
      <dgm:prSet/>
      <dgm:spPr/>
      <dgm:t>
        <a:bodyPr/>
        <a:lstStyle/>
        <a:p>
          <a:endParaRPr lang="en-US">
            <a:solidFill>
              <a:schemeClr val="bg1"/>
            </a:solidFill>
          </a:endParaRPr>
        </a:p>
      </dgm:t>
    </dgm:pt>
    <dgm:pt modelId="{36FC13C8-A031-4A53-90C0-BBCC2546D073}" type="sibTrans" cxnId="{B074AC72-2752-4B9A-9A6B-2FED0895CB2C}">
      <dgm:prSet/>
      <dgm:spPr/>
      <dgm:t>
        <a:bodyPr/>
        <a:lstStyle/>
        <a:p>
          <a:endParaRPr lang="en-US">
            <a:solidFill>
              <a:schemeClr val="bg1"/>
            </a:solidFill>
          </a:endParaRPr>
        </a:p>
      </dgm:t>
    </dgm:pt>
    <dgm:pt modelId="{3D083C23-D1AD-490D-BDA2-6948A6EDD92A}">
      <dgm:prSet phldrT="[Text]" custT="1"/>
      <dgm:spPr>
        <a:solidFill>
          <a:schemeClr val="bg1">
            <a:lumMod val="95000"/>
          </a:schemeClr>
        </a:solidFill>
      </dgm:spPr>
      <dgm:t>
        <a:bodyPr/>
        <a:lstStyle/>
        <a:p>
          <a:pPr algn="l"/>
          <a:r>
            <a:rPr lang="en-US" sz="1600" dirty="0" smtClean="0">
              <a:solidFill>
                <a:schemeClr val="bg1">
                  <a:lumMod val="85000"/>
                </a:schemeClr>
              </a:solidFill>
            </a:rPr>
            <a:t>3.Reading Test Results</a:t>
          </a:r>
          <a:endParaRPr lang="en-US" sz="1600" dirty="0">
            <a:solidFill>
              <a:schemeClr val="bg1">
                <a:lumMod val="85000"/>
              </a:schemeClr>
            </a:solidFill>
          </a:endParaRPr>
        </a:p>
      </dgm:t>
    </dgm:pt>
    <dgm:pt modelId="{94ED0872-1F41-48D7-B294-7524037FE49B}" type="parTrans" cxnId="{5C23ABD7-E225-4B89-9F81-C406359D43C5}">
      <dgm:prSet/>
      <dgm:spPr/>
      <dgm:t>
        <a:bodyPr/>
        <a:lstStyle/>
        <a:p>
          <a:endParaRPr lang="en-US"/>
        </a:p>
      </dgm:t>
    </dgm:pt>
    <dgm:pt modelId="{C7948A6A-2D4D-45E0-A0F5-1389D0A4ED85}" type="sibTrans" cxnId="{5C23ABD7-E225-4B89-9F81-C406359D43C5}">
      <dgm:prSet/>
      <dgm:spPr/>
      <dgm:t>
        <a:bodyPr/>
        <a:lstStyle/>
        <a:p>
          <a:endParaRPr lang="en-US"/>
        </a:p>
      </dgm:t>
    </dgm:pt>
    <dgm:pt modelId="{D58555F7-3049-4646-9D32-C59F114F62E4}" type="pres">
      <dgm:prSet presAssocID="{1BBF609F-45D0-49CE-A641-F2AE6FD9877D}" presName="Name0" presStyleCnt="0">
        <dgm:presLayoutVars>
          <dgm:dir/>
          <dgm:resizeHandles val="exact"/>
        </dgm:presLayoutVars>
      </dgm:prSet>
      <dgm:spPr/>
    </dgm:pt>
    <dgm:pt modelId="{E84E1DDA-DDCB-417D-B546-27E288358307}" type="pres">
      <dgm:prSet presAssocID="{98E5F32E-4905-42BD-BF53-13F6D572F045}" presName="parTxOnly" presStyleLbl="node1" presStyleIdx="0" presStyleCnt="3" custScaleX="76334" custLinFactNeighborX="-17748">
        <dgm:presLayoutVars>
          <dgm:bulletEnabled val="1"/>
        </dgm:presLayoutVars>
      </dgm:prSet>
      <dgm:spPr/>
      <dgm:t>
        <a:bodyPr/>
        <a:lstStyle/>
        <a:p>
          <a:endParaRPr lang="en-US"/>
        </a:p>
      </dgm:t>
    </dgm:pt>
    <dgm:pt modelId="{7B0E22E1-1204-43B3-A5E1-B1CE86368D06}" type="pres">
      <dgm:prSet presAssocID="{1E08730E-98F5-42AD-B9AB-1431E83DC58D}" presName="parSpace" presStyleCnt="0"/>
      <dgm:spPr/>
    </dgm:pt>
    <dgm:pt modelId="{71DA61BB-5B0A-406E-B7DD-4E00F333028E}" type="pres">
      <dgm:prSet presAssocID="{50D0D87F-32FC-4C2E-9A1F-783511D90B3C}" presName="parTxOnly" presStyleLbl="node1" presStyleIdx="1" presStyleCnt="3" custScaleX="85336" custLinFactNeighborX="-793">
        <dgm:presLayoutVars>
          <dgm:bulletEnabled val="1"/>
        </dgm:presLayoutVars>
      </dgm:prSet>
      <dgm:spPr/>
      <dgm:t>
        <a:bodyPr/>
        <a:lstStyle/>
        <a:p>
          <a:endParaRPr lang="en-US"/>
        </a:p>
      </dgm:t>
    </dgm:pt>
    <dgm:pt modelId="{6E44C98F-0AC3-4B86-845F-7A33C2325CCB}" type="pres">
      <dgm:prSet presAssocID="{36FC13C8-A031-4A53-90C0-BBCC2546D073}" presName="parSpace" presStyleCnt="0"/>
      <dgm:spPr/>
    </dgm:pt>
    <dgm:pt modelId="{ADF30A31-6D47-41E2-B1D1-DDB71948E44F}" type="pres">
      <dgm:prSet presAssocID="{3D083C23-D1AD-490D-BDA2-6948A6EDD92A}" presName="parTxOnly" presStyleLbl="node1" presStyleIdx="2" presStyleCnt="3" custScaleX="69289">
        <dgm:presLayoutVars>
          <dgm:bulletEnabled val="1"/>
        </dgm:presLayoutVars>
      </dgm:prSet>
      <dgm:spPr/>
      <dgm:t>
        <a:bodyPr/>
        <a:lstStyle/>
        <a:p>
          <a:endParaRPr lang="en-US"/>
        </a:p>
      </dgm:t>
    </dgm:pt>
  </dgm:ptLst>
  <dgm:cxnLst>
    <dgm:cxn modelId="{617C8F54-49CB-43C5-80AB-8DE7336B704F}" type="presOf" srcId="{1BBF609F-45D0-49CE-A641-F2AE6FD9877D}" destId="{D58555F7-3049-4646-9D32-C59F114F62E4}" srcOrd="0" destOrd="0" presId="urn:microsoft.com/office/officeart/2005/8/layout/hChevron3"/>
    <dgm:cxn modelId="{604D9F3F-E708-4A24-802D-2768096733C5}" type="presOf" srcId="{3D083C23-D1AD-490D-BDA2-6948A6EDD92A}" destId="{ADF30A31-6D47-41E2-B1D1-DDB71948E44F}" srcOrd="0" destOrd="0" presId="urn:microsoft.com/office/officeart/2005/8/layout/hChevron3"/>
    <dgm:cxn modelId="{5C23ABD7-E225-4B89-9F81-C406359D43C5}" srcId="{1BBF609F-45D0-49CE-A641-F2AE6FD9877D}" destId="{3D083C23-D1AD-490D-BDA2-6948A6EDD92A}" srcOrd="2" destOrd="0" parTransId="{94ED0872-1F41-48D7-B294-7524037FE49B}" sibTransId="{C7948A6A-2D4D-45E0-A0F5-1389D0A4ED85}"/>
    <dgm:cxn modelId="{71854C94-EE50-491D-8203-3916CCAE4283}" srcId="{1BBF609F-45D0-49CE-A641-F2AE6FD9877D}" destId="{98E5F32E-4905-42BD-BF53-13F6D572F045}" srcOrd="0" destOrd="0" parTransId="{27E87848-6275-44B1-AE40-263BCBFF173A}" sibTransId="{1E08730E-98F5-42AD-B9AB-1431E83DC58D}"/>
    <dgm:cxn modelId="{B074AC72-2752-4B9A-9A6B-2FED0895CB2C}" srcId="{1BBF609F-45D0-49CE-A641-F2AE6FD9877D}" destId="{50D0D87F-32FC-4C2E-9A1F-783511D90B3C}" srcOrd="1" destOrd="0" parTransId="{6FBB25F1-C0D3-4CFC-A081-7D60124E5C04}" sibTransId="{36FC13C8-A031-4A53-90C0-BBCC2546D073}"/>
    <dgm:cxn modelId="{9F776E9D-1D2C-4863-8A29-010413853327}" type="presOf" srcId="{98E5F32E-4905-42BD-BF53-13F6D572F045}" destId="{E84E1DDA-DDCB-417D-B546-27E288358307}" srcOrd="0" destOrd="0" presId="urn:microsoft.com/office/officeart/2005/8/layout/hChevron3"/>
    <dgm:cxn modelId="{AB253C9E-7832-4161-914E-E3CB20074582}" type="presOf" srcId="{50D0D87F-32FC-4C2E-9A1F-783511D90B3C}" destId="{71DA61BB-5B0A-406E-B7DD-4E00F333028E}" srcOrd="0" destOrd="0" presId="urn:microsoft.com/office/officeart/2005/8/layout/hChevron3"/>
    <dgm:cxn modelId="{4028C1E7-369B-4DB5-B05C-13AC86A36997}" type="presParOf" srcId="{D58555F7-3049-4646-9D32-C59F114F62E4}" destId="{E84E1DDA-DDCB-417D-B546-27E288358307}" srcOrd="0" destOrd="0" presId="urn:microsoft.com/office/officeart/2005/8/layout/hChevron3"/>
    <dgm:cxn modelId="{D4D7B7A7-8747-4251-B2EB-97196C376C74}" type="presParOf" srcId="{D58555F7-3049-4646-9D32-C59F114F62E4}" destId="{7B0E22E1-1204-43B3-A5E1-B1CE86368D06}" srcOrd="1" destOrd="0" presId="urn:microsoft.com/office/officeart/2005/8/layout/hChevron3"/>
    <dgm:cxn modelId="{7BE44B01-B10A-4C80-8FF5-7E865A95CD49}" type="presParOf" srcId="{D58555F7-3049-4646-9D32-C59F114F62E4}" destId="{71DA61BB-5B0A-406E-B7DD-4E00F333028E}" srcOrd="2" destOrd="0" presId="urn:microsoft.com/office/officeart/2005/8/layout/hChevron3"/>
    <dgm:cxn modelId="{BDC1E4F5-E681-4FB9-85F9-4EA5F2034A38}" type="presParOf" srcId="{D58555F7-3049-4646-9D32-C59F114F62E4}" destId="{6E44C98F-0AC3-4B86-845F-7A33C2325CCB}" srcOrd="3" destOrd="0" presId="urn:microsoft.com/office/officeart/2005/8/layout/hChevron3"/>
    <dgm:cxn modelId="{364FA0CC-C6B5-4BE6-B64D-7BF79898229B}" type="presParOf" srcId="{D58555F7-3049-4646-9D32-C59F114F62E4}" destId="{ADF30A31-6D47-41E2-B1D1-DDB71948E44F}" srcOrd="4"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BF609F-45D0-49CE-A641-F2AE6FD9877D}" type="doc">
      <dgm:prSet loTypeId="urn:microsoft.com/office/officeart/2005/8/layout/hChevron3" loCatId="process" qsTypeId="urn:microsoft.com/office/officeart/2005/8/quickstyle/simple1" qsCatId="simple" csTypeId="urn:microsoft.com/office/officeart/2005/8/colors/accent1_2" csCatId="accent1" phldr="1"/>
      <dgm:spPr/>
    </dgm:pt>
    <dgm:pt modelId="{98E5F32E-4905-42BD-BF53-13F6D572F045}">
      <dgm:prSet phldrT="[Text]" custT="1"/>
      <dgm:spPr>
        <a:solidFill>
          <a:schemeClr val="bg1">
            <a:lumMod val="95000"/>
          </a:schemeClr>
        </a:solidFill>
      </dgm:spPr>
      <dgm:t>
        <a:bodyPr/>
        <a:lstStyle/>
        <a:p>
          <a:pPr algn="l"/>
          <a:r>
            <a:rPr lang="en-US" sz="1600" dirty="0" smtClean="0">
              <a:solidFill>
                <a:schemeClr val="bg1">
                  <a:lumMod val="85000"/>
                </a:schemeClr>
              </a:solidFill>
            </a:rPr>
            <a:t>1. Results</a:t>
          </a:r>
          <a:endParaRPr lang="en-US" sz="1600" dirty="0">
            <a:solidFill>
              <a:schemeClr val="bg1">
                <a:lumMod val="85000"/>
              </a:schemeClr>
            </a:solidFill>
          </a:endParaRPr>
        </a:p>
      </dgm:t>
    </dgm:pt>
    <dgm:pt modelId="{27E87848-6275-44B1-AE40-263BCBFF173A}" type="parTrans" cxnId="{71854C94-EE50-491D-8203-3916CCAE4283}">
      <dgm:prSet/>
      <dgm:spPr/>
      <dgm:t>
        <a:bodyPr/>
        <a:lstStyle/>
        <a:p>
          <a:pPr algn="l"/>
          <a:endParaRPr lang="en-US" sz="1600">
            <a:solidFill>
              <a:schemeClr val="bg1"/>
            </a:solidFill>
          </a:endParaRPr>
        </a:p>
      </dgm:t>
    </dgm:pt>
    <dgm:pt modelId="{1E08730E-98F5-42AD-B9AB-1431E83DC58D}" type="sibTrans" cxnId="{71854C94-EE50-491D-8203-3916CCAE4283}">
      <dgm:prSet/>
      <dgm:spPr/>
      <dgm:t>
        <a:bodyPr/>
        <a:lstStyle/>
        <a:p>
          <a:pPr algn="l"/>
          <a:endParaRPr lang="en-US" sz="1600">
            <a:solidFill>
              <a:schemeClr val="bg1"/>
            </a:solidFill>
          </a:endParaRPr>
        </a:p>
      </dgm:t>
    </dgm:pt>
    <dgm:pt modelId="{50D0D87F-32FC-4C2E-9A1F-783511D90B3C}">
      <dgm:prSet phldrT="[Text]" custT="1"/>
      <dgm:spPr>
        <a:solidFill>
          <a:schemeClr val="bg1">
            <a:lumMod val="95000"/>
          </a:schemeClr>
        </a:solidFill>
      </dgm:spPr>
      <dgm:t>
        <a:bodyPr/>
        <a:lstStyle/>
        <a:p>
          <a:pPr algn="l"/>
          <a:r>
            <a:rPr lang="en-US" sz="1600" dirty="0" smtClean="0">
              <a:solidFill>
                <a:schemeClr val="bg1">
                  <a:lumMod val="85000"/>
                </a:schemeClr>
              </a:solidFill>
            </a:rPr>
            <a:t>2.Result History By Date</a:t>
          </a:r>
          <a:endParaRPr lang="en-US" sz="1600" dirty="0">
            <a:solidFill>
              <a:schemeClr val="bg1">
                <a:lumMod val="85000"/>
              </a:schemeClr>
            </a:solidFill>
          </a:endParaRPr>
        </a:p>
      </dgm:t>
    </dgm:pt>
    <dgm:pt modelId="{6FBB25F1-C0D3-4CFC-A081-7D60124E5C04}" type="parTrans" cxnId="{B074AC72-2752-4B9A-9A6B-2FED0895CB2C}">
      <dgm:prSet/>
      <dgm:spPr/>
      <dgm:t>
        <a:bodyPr/>
        <a:lstStyle/>
        <a:p>
          <a:endParaRPr lang="en-US">
            <a:solidFill>
              <a:schemeClr val="bg1"/>
            </a:solidFill>
          </a:endParaRPr>
        </a:p>
      </dgm:t>
    </dgm:pt>
    <dgm:pt modelId="{36FC13C8-A031-4A53-90C0-BBCC2546D073}" type="sibTrans" cxnId="{B074AC72-2752-4B9A-9A6B-2FED0895CB2C}">
      <dgm:prSet/>
      <dgm:spPr/>
      <dgm:t>
        <a:bodyPr/>
        <a:lstStyle/>
        <a:p>
          <a:endParaRPr lang="en-US">
            <a:solidFill>
              <a:schemeClr val="bg1"/>
            </a:solidFill>
          </a:endParaRPr>
        </a:p>
      </dgm:t>
    </dgm:pt>
    <dgm:pt modelId="{3D083C23-D1AD-490D-BDA2-6948A6EDD92A}">
      <dgm:prSet phldrT="[Text]" custT="1"/>
      <dgm:spPr>
        <a:solidFill>
          <a:srgbClr val="92D050"/>
        </a:solidFill>
      </dgm:spPr>
      <dgm:t>
        <a:bodyPr/>
        <a:lstStyle/>
        <a:p>
          <a:pPr algn="l"/>
          <a:r>
            <a:rPr lang="en-US" sz="1600" dirty="0" smtClean="0">
              <a:solidFill>
                <a:schemeClr val="bg1"/>
              </a:solidFill>
            </a:rPr>
            <a:t>3.Reading Test Results</a:t>
          </a:r>
          <a:endParaRPr lang="en-US" sz="1600" dirty="0">
            <a:solidFill>
              <a:schemeClr val="bg1"/>
            </a:solidFill>
          </a:endParaRPr>
        </a:p>
      </dgm:t>
    </dgm:pt>
    <dgm:pt modelId="{94ED0872-1F41-48D7-B294-7524037FE49B}" type="parTrans" cxnId="{5C23ABD7-E225-4B89-9F81-C406359D43C5}">
      <dgm:prSet/>
      <dgm:spPr/>
      <dgm:t>
        <a:bodyPr/>
        <a:lstStyle/>
        <a:p>
          <a:endParaRPr lang="en-US"/>
        </a:p>
      </dgm:t>
    </dgm:pt>
    <dgm:pt modelId="{C7948A6A-2D4D-45E0-A0F5-1389D0A4ED85}" type="sibTrans" cxnId="{5C23ABD7-E225-4B89-9F81-C406359D43C5}">
      <dgm:prSet/>
      <dgm:spPr/>
      <dgm:t>
        <a:bodyPr/>
        <a:lstStyle/>
        <a:p>
          <a:endParaRPr lang="en-US"/>
        </a:p>
      </dgm:t>
    </dgm:pt>
    <dgm:pt modelId="{D58555F7-3049-4646-9D32-C59F114F62E4}" type="pres">
      <dgm:prSet presAssocID="{1BBF609F-45D0-49CE-A641-F2AE6FD9877D}" presName="Name0" presStyleCnt="0">
        <dgm:presLayoutVars>
          <dgm:dir/>
          <dgm:resizeHandles val="exact"/>
        </dgm:presLayoutVars>
      </dgm:prSet>
      <dgm:spPr/>
    </dgm:pt>
    <dgm:pt modelId="{E84E1DDA-DDCB-417D-B546-27E288358307}" type="pres">
      <dgm:prSet presAssocID="{98E5F32E-4905-42BD-BF53-13F6D572F045}" presName="parTxOnly" presStyleLbl="node1" presStyleIdx="0" presStyleCnt="3" custScaleX="76334" custLinFactNeighborX="-17748">
        <dgm:presLayoutVars>
          <dgm:bulletEnabled val="1"/>
        </dgm:presLayoutVars>
      </dgm:prSet>
      <dgm:spPr/>
      <dgm:t>
        <a:bodyPr/>
        <a:lstStyle/>
        <a:p>
          <a:endParaRPr lang="en-US"/>
        </a:p>
      </dgm:t>
    </dgm:pt>
    <dgm:pt modelId="{7B0E22E1-1204-43B3-A5E1-B1CE86368D06}" type="pres">
      <dgm:prSet presAssocID="{1E08730E-98F5-42AD-B9AB-1431E83DC58D}" presName="parSpace" presStyleCnt="0"/>
      <dgm:spPr/>
    </dgm:pt>
    <dgm:pt modelId="{71DA61BB-5B0A-406E-B7DD-4E00F333028E}" type="pres">
      <dgm:prSet presAssocID="{50D0D87F-32FC-4C2E-9A1F-783511D90B3C}" presName="parTxOnly" presStyleLbl="node1" presStyleIdx="1" presStyleCnt="3" custScaleX="85336" custLinFactNeighborX="-793">
        <dgm:presLayoutVars>
          <dgm:bulletEnabled val="1"/>
        </dgm:presLayoutVars>
      </dgm:prSet>
      <dgm:spPr/>
      <dgm:t>
        <a:bodyPr/>
        <a:lstStyle/>
        <a:p>
          <a:endParaRPr lang="en-US"/>
        </a:p>
      </dgm:t>
    </dgm:pt>
    <dgm:pt modelId="{6E44C98F-0AC3-4B86-845F-7A33C2325CCB}" type="pres">
      <dgm:prSet presAssocID="{36FC13C8-A031-4A53-90C0-BBCC2546D073}" presName="parSpace" presStyleCnt="0"/>
      <dgm:spPr/>
    </dgm:pt>
    <dgm:pt modelId="{ADF30A31-6D47-41E2-B1D1-DDB71948E44F}" type="pres">
      <dgm:prSet presAssocID="{3D083C23-D1AD-490D-BDA2-6948A6EDD92A}" presName="parTxOnly" presStyleLbl="node1" presStyleIdx="2" presStyleCnt="3" custScaleX="69289">
        <dgm:presLayoutVars>
          <dgm:bulletEnabled val="1"/>
        </dgm:presLayoutVars>
      </dgm:prSet>
      <dgm:spPr/>
      <dgm:t>
        <a:bodyPr/>
        <a:lstStyle/>
        <a:p>
          <a:endParaRPr lang="en-US"/>
        </a:p>
      </dgm:t>
    </dgm:pt>
  </dgm:ptLst>
  <dgm:cxnLst>
    <dgm:cxn modelId="{1311A732-5B62-4CCF-A60B-545C4AF36E2D}" type="presOf" srcId="{1BBF609F-45D0-49CE-A641-F2AE6FD9877D}" destId="{D58555F7-3049-4646-9D32-C59F114F62E4}" srcOrd="0" destOrd="0" presId="urn:microsoft.com/office/officeart/2005/8/layout/hChevron3"/>
    <dgm:cxn modelId="{352A6CEE-34BA-4C7B-8709-CA417BB54AAD}" type="presOf" srcId="{98E5F32E-4905-42BD-BF53-13F6D572F045}" destId="{E84E1DDA-DDCB-417D-B546-27E288358307}" srcOrd="0" destOrd="0" presId="urn:microsoft.com/office/officeart/2005/8/layout/hChevron3"/>
    <dgm:cxn modelId="{5C23ABD7-E225-4B89-9F81-C406359D43C5}" srcId="{1BBF609F-45D0-49CE-A641-F2AE6FD9877D}" destId="{3D083C23-D1AD-490D-BDA2-6948A6EDD92A}" srcOrd="2" destOrd="0" parTransId="{94ED0872-1F41-48D7-B294-7524037FE49B}" sibTransId="{C7948A6A-2D4D-45E0-A0F5-1389D0A4ED85}"/>
    <dgm:cxn modelId="{81BB2E6C-801B-4BF3-9C93-388A4C82B3F5}" type="presOf" srcId="{3D083C23-D1AD-490D-BDA2-6948A6EDD92A}" destId="{ADF30A31-6D47-41E2-B1D1-DDB71948E44F}" srcOrd="0" destOrd="0" presId="urn:microsoft.com/office/officeart/2005/8/layout/hChevron3"/>
    <dgm:cxn modelId="{DA6BA360-D82D-43FA-B8CB-89341D04D93B}" type="presOf" srcId="{50D0D87F-32FC-4C2E-9A1F-783511D90B3C}" destId="{71DA61BB-5B0A-406E-B7DD-4E00F333028E}" srcOrd="0" destOrd="0" presId="urn:microsoft.com/office/officeart/2005/8/layout/hChevron3"/>
    <dgm:cxn modelId="{71854C94-EE50-491D-8203-3916CCAE4283}" srcId="{1BBF609F-45D0-49CE-A641-F2AE6FD9877D}" destId="{98E5F32E-4905-42BD-BF53-13F6D572F045}" srcOrd="0" destOrd="0" parTransId="{27E87848-6275-44B1-AE40-263BCBFF173A}" sibTransId="{1E08730E-98F5-42AD-B9AB-1431E83DC58D}"/>
    <dgm:cxn modelId="{B074AC72-2752-4B9A-9A6B-2FED0895CB2C}" srcId="{1BBF609F-45D0-49CE-A641-F2AE6FD9877D}" destId="{50D0D87F-32FC-4C2E-9A1F-783511D90B3C}" srcOrd="1" destOrd="0" parTransId="{6FBB25F1-C0D3-4CFC-A081-7D60124E5C04}" sibTransId="{36FC13C8-A031-4A53-90C0-BBCC2546D073}"/>
    <dgm:cxn modelId="{EE88F67B-E9A5-413B-B899-42B161FC70BB}" type="presParOf" srcId="{D58555F7-3049-4646-9D32-C59F114F62E4}" destId="{E84E1DDA-DDCB-417D-B546-27E288358307}" srcOrd="0" destOrd="0" presId="urn:microsoft.com/office/officeart/2005/8/layout/hChevron3"/>
    <dgm:cxn modelId="{B2D59265-9D6E-411C-8A79-6B06EEB472A1}" type="presParOf" srcId="{D58555F7-3049-4646-9D32-C59F114F62E4}" destId="{7B0E22E1-1204-43B3-A5E1-B1CE86368D06}" srcOrd="1" destOrd="0" presId="urn:microsoft.com/office/officeart/2005/8/layout/hChevron3"/>
    <dgm:cxn modelId="{4C40C880-097F-433E-95CE-C1A1338A0ADD}" type="presParOf" srcId="{D58555F7-3049-4646-9D32-C59F114F62E4}" destId="{71DA61BB-5B0A-406E-B7DD-4E00F333028E}" srcOrd="2" destOrd="0" presId="urn:microsoft.com/office/officeart/2005/8/layout/hChevron3"/>
    <dgm:cxn modelId="{E426AE2E-6D8B-4CD3-A877-F09D37E69595}" type="presParOf" srcId="{D58555F7-3049-4646-9D32-C59F114F62E4}" destId="{6E44C98F-0AC3-4B86-845F-7A33C2325CCB}" srcOrd="3" destOrd="0" presId="urn:microsoft.com/office/officeart/2005/8/layout/hChevron3"/>
    <dgm:cxn modelId="{FFAC442B-0CC9-45FB-9C01-AABC2FF8031E}" type="presParOf" srcId="{D58555F7-3049-4646-9D32-C59F114F62E4}" destId="{ADF30A31-6D47-41E2-B1D1-DDB71948E44F}" srcOrd="4" destOrd="0" presId="urn:microsoft.com/office/officeart/2005/8/layout/hChevron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E1DDA-DDCB-417D-B546-27E288358307}">
      <dsp:nvSpPr>
        <dsp:cNvPr id="0" name=""/>
        <dsp:cNvSpPr/>
      </dsp:nvSpPr>
      <dsp:spPr>
        <a:xfrm>
          <a:off x="0" y="0"/>
          <a:ext cx="2753252" cy="381000"/>
        </a:xfrm>
        <a:prstGeom prst="homePlat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solidFill>
            </a:rPr>
            <a:t>1.Get Test URL Path</a:t>
          </a:r>
          <a:endParaRPr lang="en-US" sz="1600" kern="1200" dirty="0">
            <a:solidFill>
              <a:schemeClr val="bg1"/>
            </a:solidFill>
          </a:endParaRPr>
        </a:p>
      </dsp:txBody>
      <dsp:txXfrm>
        <a:off x="0" y="0"/>
        <a:ext cx="2658002" cy="381000"/>
      </dsp:txXfrm>
    </dsp:sp>
    <dsp:sp modelId="{71DA61BB-5B0A-406E-B7DD-4E00F333028E}">
      <dsp:nvSpPr>
        <dsp:cNvPr id="0" name=""/>
        <dsp:cNvSpPr/>
      </dsp:nvSpPr>
      <dsp:spPr>
        <a:xfrm>
          <a:off x="2031916" y="0"/>
          <a:ext cx="3606849" cy="381000"/>
        </a:xfrm>
        <a:prstGeom prst="chevron">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lumMod val="85000"/>
                </a:schemeClr>
              </a:solidFill>
            </a:rPr>
            <a:t>2.Run from Command Prompt</a:t>
          </a:r>
          <a:endParaRPr lang="en-US" sz="1600" kern="1200" dirty="0">
            <a:solidFill>
              <a:schemeClr val="bg1">
                <a:lumMod val="85000"/>
              </a:schemeClr>
            </a:solidFill>
          </a:endParaRPr>
        </a:p>
      </dsp:txBody>
      <dsp:txXfrm>
        <a:off x="2222416" y="0"/>
        <a:ext cx="3225849" cy="381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E1DDA-DDCB-417D-B546-27E288358307}">
      <dsp:nvSpPr>
        <dsp:cNvPr id="0" name=""/>
        <dsp:cNvSpPr/>
      </dsp:nvSpPr>
      <dsp:spPr>
        <a:xfrm>
          <a:off x="0" y="0"/>
          <a:ext cx="2753252" cy="381000"/>
        </a:xfrm>
        <a:prstGeom prst="homePlate">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lumMod val="85000"/>
                </a:schemeClr>
              </a:solidFill>
            </a:rPr>
            <a:t>1.Get Test URL Path</a:t>
          </a:r>
          <a:endParaRPr lang="en-US" sz="1600" kern="1200" dirty="0">
            <a:solidFill>
              <a:schemeClr val="bg1">
                <a:lumMod val="85000"/>
              </a:schemeClr>
            </a:solidFill>
          </a:endParaRPr>
        </a:p>
      </dsp:txBody>
      <dsp:txXfrm>
        <a:off x="0" y="0"/>
        <a:ext cx="2658002" cy="381000"/>
      </dsp:txXfrm>
    </dsp:sp>
    <dsp:sp modelId="{71DA61BB-5B0A-406E-B7DD-4E00F333028E}">
      <dsp:nvSpPr>
        <dsp:cNvPr id="0" name=""/>
        <dsp:cNvSpPr/>
      </dsp:nvSpPr>
      <dsp:spPr>
        <a:xfrm>
          <a:off x="2031916" y="0"/>
          <a:ext cx="3606849" cy="381000"/>
        </a:xfrm>
        <a:prstGeom prst="chevron">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solidFill>
            </a:rPr>
            <a:t>2.Run from Command Prompt</a:t>
          </a:r>
          <a:endParaRPr lang="en-US" sz="1600" kern="1200" dirty="0">
            <a:solidFill>
              <a:schemeClr val="bg1"/>
            </a:solidFill>
          </a:endParaRPr>
        </a:p>
      </dsp:txBody>
      <dsp:txXfrm>
        <a:off x="2222416" y="0"/>
        <a:ext cx="3225849" cy="381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E1DDA-DDCB-417D-B546-27E288358307}">
      <dsp:nvSpPr>
        <dsp:cNvPr id="0" name=""/>
        <dsp:cNvSpPr/>
      </dsp:nvSpPr>
      <dsp:spPr>
        <a:xfrm>
          <a:off x="0" y="0"/>
          <a:ext cx="2709741" cy="381000"/>
        </a:xfrm>
        <a:prstGeom prst="homePlat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solidFill>
            </a:rPr>
            <a:t>1. Results</a:t>
          </a:r>
          <a:endParaRPr lang="en-US" sz="1600" kern="1200" dirty="0">
            <a:solidFill>
              <a:schemeClr val="bg1"/>
            </a:solidFill>
          </a:endParaRPr>
        </a:p>
      </dsp:txBody>
      <dsp:txXfrm>
        <a:off x="0" y="0"/>
        <a:ext cx="2614491" cy="381000"/>
      </dsp:txXfrm>
    </dsp:sp>
    <dsp:sp modelId="{71DA61BB-5B0A-406E-B7DD-4E00F333028E}">
      <dsp:nvSpPr>
        <dsp:cNvPr id="0" name=""/>
        <dsp:cNvSpPr/>
      </dsp:nvSpPr>
      <dsp:spPr>
        <a:xfrm>
          <a:off x="1995664" y="0"/>
          <a:ext cx="3029298" cy="381000"/>
        </a:xfrm>
        <a:prstGeom prst="chevron">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lumMod val="85000"/>
                </a:schemeClr>
              </a:solidFill>
            </a:rPr>
            <a:t>2.Result History By Date</a:t>
          </a:r>
          <a:endParaRPr lang="en-US" sz="1600" kern="1200" dirty="0">
            <a:solidFill>
              <a:schemeClr val="bg1">
                <a:lumMod val="85000"/>
              </a:schemeClr>
            </a:solidFill>
          </a:endParaRPr>
        </a:p>
      </dsp:txBody>
      <dsp:txXfrm>
        <a:off x="2186164" y="0"/>
        <a:ext cx="2648298" cy="381000"/>
      </dsp:txXfrm>
    </dsp:sp>
    <dsp:sp modelId="{ADF30A31-6D47-41E2-B1D1-DDB71948E44F}">
      <dsp:nvSpPr>
        <dsp:cNvPr id="0" name=""/>
        <dsp:cNvSpPr/>
      </dsp:nvSpPr>
      <dsp:spPr>
        <a:xfrm>
          <a:off x="4320623" y="0"/>
          <a:ext cx="2459654" cy="381000"/>
        </a:xfrm>
        <a:prstGeom prst="chevron">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lumMod val="85000"/>
                </a:schemeClr>
              </a:solidFill>
            </a:rPr>
            <a:t>3.Reading Test Results</a:t>
          </a:r>
          <a:endParaRPr lang="en-US" sz="1600" kern="1200" dirty="0">
            <a:solidFill>
              <a:schemeClr val="bg1">
                <a:lumMod val="85000"/>
              </a:schemeClr>
            </a:solidFill>
          </a:endParaRPr>
        </a:p>
      </dsp:txBody>
      <dsp:txXfrm>
        <a:off x="4511123" y="0"/>
        <a:ext cx="2078654" cy="381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E1DDA-DDCB-417D-B546-27E288358307}">
      <dsp:nvSpPr>
        <dsp:cNvPr id="0" name=""/>
        <dsp:cNvSpPr/>
      </dsp:nvSpPr>
      <dsp:spPr>
        <a:xfrm>
          <a:off x="0" y="0"/>
          <a:ext cx="2709741" cy="381000"/>
        </a:xfrm>
        <a:prstGeom prst="homePlate">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lumMod val="85000"/>
                </a:schemeClr>
              </a:solidFill>
            </a:rPr>
            <a:t>1. Results</a:t>
          </a:r>
          <a:endParaRPr lang="en-US" sz="1600" kern="1200" dirty="0">
            <a:solidFill>
              <a:schemeClr val="bg1">
                <a:lumMod val="85000"/>
              </a:schemeClr>
            </a:solidFill>
          </a:endParaRPr>
        </a:p>
      </dsp:txBody>
      <dsp:txXfrm>
        <a:off x="0" y="0"/>
        <a:ext cx="2614491" cy="381000"/>
      </dsp:txXfrm>
    </dsp:sp>
    <dsp:sp modelId="{71DA61BB-5B0A-406E-B7DD-4E00F333028E}">
      <dsp:nvSpPr>
        <dsp:cNvPr id="0" name=""/>
        <dsp:cNvSpPr/>
      </dsp:nvSpPr>
      <dsp:spPr>
        <a:xfrm>
          <a:off x="1995664" y="0"/>
          <a:ext cx="3029298" cy="381000"/>
        </a:xfrm>
        <a:prstGeom prst="chevron">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solidFill>
            </a:rPr>
            <a:t>2.Result History By Date</a:t>
          </a:r>
          <a:endParaRPr lang="en-US" sz="1600" kern="1200" dirty="0">
            <a:solidFill>
              <a:schemeClr val="bg1"/>
            </a:solidFill>
          </a:endParaRPr>
        </a:p>
      </dsp:txBody>
      <dsp:txXfrm>
        <a:off x="2186164" y="0"/>
        <a:ext cx="2648298" cy="381000"/>
      </dsp:txXfrm>
    </dsp:sp>
    <dsp:sp modelId="{ADF30A31-6D47-41E2-B1D1-DDB71948E44F}">
      <dsp:nvSpPr>
        <dsp:cNvPr id="0" name=""/>
        <dsp:cNvSpPr/>
      </dsp:nvSpPr>
      <dsp:spPr>
        <a:xfrm>
          <a:off x="4320623" y="0"/>
          <a:ext cx="2459654" cy="381000"/>
        </a:xfrm>
        <a:prstGeom prst="chevron">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lumMod val="85000"/>
                </a:schemeClr>
              </a:solidFill>
            </a:rPr>
            <a:t>3.Reading Test Results</a:t>
          </a:r>
          <a:endParaRPr lang="en-US" sz="1600" kern="1200" dirty="0">
            <a:solidFill>
              <a:schemeClr val="bg1">
                <a:lumMod val="85000"/>
              </a:schemeClr>
            </a:solidFill>
          </a:endParaRPr>
        </a:p>
      </dsp:txBody>
      <dsp:txXfrm>
        <a:off x="4511123" y="0"/>
        <a:ext cx="2078654" cy="381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E1DDA-DDCB-417D-B546-27E288358307}">
      <dsp:nvSpPr>
        <dsp:cNvPr id="0" name=""/>
        <dsp:cNvSpPr/>
      </dsp:nvSpPr>
      <dsp:spPr>
        <a:xfrm>
          <a:off x="0" y="0"/>
          <a:ext cx="2709741" cy="381000"/>
        </a:xfrm>
        <a:prstGeom prst="homePlate">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lumMod val="85000"/>
                </a:schemeClr>
              </a:solidFill>
            </a:rPr>
            <a:t>1. Results</a:t>
          </a:r>
          <a:endParaRPr lang="en-US" sz="1600" kern="1200" dirty="0">
            <a:solidFill>
              <a:schemeClr val="bg1">
                <a:lumMod val="85000"/>
              </a:schemeClr>
            </a:solidFill>
          </a:endParaRPr>
        </a:p>
      </dsp:txBody>
      <dsp:txXfrm>
        <a:off x="0" y="0"/>
        <a:ext cx="2614491" cy="381000"/>
      </dsp:txXfrm>
    </dsp:sp>
    <dsp:sp modelId="{71DA61BB-5B0A-406E-B7DD-4E00F333028E}">
      <dsp:nvSpPr>
        <dsp:cNvPr id="0" name=""/>
        <dsp:cNvSpPr/>
      </dsp:nvSpPr>
      <dsp:spPr>
        <a:xfrm>
          <a:off x="1995664" y="0"/>
          <a:ext cx="3029298" cy="381000"/>
        </a:xfrm>
        <a:prstGeom prst="chevron">
          <a:avLst/>
        </a:prstGeom>
        <a:solidFill>
          <a:schemeClr val="bg1">
            <a:lumMod val="9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lumMod val="85000"/>
                </a:schemeClr>
              </a:solidFill>
            </a:rPr>
            <a:t>2.Result History By Date</a:t>
          </a:r>
          <a:endParaRPr lang="en-US" sz="1600" kern="1200" dirty="0">
            <a:solidFill>
              <a:schemeClr val="bg1">
                <a:lumMod val="85000"/>
              </a:schemeClr>
            </a:solidFill>
          </a:endParaRPr>
        </a:p>
      </dsp:txBody>
      <dsp:txXfrm>
        <a:off x="2186164" y="0"/>
        <a:ext cx="2648298" cy="381000"/>
      </dsp:txXfrm>
    </dsp:sp>
    <dsp:sp modelId="{ADF30A31-6D47-41E2-B1D1-DDB71948E44F}">
      <dsp:nvSpPr>
        <dsp:cNvPr id="0" name=""/>
        <dsp:cNvSpPr/>
      </dsp:nvSpPr>
      <dsp:spPr>
        <a:xfrm>
          <a:off x="4320623" y="0"/>
          <a:ext cx="2459654" cy="381000"/>
        </a:xfrm>
        <a:prstGeom prst="chevron">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lvl="0" algn="l" defTabSz="711200">
            <a:lnSpc>
              <a:spcPct val="90000"/>
            </a:lnSpc>
            <a:spcBef>
              <a:spcPct val="0"/>
            </a:spcBef>
            <a:spcAft>
              <a:spcPct val="35000"/>
            </a:spcAft>
          </a:pPr>
          <a:r>
            <a:rPr lang="en-US" sz="1600" kern="1200" dirty="0" smtClean="0">
              <a:solidFill>
                <a:schemeClr val="bg1"/>
              </a:solidFill>
            </a:rPr>
            <a:t>3.Reading Test Results</a:t>
          </a:r>
          <a:endParaRPr lang="en-US" sz="1600" kern="1200" dirty="0">
            <a:solidFill>
              <a:schemeClr val="bg1"/>
            </a:solidFill>
          </a:endParaRPr>
        </a:p>
      </dsp:txBody>
      <dsp:txXfrm>
        <a:off x="4511123" y="0"/>
        <a:ext cx="2078654" cy="3810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D19B3-A8BF-4651-9C94-5C59F1154874}" type="datetimeFigureOut">
              <a:rPr lang="en-US" smtClean="0"/>
              <a:t>6/29/2014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25E63D-BBAD-4306-A7AB-904EC93274A0}" type="slidenum">
              <a:rPr lang="en-US" smtClean="0"/>
              <a:t>‹#›</a:t>
            </a:fld>
            <a:endParaRPr lang="en-US"/>
          </a:p>
        </p:txBody>
      </p:sp>
    </p:spTree>
    <p:extLst>
      <p:ext uri="{BB962C8B-B14F-4D97-AF65-F5344CB8AC3E}">
        <p14:creationId xmlns:p14="http://schemas.microsoft.com/office/powerpoint/2010/main" val="4162250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9.png"/><Relationship Id="rId4" Type="http://schemas.openxmlformats.org/officeDocument/2006/relationships/diagramQuickStyle" Target="../diagrams/quickStyle4.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231"/>
            <a:ext cx="8229600" cy="1143000"/>
          </a:xfrm>
        </p:spPr>
        <p:txBody>
          <a:bodyPr>
            <a:normAutofit/>
          </a:bodyPr>
          <a:lstStyle/>
          <a:p>
            <a:r>
              <a:rPr lang="en-US" sz="4000" b="1" dirty="0" smtClean="0">
                <a:solidFill>
                  <a:schemeClr val="bg1">
                    <a:lumMod val="50000"/>
                  </a:schemeClr>
                </a:solidFill>
              </a:rPr>
              <a:t>Running from UI</a:t>
            </a:r>
            <a:endParaRPr lang="en-US" sz="4000" b="1" dirty="0">
              <a:solidFill>
                <a:schemeClr val="bg1">
                  <a:lumMod val="50000"/>
                </a:schemeClr>
              </a:solidFill>
            </a:endParaRPr>
          </a:p>
        </p:txBody>
      </p:sp>
    </p:spTree>
    <p:extLst>
      <p:ext uri="{BB962C8B-B14F-4D97-AF65-F5344CB8AC3E}">
        <p14:creationId xmlns:p14="http://schemas.microsoft.com/office/powerpoint/2010/main" val="1484927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6777"/>
            <a:ext cx="8229600" cy="1143000"/>
          </a:xfrm>
        </p:spPr>
        <p:txBody>
          <a:bodyPr>
            <a:normAutofit/>
          </a:bodyPr>
          <a:lstStyle/>
          <a:p>
            <a:r>
              <a:rPr lang="en-US" sz="4000" b="1" dirty="0" smtClean="0">
                <a:solidFill>
                  <a:schemeClr val="bg1">
                    <a:lumMod val="50000"/>
                  </a:schemeClr>
                </a:solidFill>
              </a:rPr>
              <a:t>Suite Results History</a:t>
            </a:r>
            <a:endParaRPr lang="en-US" sz="4000" b="1" dirty="0">
              <a:solidFill>
                <a:schemeClr val="bg1">
                  <a:lumMod val="50000"/>
                </a:schemeClr>
              </a:solidFill>
            </a:endParaRPr>
          </a:p>
        </p:txBody>
      </p:sp>
    </p:spTree>
    <p:extLst>
      <p:ext uri="{BB962C8B-B14F-4D97-AF65-F5344CB8AC3E}">
        <p14:creationId xmlns:p14="http://schemas.microsoft.com/office/powerpoint/2010/main" val="2398449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56608"/>
            <a:ext cx="8153400" cy="523220"/>
          </a:xfrm>
          <a:prstGeom prst="rect">
            <a:avLst/>
          </a:prstGeom>
        </p:spPr>
        <p:txBody>
          <a:bodyPr wrap="square">
            <a:spAutoFit/>
          </a:bodyPr>
          <a:lstStyle/>
          <a:p>
            <a:r>
              <a:rPr lang="en-US" sz="1400" dirty="0" smtClean="0"/>
              <a:t>Suite Results work same as Individual Test Results, except they have additional step that shows test pages grouped by sub suites, and show all the test results as Summary. See Step 3</a:t>
            </a:r>
            <a:endParaRPr lang="en-US" sz="1400" dirty="0"/>
          </a:p>
        </p:txBody>
      </p:sp>
      <p:sp>
        <p:nvSpPr>
          <p:cNvPr id="8" name="Rectangle 7"/>
          <p:cNvSpPr/>
          <p:nvPr/>
        </p:nvSpPr>
        <p:spPr>
          <a:xfrm>
            <a:off x="304800" y="814964"/>
            <a:ext cx="8153400" cy="307777"/>
          </a:xfrm>
          <a:prstGeom prst="rect">
            <a:avLst/>
          </a:prstGeom>
        </p:spPr>
        <p:txBody>
          <a:bodyPr wrap="square">
            <a:spAutoFit/>
          </a:bodyPr>
          <a:lstStyle/>
          <a:p>
            <a:r>
              <a:rPr lang="en-US" sz="1400" b="1" dirty="0" smtClean="0"/>
              <a:t>Step 1</a:t>
            </a:r>
            <a:r>
              <a:rPr lang="en-US" sz="1400" dirty="0" smtClean="0"/>
              <a:t>:Click on the suite that you want to view the results and click on Results Button</a:t>
            </a:r>
            <a:endParaRPr lang="en-US" sz="1400" dirty="0"/>
          </a:p>
        </p:txBody>
      </p:sp>
      <p:grpSp>
        <p:nvGrpSpPr>
          <p:cNvPr id="2" name="Group 1"/>
          <p:cNvGrpSpPr/>
          <p:nvPr/>
        </p:nvGrpSpPr>
        <p:grpSpPr>
          <a:xfrm>
            <a:off x="1660376" y="1219200"/>
            <a:ext cx="3886200" cy="1063823"/>
            <a:chOff x="1676400" y="993577"/>
            <a:chExt cx="4362450" cy="1207677"/>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6986"/>
            <a:stretch/>
          </p:blipFill>
          <p:spPr bwMode="auto">
            <a:xfrm>
              <a:off x="1676400" y="993577"/>
              <a:ext cx="4362450" cy="1207677"/>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648201" y="1311779"/>
              <a:ext cx="304800" cy="1903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5882" t="23935" r="4338" b="7156"/>
          <a:stretch/>
        </p:blipFill>
        <p:spPr bwMode="auto">
          <a:xfrm>
            <a:off x="1695628" y="2819400"/>
            <a:ext cx="2127191" cy="1477170"/>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381000" y="2414060"/>
            <a:ext cx="8153400" cy="307777"/>
          </a:xfrm>
          <a:prstGeom prst="rect">
            <a:avLst/>
          </a:prstGeom>
        </p:spPr>
        <p:txBody>
          <a:bodyPr wrap="square">
            <a:spAutoFit/>
          </a:bodyPr>
          <a:lstStyle/>
          <a:p>
            <a:r>
              <a:rPr lang="en-US" sz="1400" b="1" dirty="0" smtClean="0"/>
              <a:t>Step 2</a:t>
            </a:r>
            <a:r>
              <a:rPr lang="en-US" sz="1400" dirty="0" smtClean="0"/>
              <a:t>: Takes you to the result history page order by last run date. Click on any test result by date</a:t>
            </a:r>
            <a:endParaRPr lang="en-US" sz="1400" dirty="0"/>
          </a:p>
        </p:txBody>
      </p:sp>
      <p:sp>
        <p:nvSpPr>
          <p:cNvPr id="16" name="Rectangle 15"/>
          <p:cNvSpPr/>
          <p:nvPr/>
        </p:nvSpPr>
        <p:spPr>
          <a:xfrm>
            <a:off x="382831" y="4449530"/>
            <a:ext cx="8153400" cy="523220"/>
          </a:xfrm>
          <a:prstGeom prst="rect">
            <a:avLst/>
          </a:prstGeom>
        </p:spPr>
        <p:txBody>
          <a:bodyPr wrap="square">
            <a:spAutoFit/>
          </a:bodyPr>
          <a:lstStyle/>
          <a:p>
            <a:r>
              <a:rPr lang="en-US" sz="1400" b="1" dirty="0" smtClean="0"/>
              <a:t>Step 3</a:t>
            </a:r>
            <a:r>
              <a:rPr lang="en-US" sz="1400" dirty="0" smtClean="0"/>
              <a:t>: The page will navigate to suite History  page. Click on any of the test page link to navigate to detailed test results </a:t>
            </a:r>
            <a:endParaRPr lang="en-US" sz="1400" dirty="0"/>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315" y="5029200"/>
            <a:ext cx="4752164" cy="1521023"/>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6268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7410" y="304800"/>
            <a:ext cx="8153400" cy="523220"/>
          </a:xfrm>
          <a:prstGeom prst="rect">
            <a:avLst/>
          </a:prstGeom>
        </p:spPr>
        <p:txBody>
          <a:bodyPr wrap="square">
            <a:spAutoFit/>
          </a:bodyPr>
          <a:lstStyle/>
          <a:p>
            <a:r>
              <a:rPr lang="en-US" sz="1400" b="1" dirty="0" smtClean="0"/>
              <a:t>Running a Test:</a:t>
            </a:r>
            <a:r>
              <a:rPr lang="en-US" sz="1400" dirty="0" smtClean="0"/>
              <a:t> </a:t>
            </a:r>
          </a:p>
          <a:p>
            <a:r>
              <a:rPr lang="en-US" sz="1400" dirty="0" smtClean="0"/>
              <a:t>Click on a Test and Click Run</a:t>
            </a:r>
            <a:r>
              <a:rPr lang="en-US" sz="1400" dirty="0" smtClean="0"/>
              <a:t>.</a:t>
            </a:r>
            <a:endParaRPr lang="en-US" sz="1400" dirty="0"/>
          </a:p>
        </p:txBody>
      </p:sp>
      <p:grpSp>
        <p:nvGrpSpPr>
          <p:cNvPr id="6" name="Group 5"/>
          <p:cNvGrpSpPr/>
          <p:nvPr/>
        </p:nvGrpSpPr>
        <p:grpSpPr>
          <a:xfrm>
            <a:off x="1399835" y="904934"/>
            <a:ext cx="4315166" cy="1838266"/>
            <a:chOff x="609600" y="1295400"/>
            <a:chExt cx="5675075" cy="235796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7249" b="17394"/>
            <a:stretch/>
          </p:blipFill>
          <p:spPr bwMode="auto">
            <a:xfrm>
              <a:off x="609600" y="1295400"/>
              <a:ext cx="5675075" cy="2357960"/>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507342" y="1676400"/>
              <a:ext cx="457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609600" y="3048000"/>
            <a:ext cx="8153400" cy="523220"/>
          </a:xfrm>
          <a:prstGeom prst="rect">
            <a:avLst/>
          </a:prstGeom>
        </p:spPr>
        <p:txBody>
          <a:bodyPr wrap="square">
            <a:spAutoFit/>
          </a:bodyPr>
          <a:lstStyle/>
          <a:p>
            <a:r>
              <a:rPr lang="en-US" sz="1400" b="1" dirty="0" smtClean="0"/>
              <a:t>Running a Suite:</a:t>
            </a:r>
            <a:r>
              <a:rPr lang="en-US" sz="1400" dirty="0" smtClean="0"/>
              <a:t> </a:t>
            </a:r>
          </a:p>
          <a:p>
            <a:r>
              <a:rPr lang="en-US" sz="1400" dirty="0" smtClean="0"/>
              <a:t>We can also run all tests in a suite by selecting a suite and clicking on run.</a:t>
            </a:r>
          </a:p>
        </p:txBody>
      </p:sp>
      <p:sp>
        <p:nvSpPr>
          <p:cNvPr id="16" name="Rectangle 15"/>
          <p:cNvSpPr/>
          <p:nvPr/>
        </p:nvSpPr>
        <p:spPr>
          <a:xfrm>
            <a:off x="633813" y="5947873"/>
            <a:ext cx="8153400" cy="523220"/>
          </a:xfrm>
          <a:prstGeom prst="rect">
            <a:avLst/>
          </a:prstGeom>
        </p:spPr>
        <p:txBody>
          <a:bodyPr wrap="square">
            <a:spAutoFit/>
          </a:bodyPr>
          <a:lstStyle/>
          <a:p>
            <a:r>
              <a:rPr lang="en-US" sz="1400" b="1" dirty="0" smtClean="0"/>
              <a:t>Note: </a:t>
            </a:r>
            <a:r>
              <a:rPr lang="en-US" sz="1400" dirty="0" smtClean="0"/>
              <a:t>Once a Run button is clicked the page will be redirected to results page</a:t>
            </a:r>
          </a:p>
          <a:p>
            <a:r>
              <a:rPr lang="en-US" sz="1400" dirty="0" smtClean="0"/>
              <a:t>The results pages are different </a:t>
            </a:r>
            <a:r>
              <a:rPr lang="en-US" sz="1400" smtClean="0"/>
              <a:t>from Test </a:t>
            </a:r>
            <a:r>
              <a:rPr lang="en-US" sz="1400" dirty="0" smtClean="0"/>
              <a:t>page </a:t>
            </a:r>
            <a:r>
              <a:rPr lang="en-US" sz="1400" smtClean="0"/>
              <a:t>and Suite </a:t>
            </a:r>
            <a:r>
              <a:rPr lang="en-US" sz="1400" dirty="0" smtClean="0"/>
              <a:t>page, details are given in the next slides</a:t>
            </a:r>
          </a:p>
        </p:txBody>
      </p:sp>
      <p:grpSp>
        <p:nvGrpSpPr>
          <p:cNvPr id="9" name="Group 8"/>
          <p:cNvGrpSpPr/>
          <p:nvPr/>
        </p:nvGrpSpPr>
        <p:grpSpPr>
          <a:xfrm>
            <a:off x="1322212" y="3591872"/>
            <a:ext cx="4420563" cy="2022860"/>
            <a:chOff x="1322212" y="3591872"/>
            <a:chExt cx="4420563" cy="202286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212" y="3591872"/>
              <a:ext cx="4420563" cy="2022860"/>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p:cNvSpPr/>
            <p:nvPr/>
          </p:nvSpPr>
          <p:spPr>
            <a:xfrm>
              <a:off x="3927882" y="3886200"/>
              <a:ext cx="347642"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9302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0961"/>
            <a:ext cx="8229600" cy="1143000"/>
          </a:xfrm>
        </p:spPr>
        <p:txBody>
          <a:bodyPr>
            <a:normAutofit/>
          </a:bodyPr>
          <a:lstStyle/>
          <a:p>
            <a:r>
              <a:rPr lang="en-US" sz="4000" b="1" dirty="0" smtClean="0">
                <a:solidFill>
                  <a:schemeClr val="bg1">
                    <a:lumMod val="50000"/>
                  </a:schemeClr>
                </a:solidFill>
              </a:rPr>
              <a:t>Running from Command Prompt</a:t>
            </a:r>
            <a:endParaRPr lang="en-US" sz="4000" b="1" dirty="0">
              <a:solidFill>
                <a:schemeClr val="bg1">
                  <a:lumMod val="50000"/>
                </a:schemeClr>
              </a:solidFill>
            </a:endParaRPr>
          </a:p>
        </p:txBody>
      </p:sp>
    </p:spTree>
    <p:extLst>
      <p:ext uri="{BB962C8B-B14F-4D97-AF65-F5344CB8AC3E}">
        <p14:creationId xmlns:p14="http://schemas.microsoft.com/office/powerpoint/2010/main" val="1730364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71994"/>
              </p:ext>
            </p:extLst>
          </p:nvPr>
        </p:nvGraphicFramePr>
        <p:xfrm>
          <a:off x="381000" y="152400"/>
          <a:ext cx="56388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381000" y="641642"/>
            <a:ext cx="8534401" cy="5878532"/>
          </a:xfrm>
          <a:prstGeom prst="rect">
            <a:avLst/>
          </a:prstGeom>
        </p:spPr>
        <p:txBody>
          <a:bodyPr wrap="square">
            <a:spAutoFit/>
          </a:bodyPr>
          <a:lstStyle/>
          <a:p>
            <a:r>
              <a:rPr lang="en-US" sz="1400" dirty="0" smtClean="0"/>
              <a:t>axcept tests can also be run from command prompt and one has to logon to the sever to run a test/suite from command prompt. </a:t>
            </a:r>
          </a:p>
          <a:p>
            <a:endParaRPr lang="en-US" sz="1400" dirty="0" smtClean="0"/>
          </a:p>
          <a:p>
            <a:r>
              <a:rPr lang="en-US" sz="1400" dirty="0" smtClean="0"/>
              <a:t>First step is to get the URL path of the test or suite, follow the below steps</a:t>
            </a:r>
            <a:endParaRPr lang="en-US" sz="1400" dirty="0"/>
          </a:p>
          <a:p>
            <a:endParaRPr lang="en-US" sz="1400" dirty="0" smtClean="0"/>
          </a:p>
          <a:p>
            <a:pPr marL="342900" indent="-342900">
              <a:buFont typeface="+mj-lt"/>
              <a:buAutoNum type="arabicPeriod"/>
            </a:pPr>
            <a:r>
              <a:rPr lang="en-US" sz="1400" dirty="0" smtClean="0"/>
              <a:t>Right Click on a Test and select Test URL Option</a:t>
            </a:r>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000" dirty="0" smtClean="0"/>
          </a:p>
          <a:p>
            <a:pPr marL="342900" indent="-342900">
              <a:buFont typeface="+mj-lt"/>
              <a:buAutoNum type="arabicPeriod"/>
            </a:pPr>
            <a:endParaRPr lang="en-US" sz="1000" dirty="0" smtClean="0"/>
          </a:p>
          <a:p>
            <a:pPr marL="342900" indent="-342900">
              <a:buFont typeface="+mj-lt"/>
              <a:buAutoNum type="arabicPeriod"/>
            </a:pPr>
            <a:endParaRPr lang="en-US" sz="1000" dirty="0"/>
          </a:p>
          <a:p>
            <a:pPr marL="342900" indent="-342900">
              <a:buFont typeface="+mj-lt"/>
              <a:buAutoNum type="arabicPeriod"/>
            </a:pPr>
            <a:endParaRPr lang="en-US" sz="1000" dirty="0" smtClean="0"/>
          </a:p>
          <a:p>
            <a:pPr marL="342900" indent="-342900">
              <a:buFont typeface="+mj-lt"/>
              <a:buAutoNum type="arabicPeriod"/>
            </a:pPr>
            <a:r>
              <a:rPr lang="en-US" sz="1400" dirty="0" smtClean="0"/>
              <a:t>Copy the Root path of the test</a:t>
            </a:r>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endParaRPr lang="en-US" sz="1400" dirty="0" smtClean="0"/>
          </a:p>
        </p:txBody>
      </p:sp>
      <p:grpSp>
        <p:nvGrpSpPr>
          <p:cNvPr id="3" name="Group 2"/>
          <p:cNvGrpSpPr/>
          <p:nvPr/>
        </p:nvGrpSpPr>
        <p:grpSpPr>
          <a:xfrm>
            <a:off x="2143574" y="2057400"/>
            <a:ext cx="4096280" cy="2209800"/>
            <a:chOff x="1905000" y="1848893"/>
            <a:chExt cx="3628179" cy="1822797"/>
          </a:xfrm>
        </p:grpSpPr>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1848893"/>
              <a:ext cx="3628179" cy="1822797"/>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169212" y="2862844"/>
              <a:ext cx="1100270" cy="114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0102" y="5029200"/>
            <a:ext cx="5741479" cy="1219200"/>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572000" y="5586608"/>
            <a:ext cx="2286000" cy="2216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511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97085425"/>
              </p:ext>
            </p:extLst>
          </p:nvPr>
        </p:nvGraphicFramePr>
        <p:xfrm>
          <a:off x="381000" y="152400"/>
          <a:ext cx="56388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381000" y="641642"/>
            <a:ext cx="8534401" cy="3323987"/>
          </a:xfrm>
          <a:prstGeom prst="rect">
            <a:avLst/>
          </a:prstGeom>
        </p:spPr>
        <p:txBody>
          <a:bodyPr wrap="square">
            <a:spAutoFit/>
          </a:bodyPr>
          <a:lstStyle/>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r>
              <a:rPr lang="en-US" sz="1400" dirty="0" smtClean="0"/>
              <a:t>Logon to the sever and find runner_sql.exe under bin folder. (bin is located in the folder axcept is installed)</a:t>
            </a:r>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r>
              <a:rPr lang="en-US" sz="1400" dirty="0" smtClean="0"/>
              <a:t>Open Command prompt on server and run the following command by passing test path copied in step 2 of previous slide</a:t>
            </a:r>
          </a:p>
          <a:p>
            <a:pPr marL="342900" indent="-342900">
              <a:buFont typeface="+mj-lt"/>
              <a:buAutoNum type="arabicPeriod"/>
            </a:pPr>
            <a:endParaRPr lang="en-US" sz="1400" dirty="0"/>
          </a:p>
          <a:p>
            <a:pPr marL="342900" indent="-342900">
              <a:buFont typeface="+mj-lt"/>
              <a:buAutoNum type="arabicPeriod"/>
            </a:pPr>
            <a:endParaRPr lang="en-US" sz="1400" dirty="0" smtClean="0"/>
          </a:p>
          <a:p>
            <a:r>
              <a:rPr lang="en-US" sz="1400" dirty="0" smtClean="0"/>
              <a:t>        </a:t>
            </a:r>
          </a:p>
          <a:p>
            <a:r>
              <a:rPr lang="en-US" sz="1400" dirty="0"/>
              <a:t> </a:t>
            </a:r>
            <a:r>
              <a:rPr lang="en-US" sz="1400" dirty="0" smtClean="0"/>
              <a:t>        Example for Running without Run </a:t>
            </a:r>
            <a:r>
              <a:rPr lang="en-US" sz="1400" dirty="0" err="1" smtClean="0"/>
              <a:t>Params</a:t>
            </a:r>
            <a:r>
              <a:rPr lang="en-US" sz="1400" dirty="0" smtClean="0"/>
              <a:t>: </a:t>
            </a:r>
          </a:p>
          <a:p>
            <a:r>
              <a:rPr lang="en-US" sz="1400" dirty="0"/>
              <a:t> </a:t>
            </a:r>
            <a:r>
              <a:rPr lang="en-US" sz="1400" dirty="0" smtClean="0"/>
              <a:t>        	C:\_localClone\axcept\WIP\axcept\bin\runner_sql.exe “</a:t>
            </a:r>
            <a:r>
              <a:rPr lang="en-US" sz="1400" dirty="0" err="1" smtClean="0"/>
              <a:t>Root.SandBox.SubTestOne.OrderDetails</a:t>
            </a:r>
            <a:endParaRPr lang="en-US" sz="1400" dirty="0" smtClean="0"/>
          </a:p>
          <a:p>
            <a:endParaRPr lang="en-US" sz="1400" dirty="0" smtClean="0"/>
          </a:p>
          <a:p>
            <a:r>
              <a:rPr lang="en-US" sz="1400" dirty="0" smtClean="0"/>
              <a:t>		</a:t>
            </a:r>
            <a:endParaRPr lang="en-US" sz="1400" dirty="0"/>
          </a:p>
          <a:p>
            <a:pPr marL="342900" indent="-342900">
              <a:buFont typeface="+mj-lt"/>
              <a:buAutoNum type="arabicPeriod" startAt="3"/>
            </a:pPr>
            <a:r>
              <a:rPr lang="en-US" sz="1400" dirty="0" smtClean="0"/>
              <a:t>Once a test run is completed, the results are displayed in the command prompt window</a:t>
            </a:r>
          </a:p>
        </p:txBody>
      </p:sp>
      <p:sp>
        <p:nvSpPr>
          <p:cNvPr id="13" name="Rectangle 12"/>
          <p:cNvSpPr/>
          <p:nvPr/>
        </p:nvSpPr>
        <p:spPr>
          <a:xfrm>
            <a:off x="849838" y="2323754"/>
            <a:ext cx="6236762" cy="343246"/>
          </a:xfrm>
          <a:prstGeom prst="rect">
            <a:avLst/>
          </a:prstGeom>
          <a:solidFill>
            <a:srgbClr val="FFFFCC"/>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solidFill>
              </a:rPr>
              <a:t>&lt;path name&gt;/</a:t>
            </a:r>
            <a:r>
              <a:rPr lang="en-US" sz="1600" dirty="0" smtClean="0">
                <a:solidFill>
                  <a:schemeClr val="accent2"/>
                </a:solidFill>
              </a:rPr>
              <a:t>bin/runner_sql.exe &lt;Test Name&gt;</a:t>
            </a:r>
          </a:p>
        </p:txBody>
      </p:sp>
    </p:spTree>
    <p:extLst>
      <p:ext uri="{BB962C8B-B14F-4D97-AF65-F5344CB8AC3E}">
        <p14:creationId xmlns:p14="http://schemas.microsoft.com/office/powerpoint/2010/main" val="2779415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6777"/>
            <a:ext cx="8229600" cy="1143000"/>
          </a:xfrm>
        </p:spPr>
        <p:txBody>
          <a:bodyPr>
            <a:normAutofit/>
          </a:bodyPr>
          <a:lstStyle/>
          <a:p>
            <a:r>
              <a:rPr lang="en-US" sz="4000" b="1" dirty="0" smtClean="0">
                <a:solidFill>
                  <a:schemeClr val="bg1">
                    <a:lumMod val="50000"/>
                  </a:schemeClr>
                </a:solidFill>
              </a:rPr>
              <a:t>Test Results History</a:t>
            </a:r>
            <a:endParaRPr lang="en-US" sz="4000" b="1" dirty="0">
              <a:solidFill>
                <a:schemeClr val="bg1">
                  <a:lumMod val="50000"/>
                </a:schemeClr>
              </a:solidFill>
            </a:endParaRPr>
          </a:p>
        </p:txBody>
      </p:sp>
    </p:spTree>
    <p:extLst>
      <p:ext uri="{BB962C8B-B14F-4D97-AF65-F5344CB8AC3E}">
        <p14:creationId xmlns:p14="http://schemas.microsoft.com/office/powerpoint/2010/main" val="569087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0199" y="838200"/>
            <a:ext cx="8153400" cy="307777"/>
          </a:xfrm>
          <a:prstGeom prst="rect">
            <a:avLst/>
          </a:prstGeom>
        </p:spPr>
        <p:txBody>
          <a:bodyPr wrap="square">
            <a:spAutoFit/>
          </a:bodyPr>
          <a:lstStyle/>
          <a:p>
            <a:r>
              <a:rPr lang="en-US" sz="1400" dirty="0" smtClean="0"/>
              <a:t>Click on a Test and Click Results</a:t>
            </a:r>
            <a:r>
              <a:rPr lang="en-US" sz="1400" dirty="0" smtClean="0"/>
              <a:t>.</a:t>
            </a:r>
            <a:endParaRPr lang="en-US" sz="1400" dirty="0"/>
          </a:p>
        </p:txBody>
      </p:sp>
      <p:grpSp>
        <p:nvGrpSpPr>
          <p:cNvPr id="3" name="Group 2"/>
          <p:cNvGrpSpPr/>
          <p:nvPr/>
        </p:nvGrpSpPr>
        <p:grpSpPr>
          <a:xfrm>
            <a:off x="762000" y="1600200"/>
            <a:ext cx="6933849" cy="3314406"/>
            <a:chOff x="1322212" y="939869"/>
            <a:chExt cx="4588946" cy="1990666"/>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212" y="939869"/>
              <a:ext cx="4588946" cy="1990666"/>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958525" y="1185730"/>
              <a:ext cx="347642"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5" name="Diagram 14"/>
          <p:cNvGraphicFramePr/>
          <p:nvPr>
            <p:extLst>
              <p:ext uri="{D42A27DB-BD31-4B8C-83A1-F6EECF244321}">
                <p14:modId xmlns:p14="http://schemas.microsoft.com/office/powerpoint/2010/main" val="1320071218"/>
              </p:ext>
            </p:extLst>
          </p:nvPr>
        </p:nvGraphicFramePr>
        <p:xfrm>
          <a:off x="381000" y="152400"/>
          <a:ext cx="6781800" cy="38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0957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4113382873"/>
              </p:ext>
            </p:extLst>
          </p:nvPr>
        </p:nvGraphicFramePr>
        <p:xfrm>
          <a:off x="381000" y="152400"/>
          <a:ext cx="67818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1524000"/>
            <a:ext cx="6477000" cy="3249165"/>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26800" y="762000"/>
            <a:ext cx="8153400" cy="523220"/>
          </a:xfrm>
          <a:prstGeom prst="rect">
            <a:avLst/>
          </a:prstGeom>
        </p:spPr>
        <p:txBody>
          <a:bodyPr wrap="square">
            <a:spAutoFit/>
          </a:bodyPr>
          <a:lstStyle/>
          <a:p>
            <a:pPr marL="285750" indent="-285750">
              <a:buFont typeface="Wingdings" panose="05000000000000000000" pitchFamily="2" charset="2"/>
              <a:buChar char="§"/>
            </a:pPr>
            <a:r>
              <a:rPr lang="en-US" sz="1400" dirty="0" smtClean="0"/>
              <a:t>Result History is shown by Date and Time. </a:t>
            </a:r>
          </a:p>
          <a:p>
            <a:pPr marL="285750" indent="-285750">
              <a:buFont typeface="Wingdings" panose="05000000000000000000" pitchFamily="2" charset="2"/>
              <a:buChar char="§"/>
            </a:pPr>
            <a:r>
              <a:rPr lang="en-US" sz="1400" dirty="0" smtClean="0"/>
              <a:t>Click on specific date to see the results.</a:t>
            </a:r>
            <a:r>
              <a:rPr lang="en-US" sz="1400" dirty="0" smtClean="0"/>
              <a:t> </a:t>
            </a:r>
            <a:endParaRPr lang="en-US" sz="1400" dirty="0"/>
          </a:p>
        </p:txBody>
      </p:sp>
      <p:grpSp>
        <p:nvGrpSpPr>
          <p:cNvPr id="5" name="Group 4"/>
          <p:cNvGrpSpPr/>
          <p:nvPr/>
        </p:nvGrpSpPr>
        <p:grpSpPr>
          <a:xfrm>
            <a:off x="695325" y="5595859"/>
            <a:ext cx="3440811" cy="307777"/>
            <a:chOff x="695325" y="5373663"/>
            <a:chExt cx="3440811" cy="307777"/>
          </a:xfrm>
        </p:grpSpPr>
        <p:pic>
          <p:nvPicPr>
            <p:cNvPr id="512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325" y="5410200"/>
              <a:ext cx="600075" cy="247650"/>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4" name="TextBox 13"/>
            <p:cNvSpPr txBox="1"/>
            <p:nvPr/>
          </p:nvSpPr>
          <p:spPr>
            <a:xfrm>
              <a:off x="1316736" y="5373663"/>
              <a:ext cx="2819400" cy="307777"/>
            </a:xfrm>
            <a:prstGeom prst="rect">
              <a:avLst/>
            </a:prstGeom>
            <a:noFill/>
          </p:spPr>
          <p:txBody>
            <a:bodyPr wrap="square" rtlCol="0">
              <a:spAutoFit/>
            </a:bodyPr>
            <a:lstStyle/>
            <a:p>
              <a:r>
                <a:rPr lang="en-US" sz="1400" dirty="0" smtClean="0"/>
                <a:t>Fail</a:t>
              </a:r>
              <a:endParaRPr lang="en-US" sz="1400" dirty="0"/>
            </a:p>
          </p:txBody>
        </p:sp>
      </p:grpSp>
      <p:grpSp>
        <p:nvGrpSpPr>
          <p:cNvPr id="4" name="Group 3"/>
          <p:cNvGrpSpPr/>
          <p:nvPr/>
        </p:nvGrpSpPr>
        <p:grpSpPr>
          <a:xfrm>
            <a:off x="704555" y="6089596"/>
            <a:ext cx="3437990" cy="307777"/>
            <a:chOff x="693189" y="4936244"/>
            <a:chExt cx="3437990" cy="307777"/>
          </a:xfrm>
        </p:grpSpPr>
        <p:pic>
          <p:nvPicPr>
            <p:cNvPr id="5125"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189" y="4953000"/>
              <a:ext cx="600075" cy="257175"/>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8" name="TextBox 17"/>
            <p:cNvSpPr txBox="1"/>
            <p:nvPr/>
          </p:nvSpPr>
          <p:spPr>
            <a:xfrm>
              <a:off x="1311779" y="4936244"/>
              <a:ext cx="2819400" cy="307777"/>
            </a:xfrm>
            <a:prstGeom prst="rect">
              <a:avLst/>
            </a:prstGeom>
            <a:noFill/>
          </p:spPr>
          <p:txBody>
            <a:bodyPr wrap="square" rtlCol="0">
              <a:spAutoFit/>
            </a:bodyPr>
            <a:lstStyle/>
            <a:p>
              <a:r>
                <a:rPr lang="en-US" sz="1400" dirty="0" smtClean="0"/>
                <a:t>Exception</a:t>
              </a:r>
              <a:endParaRPr lang="en-US" sz="1400" dirty="0"/>
            </a:p>
          </p:txBody>
        </p:sp>
      </p:grpSp>
      <p:grpSp>
        <p:nvGrpSpPr>
          <p:cNvPr id="6" name="Group 5"/>
          <p:cNvGrpSpPr/>
          <p:nvPr/>
        </p:nvGrpSpPr>
        <p:grpSpPr>
          <a:xfrm>
            <a:off x="695325" y="5098996"/>
            <a:ext cx="3414845" cy="307777"/>
            <a:chOff x="717046" y="5841457"/>
            <a:chExt cx="3414845" cy="307777"/>
          </a:xfrm>
        </p:grpSpPr>
        <p:pic>
          <p:nvPicPr>
            <p:cNvPr id="1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046" y="5867400"/>
              <a:ext cx="609600" cy="247650"/>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0" name="TextBox 19"/>
            <p:cNvSpPr txBox="1"/>
            <p:nvPr/>
          </p:nvSpPr>
          <p:spPr>
            <a:xfrm>
              <a:off x="1312491" y="5841457"/>
              <a:ext cx="2819400" cy="307777"/>
            </a:xfrm>
            <a:prstGeom prst="rect">
              <a:avLst/>
            </a:prstGeom>
            <a:noFill/>
          </p:spPr>
          <p:txBody>
            <a:bodyPr wrap="square" rtlCol="0">
              <a:spAutoFit/>
            </a:bodyPr>
            <a:lstStyle/>
            <a:p>
              <a:r>
                <a:rPr lang="en-US" sz="1400" dirty="0" smtClean="0"/>
                <a:t>Pass</a:t>
              </a:r>
              <a:endParaRPr lang="en-US" sz="1400" dirty="0"/>
            </a:p>
          </p:txBody>
        </p:sp>
      </p:grpSp>
    </p:spTree>
    <p:extLst>
      <p:ext uri="{BB962C8B-B14F-4D97-AF65-F5344CB8AC3E}">
        <p14:creationId xmlns:p14="http://schemas.microsoft.com/office/powerpoint/2010/main" val="1592465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3925175870"/>
              </p:ext>
            </p:extLst>
          </p:nvPr>
        </p:nvGraphicFramePr>
        <p:xfrm>
          <a:off x="381000" y="152400"/>
          <a:ext cx="67818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600200"/>
            <a:ext cx="7391400" cy="4585474"/>
          </a:xfrm>
          <a:prstGeom prst="rect">
            <a:avLst/>
          </a:prstGeom>
          <a:noFill/>
          <a:ln w="9525">
            <a:solidFill>
              <a:schemeClr val="bg1">
                <a:lumMod val="65000"/>
              </a:schemeClr>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426800" y="762000"/>
            <a:ext cx="8153400" cy="523220"/>
          </a:xfrm>
          <a:prstGeom prst="rect">
            <a:avLst/>
          </a:prstGeom>
        </p:spPr>
        <p:txBody>
          <a:bodyPr wrap="square">
            <a:spAutoFit/>
          </a:bodyPr>
          <a:lstStyle/>
          <a:p>
            <a:pPr marL="285750" indent="-285750">
              <a:buFont typeface="Wingdings" panose="05000000000000000000" pitchFamily="2" charset="2"/>
              <a:buChar char="§"/>
            </a:pPr>
            <a:r>
              <a:rPr lang="en-US" sz="1400" dirty="0" smtClean="0"/>
              <a:t>Matched values are shown in green</a:t>
            </a:r>
            <a:r>
              <a:rPr lang="en-US" sz="1400" dirty="0" smtClean="0"/>
              <a:t>. </a:t>
            </a:r>
          </a:p>
          <a:p>
            <a:pPr marL="285750" indent="-285750">
              <a:buFont typeface="Wingdings" panose="05000000000000000000" pitchFamily="2" charset="2"/>
              <a:buChar char="§"/>
            </a:pPr>
            <a:r>
              <a:rPr lang="en-US" sz="1400" dirty="0" smtClean="0"/>
              <a:t>Mismatches, Missing, Surplus are shown in Red</a:t>
            </a:r>
            <a:endParaRPr lang="en-US" sz="1400" dirty="0"/>
          </a:p>
        </p:txBody>
      </p:sp>
    </p:spTree>
    <p:extLst>
      <p:ext uri="{BB962C8B-B14F-4D97-AF65-F5344CB8AC3E}">
        <p14:creationId xmlns:p14="http://schemas.microsoft.com/office/powerpoint/2010/main" val="1590790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3534</TotalTime>
  <Words>396</Words>
  <Application>Microsoft Office PowerPoint</Application>
  <PresentationFormat>On-screen Show (4:3)</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Running from UI</vt:lpstr>
      <vt:lpstr>PowerPoint Presentation</vt:lpstr>
      <vt:lpstr>Running from Command Prompt</vt:lpstr>
      <vt:lpstr>PowerPoint Presentation</vt:lpstr>
      <vt:lpstr>PowerPoint Presentation</vt:lpstr>
      <vt:lpstr>Test Results History</vt:lpstr>
      <vt:lpstr>PowerPoint Presentation</vt:lpstr>
      <vt:lpstr>PowerPoint Presentation</vt:lpstr>
      <vt:lpstr>PowerPoint Presentation</vt:lpstr>
      <vt:lpstr>Suite Results History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Vunnava, Raghu Kalyan (Tax&amp;Accounting)</dc:creator>
  <cp:lastModifiedBy>Vunnava, Raghu Kalyan (Tax&amp;Accounting)</cp:lastModifiedBy>
  <cp:revision>257</cp:revision>
  <dcterms:created xsi:type="dcterms:W3CDTF">2006-08-16T00:00:00Z</dcterms:created>
  <dcterms:modified xsi:type="dcterms:W3CDTF">2014-06-30T04:47:23Z</dcterms:modified>
</cp:coreProperties>
</file>