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8" r:id="rId6"/>
    <p:sldId id="296" r:id="rId7"/>
    <p:sldId id="303" r:id="rId8"/>
    <p:sldId id="286" r:id="rId9"/>
    <p:sldId id="299" r:id="rId10"/>
    <p:sldId id="287" r:id="rId11"/>
    <p:sldId id="293" r:id="rId12"/>
    <p:sldId id="294" r:id="rId13"/>
    <p:sldId id="295" r:id="rId14"/>
    <p:sldId id="298" r:id="rId15"/>
    <p:sldId id="300" r:id="rId16"/>
    <p:sldId id="304" r:id="rId17"/>
    <p:sldId id="305" r:id="rId18"/>
    <p:sldId id="302" r:id="rId19"/>
    <p:sldId id="307" r:id="rId20"/>
    <p:sldId id="297" r:id="rId21"/>
    <p:sldId id="306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42C5A1-052E-4615-B8C5-35C6534BAE70}">
          <p14:sldIdLst>
            <p14:sldId id="265"/>
            <p14:sldId id="288"/>
            <p14:sldId id="296"/>
            <p14:sldId id="303"/>
            <p14:sldId id="286"/>
            <p14:sldId id="299"/>
            <p14:sldId id="287"/>
            <p14:sldId id="293"/>
            <p14:sldId id="294"/>
            <p14:sldId id="295"/>
            <p14:sldId id="298"/>
            <p14:sldId id="300"/>
            <p14:sldId id="304"/>
            <p14:sldId id="305"/>
            <p14:sldId id="302"/>
          </p14:sldIdLst>
        </p14:section>
        <p14:section name="Machine Learning" id="{A8A427FD-0634-4575-874A-FD374BA5D8B3}">
          <p14:sldIdLst>
            <p14:sldId id="307"/>
            <p14:sldId id="297"/>
            <p14:sldId id="306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AE4A921-75C0-457E-B6C7-AF5D3F9247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Analysis</a:t>
          </a:r>
        </a:p>
      </dgm:t>
    </dgm:pt>
    <dgm:pt modelId="{5DE6B7FC-E69A-4189-BB0C-356B2586F16F}" type="parTrans" cxnId="{906961F9-228B-42F0-B93A-61A91FF72B16}">
      <dgm:prSet/>
      <dgm:spPr/>
      <dgm:t>
        <a:bodyPr/>
        <a:lstStyle/>
        <a:p>
          <a:endParaRPr lang="en-US"/>
        </a:p>
      </dgm:t>
    </dgm:pt>
    <dgm:pt modelId="{E4500CC0-E9F9-45F4-8DBB-F762BD69C7EF}" type="sibTrans" cxnId="{906961F9-228B-42F0-B93A-61A91FF72B16}">
      <dgm:prSet/>
      <dgm:spPr/>
      <dgm:t>
        <a:bodyPr/>
        <a:lstStyle/>
        <a:p>
          <a:endParaRPr lang="en-US"/>
        </a:p>
      </dgm:t>
    </dgm:pt>
    <dgm:pt modelId="{393C84A3-4571-4040-9493-0BA1AF30DA2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Visualize</a:t>
          </a:r>
        </a:p>
      </dgm:t>
    </dgm:pt>
    <dgm:pt modelId="{3A4A9F0D-AEA3-4A1C-B17C-D8B078DF106A}" type="parTrans" cxnId="{B78F293F-BC11-49D3-BE1D-C504995D7961}">
      <dgm:prSet/>
      <dgm:spPr/>
      <dgm:t>
        <a:bodyPr/>
        <a:lstStyle/>
        <a:p>
          <a:endParaRPr lang="en-US"/>
        </a:p>
      </dgm:t>
    </dgm:pt>
    <dgm:pt modelId="{8C58886A-EDBF-4BFF-AE8D-8BBD9AD31068}" type="sibTrans" cxnId="{B78F293F-BC11-49D3-BE1D-C504995D7961}">
      <dgm:prSet/>
      <dgm:spPr/>
      <dgm:t>
        <a:bodyPr/>
        <a:lstStyle/>
        <a:p>
          <a:endParaRPr lang="en-US"/>
        </a:p>
      </dgm:t>
    </dgm:pt>
    <dgm:pt modelId="{7FA9AB4A-92C1-41E8-8158-DD2B25D9113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Evaluate</a:t>
          </a:r>
        </a:p>
      </dgm:t>
    </dgm:pt>
    <dgm:pt modelId="{38E7AEFA-EB50-4771-857F-576467B37145}" type="parTrans" cxnId="{85EB9F4D-461E-4ACB-A92D-BEED8E572647}">
      <dgm:prSet/>
      <dgm:spPr/>
      <dgm:t>
        <a:bodyPr/>
        <a:lstStyle/>
        <a:p>
          <a:endParaRPr lang="en-US"/>
        </a:p>
      </dgm:t>
    </dgm:pt>
    <dgm:pt modelId="{FB571C8D-8BC9-46B5-9DCF-FEB771A5C820}" type="sibTrans" cxnId="{85EB9F4D-461E-4ACB-A92D-BEED8E572647}">
      <dgm:prSet/>
      <dgm:spPr/>
      <dgm:t>
        <a:bodyPr/>
        <a:lstStyle/>
        <a:p>
          <a:endParaRPr lang="en-US"/>
        </a:p>
      </dgm:t>
    </dgm:pt>
    <dgm:pt modelId="{960BB8F0-624C-4C7F-85AB-52705952A8FC}" type="pres">
      <dgm:prSet presAssocID="{95BE5B1F-8548-4FA5-8ECE-FF697B8BDC8B}" presName="root" presStyleCnt="0">
        <dgm:presLayoutVars>
          <dgm:dir/>
          <dgm:resizeHandles val="exact"/>
        </dgm:presLayoutVars>
      </dgm:prSet>
      <dgm:spPr/>
    </dgm:pt>
    <dgm:pt modelId="{8650078A-F915-4B19-94E5-107144F932FF}" type="pres">
      <dgm:prSet presAssocID="{BAE4A921-75C0-457E-B6C7-AF5D3F924778}" presName="compNode" presStyleCnt="0"/>
      <dgm:spPr/>
    </dgm:pt>
    <dgm:pt modelId="{5548E474-0839-4D40-9FEF-DFC685D60ADE}" type="pres">
      <dgm:prSet presAssocID="{BAE4A921-75C0-457E-B6C7-AF5D3F924778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231B21F-4D49-4C9D-9E4F-B9A6C687D1E6}" type="pres">
      <dgm:prSet presAssocID="{BAE4A921-75C0-457E-B6C7-AF5D3F9247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50521A8-0320-4AFD-A6DD-B26933E07AAC}" type="pres">
      <dgm:prSet presAssocID="{BAE4A921-75C0-457E-B6C7-AF5D3F924778}" presName="spaceRect" presStyleCnt="0"/>
      <dgm:spPr/>
    </dgm:pt>
    <dgm:pt modelId="{59C71265-DA1A-4876-AFB5-C86C77074835}" type="pres">
      <dgm:prSet presAssocID="{BAE4A921-75C0-457E-B6C7-AF5D3F924778}" presName="textRect" presStyleLbl="revTx" presStyleIdx="0" presStyleCnt="3">
        <dgm:presLayoutVars>
          <dgm:chMax val="1"/>
          <dgm:chPref val="1"/>
        </dgm:presLayoutVars>
      </dgm:prSet>
      <dgm:spPr/>
    </dgm:pt>
    <dgm:pt modelId="{5BFA65CC-9F54-42E2-A673-D407885BF777}" type="pres">
      <dgm:prSet presAssocID="{E4500CC0-E9F9-45F4-8DBB-F762BD69C7EF}" presName="sibTrans" presStyleCnt="0"/>
      <dgm:spPr/>
    </dgm:pt>
    <dgm:pt modelId="{3FBA7E7E-147A-416E-93FB-5AD2A871F646}" type="pres">
      <dgm:prSet presAssocID="{393C84A3-4571-4040-9493-0BA1AF30DA26}" presName="compNode" presStyleCnt="0"/>
      <dgm:spPr/>
    </dgm:pt>
    <dgm:pt modelId="{C01ACCDA-3D70-42B5-99B4-6BF0C188A4E2}" type="pres">
      <dgm:prSet presAssocID="{393C84A3-4571-4040-9493-0BA1AF30DA2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9EB03B4-5D0E-49F0-B262-CD35929A8C18}" type="pres">
      <dgm:prSet presAssocID="{393C84A3-4571-4040-9493-0BA1AF30DA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BC2DC368-989D-47F1-ABD6-397BF04F4317}" type="pres">
      <dgm:prSet presAssocID="{393C84A3-4571-4040-9493-0BA1AF30DA26}" presName="spaceRect" presStyleCnt="0"/>
      <dgm:spPr/>
    </dgm:pt>
    <dgm:pt modelId="{6983D201-79D2-47A7-87E0-4039A1897133}" type="pres">
      <dgm:prSet presAssocID="{393C84A3-4571-4040-9493-0BA1AF30DA26}" presName="textRect" presStyleLbl="revTx" presStyleIdx="1" presStyleCnt="3">
        <dgm:presLayoutVars>
          <dgm:chMax val="1"/>
          <dgm:chPref val="1"/>
        </dgm:presLayoutVars>
      </dgm:prSet>
      <dgm:spPr/>
    </dgm:pt>
    <dgm:pt modelId="{8B50A1CF-C38E-4787-9922-C66BF86CCE15}" type="pres">
      <dgm:prSet presAssocID="{8C58886A-EDBF-4BFF-AE8D-8BBD9AD31068}" presName="sibTrans" presStyleCnt="0"/>
      <dgm:spPr/>
    </dgm:pt>
    <dgm:pt modelId="{2DFC1A1F-D87E-4B23-83F3-843040E0E702}" type="pres">
      <dgm:prSet presAssocID="{7FA9AB4A-92C1-41E8-8158-DD2B25D9113B}" presName="compNode" presStyleCnt="0"/>
      <dgm:spPr/>
    </dgm:pt>
    <dgm:pt modelId="{D7EF59A3-EAF3-4001-A232-705A67EC63D2}" type="pres">
      <dgm:prSet presAssocID="{7FA9AB4A-92C1-41E8-8158-DD2B25D9113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5B78508-1103-4C13-B33F-3EEFACFEB3A1}" type="pres">
      <dgm:prSet presAssocID="{7FA9AB4A-92C1-41E8-8158-DD2B25D911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1948C49-C2B5-41B7-A3B7-AD410824A7A4}" type="pres">
      <dgm:prSet presAssocID="{7FA9AB4A-92C1-41E8-8158-DD2B25D9113B}" presName="spaceRect" presStyleCnt="0"/>
      <dgm:spPr/>
    </dgm:pt>
    <dgm:pt modelId="{FACC72DF-11F9-4C9D-B8C2-37F66DC82BA3}" type="pres">
      <dgm:prSet presAssocID="{7FA9AB4A-92C1-41E8-8158-DD2B25D9113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A9F4B20-D5C0-422F-86E1-EE3D6BD57AEE}" type="presOf" srcId="{393C84A3-4571-4040-9493-0BA1AF30DA26}" destId="{6983D201-79D2-47A7-87E0-4039A1897133}" srcOrd="0" destOrd="0" presId="urn:microsoft.com/office/officeart/2018/5/layout/IconLeafLabelList"/>
    <dgm:cxn modelId="{BD0DB124-5455-4BBE-894F-5A6B2D20FFC4}" type="presOf" srcId="{7FA9AB4A-92C1-41E8-8158-DD2B25D9113B}" destId="{FACC72DF-11F9-4C9D-B8C2-37F66DC82BA3}" srcOrd="0" destOrd="0" presId="urn:microsoft.com/office/officeart/2018/5/layout/IconLeafLabelList"/>
    <dgm:cxn modelId="{B78F293F-BC11-49D3-BE1D-C504995D7961}" srcId="{95BE5B1F-8548-4FA5-8ECE-FF697B8BDC8B}" destId="{393C84A3-4571-4040-9493-0BA1AF30DA26}" srcOrd="1" destOrd="0" parTransId="{3A4A9F0D-AEA3-4A1C-B17C-D8B078DF106A}" sibTransId="{8C58886A-EDBF-4BFF-AE8D-8BBD9AD31068}"/>
    <dgm:cxn modelId="{85EB9F4D-461E-4ACB-A92D-BEED8E572647}" srcId="{95BE5B1F-8548-4FA5-8ECE-FF697B8BDC8B}" destId="{7FA9AB4A-92C1-41E8-8158-DD2B25D9113B}" srcOrd="2" destOrd="0" parTransId="{38E7AEFA-EB50-4771-857F-576467B37145}" sibTransId="{FB571C8D-8BC9-46B5-9DCF-FEB771A5C820}"/>
    <dgm:cxn modelId="{AE9A9C7D-FEA2-4D0E-8D6E-D365AD1FE25A}" type="presOf" srcId="{95BE5B1F-8548-4FA5-8ECE-FF697B8BDC8B}" destId="{960BB8F0-624C-4C7F-85AB-52705952A8FC}" srcOrd="0" destOrd="0" presId="urn:microsoft.com/office/officeart/2018/5/layout/IconLeafLabelList"/>
    <dgm:cxn modelId="{7A79A9CB-53E0-4314-B379-5030520FBE8A}" type="presOf" srcId="{BAE4A921-75C0-457E-B6C7-AF5D3F924778}" destId="{59C71265-DA1A-4876-AFB5-C86C77074835}" srcOrd="0" destOrd="0" presId="urn:microsoft.com/office/officeart/2018/5/layout/IconLeafLabelList"/>
    <dgm:cxn modelId="{906961F9-228B-42F0-B93A-61A91FF72B16}" srcId="{95BE5B1F-8548-4FA5-8ECE-FF697B8BDC8B}" destId="{BAE4A921-75C0-457E-B6C7-AF5D3F924778}" srcOrd="0" destOrd="0" parTransId="{5DE6B7FC-E69A-4189-BB0C-356B2586F16F}" sibTransId="{E4500CC0-E9F9-45F4-8DBB-F762BD69C7EF}"/>
    <dgm:cxn modelId="{4A1DFF5A-6205-438E-868A-F51B865EFCB5}" type="presParOf" srcId="{960BB8F0-624C-4C7F-85AB-52705952A8FC}" destId="{8650078A-F915-4B19-94E5-107144F932FF}" srcOrd="0" destOrd="0" presId="urn:microsoft.com/office/officeart/2018/5/layout/IconLeafLabelList"/>
    <dgm:cxn modelId="{BD002926-BA56-4AD9-85D2-A4B99BEFC96E}" type="presParOf" srcId="{8650078A-F915-4B19-94E5-107144F932FF}" destId="{5548E474-0839-4D40-9FEF-DFC685D60ADE}" srcOrd="0" destOrd="0" presId="urn:microsoft.com/office/officeart/2018/5/layout/IconLeafLabelList"/>
    <dgm:cxn modelId="{128DD939-B86C-49E0-A37C-9D347FCCA556}" type="presParOf" srcId="{8650078A-F915-4B19-94E5-107144F932FF}" destId="{C231B21F-4D49-4C9D-9E4F-B9A6C687D1E6}" srcOrd="1" destOrd="0" presId="urn:microsoft.com/office/officeart/2018/5/layout/IconLeafLabelList"/>
    <dgm:cxn modelId="{6C778A71-4B25-43B3-A1B6-B9B626139C9A}" type="presParOf" srcId="{8650078A-F915-4B19-94E5-107144F932FF}" destId="{650521A8-0320-4AFD-A6DD-B26933E07AAC}" srcOrd="2" destOrd="0" presId="urn:microsoft.com/office/officeart/2018/5/layout/IconLeafLabelList"/>
    <dgm:cxn modelId="{55420CBB-8F0F-49CC-92C6-26F5F2A1C962}" type="presParOf" srcId="{8650078A-F915-4B19-94E5-107144F932FF}" destId="{59C71265-DA1A-4876-AFB5-C86C77074835}" srcOrd="3" destOrd="0" presId="urn:microsoft.com/office/officeart/2018/5/layout/IconLeafLabelList"/>
    <dgm:cxn modelId="{1D98A2CD-744D-4D56-9C3E-B2962DDB1C39}" type="presParOf" srcId="{960BB8F0-624C-4C7F-85AB-52705952A8FC}" destId="{5BFA65CC-9F54-42E2-A673-D407885BF777}" srcOrd="1" destOrd="0" presId="urn:microsoft.com/office/officeart/2018/5/layout/IconLeafLabelList"/>
    <dgm:cxn modelId="{1CD903E2-A858-4430-8A79-69BB1879878A}" type="presParOf" srcId="{960BB8F0-624C-4C7F-85AB-52705952A8FC}" destId="{3FBA7E7E-147A-416E-93FB-5AD2A871F646}" srcOrd="2" destOrd="0" presId="urn:microsoft.com/office/officeart/2018/5/layout/IconLeafLabelList"/>
    <dgm:cxn modelId="{7936E21B-CA4A-4A80-8349-BA5362C31FDD}" type="presParOf" srcId="{3FBA7E7E-147A-416E-93FB-5AD2A871F646}" destId="{C01ACCDA-3D70-42B5-99B4-6BF0C188A4E2}" srcOrd="0" destOrd="0" presId="urn:microsoft.com/office/officeart/2018/5/layout/IconLeafLabelList"/>
    <dgm:cxn modelId="{379FBA70-2B7A-4893-9F60-D1401323474F}" type="presParOf" srcId="{3FBA7E7E-147A-416E-93FB-5AD2A871F646}" destId="{B9EB03B4-5D0E-49F0-B262-CD35929A8C18}" srcOrd="1" destOrd="0" presId="urn:microsoft.com/office/officeart/2018/5/layout/IconLeafLabelList"/>
    <dgm:cxn modelId="{61B4D636-68DB-47CF-95FB-FC6B5C2105CD}" type="presParOf" srcId="{3FBA7E7E-147A-416E-93FB-5AD2A871F646}" destId="{BC2DC368-989D-47F1-ABD6-397BF04F4317}" srcOrd="2" destOrd="0" presId="urn:microsoft.com/office/officeart/2018/5/layout/IconLeafLabelList"/>
    <dgm:cxn modelId="{48BFFF63-6B32-4CD5-97D3-5155E0B8FEB0}" type="presParOf" srcId="{3FBA7E7E-147A-416E-93FB-5AD2A871F646}" destId="{6983D201-79D2-47A7-87E0-4039A1897133}" srcOrd="3" destOrd="0" presId="urn:microsoft.com/office/officeart/2018/5/layout/IconLeafLabelList"/>
    <dgm:cxn modelId="{B5375EB0-6B12-4DA6-840B-C4B96FFFC415}" type="presParOf" srcId="{960BB8F0-624C-4C7F-85AB-52705952A8FC}" destId="{8B50A1CF-C38E-4787-9922-C66BF86CCE15}" srcOrd="3" destOrd="0" presId="urn:microsoft.com/office/officeart/2018/5/layout/IconLeafLabelList"/>
    <dgm:cxn modelId="{710974FC-7414-4AB7-BA48-133B8A3FE2D5}" type="presParOf" srcId="{960BB8F0-624C-4C7F-85AB-52705952A8FC}" destId="{2DFC1A1F-D87E-4B23-83F3-843040E0E702}" srcOrd="4" destOrd="0" presId="urn:microsoft.com/office/officeart/2018/5/layout/IconLeafLabelList"/>
    <dgm:cxn modelId="{541C8089-C5AA-4AF4-9AA2-FDEF196F773D}" type="presParOf" srcId="{2DFC1A1F-D87E-4B23-83F3-843040E0E702}" destId="{D7EF59A3-EAF3-4001-A232-705A67EC63D2}" srcOrd="0" destOrd="0" presId="urn:microsoft.com/office/officeart/2018/5/layout/IconLeafLabelList"/>
    <dgm:cxn modelId="{F88F0DF7-34C7-4B81-B4B8-1AEFA163B931}" type="presParOf" srcId="{2DFC1A1F-D87E-4B23-83F3-843040E0E702}" destId="{35B78508-1103-4C13-B33F-3EEFACFEB3A1}" srcOrd="1" destOrd="0" presId="urn:microsoft.com/office/officeart/2018/5/layout/IconLeafLabelList"/>
    <dgm:cxn modelId="{71B4395F-C60E-4AAB-8976-A55660F9E2FD}" type="presParOf" srcId="{2DFC1A1F-D87E-4B23-83F3-843040E0E702}" destId="{61948C49-C2B5-41B7-A3B7-AD410824A7A4}" srcOrd="2" destOrd="0" presId="urn:microsoft.com/office/officeart/2018/5/layout/IconLeafLabelList"/>
    <dgm:cxn modelId="{D2050B4F-42CD-4029-BE62-A2A6CBCE8CDA}" type="presParOf" srcId="{2DFC1A1F-D87E-4B23-83F3-843040E0E702}" destId="{FACC72DF-11F9-4C9D-B8C2-37F66DC82BA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077974-3234-48EE-8DDB-65726C8BCB8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3B0BC58-C2C8-4420-88DF-859060E5C672}">
      <dgm:prSet/>
      <dgm:spPr/>
      <dgm:t>
        <a:bodyPr/>
        <a:lstStyle/>
        <a:p>
          <a:r>
            <a:rPr lang="en-US"/>
            <a:t>Change blank stats to zero</a:t>
          </a:r>
        </a:p>
      </dgm:t>
    </dgm:pt>
    <dgm:pt modelId="{682ED2E4-C5EA-4416-8DAF-38882B6066D4}" type="parTrans" cxnId="{D6EEF3E1-7315-4498-8D4F-692D5247F4D5}">
      <dgm:prSet/>
      <dgm:spPr/>
      <dgm:t>
        <a:bodyPr/>
        <a:lstStyle/>
        <a:p>
          <a:endParaRPr lang="en-US"/>
        </a:p>
      </dgm:t>
    </dgm:pt>
    <dgm:pt modelId="{6AF8CA7C-55AB-4CF2-9DEB-1C06EABB8DAF}" type="sibTrans" cxnId="{D6EEF3E1-7315-4498-8D4F-692D5247F4D5}">
      <dgm:prSet/>
      <dgm:spPr/>
      <dgm:t>
        <a:bodyPr/>
        <a:lstStyle/>
        <a:p>
          <a:endParaRPr lang="en-US"/>
        </a:p>
      </dgm:t>
    </dgm:pt>
    <dgm:pt modelId="{70AFAABF-D454-46FE-94F3-9B8580F511BA}">
      <dgm:prSet/>
      <dgm:spPr/>
      <dgm:t>
        <a:bodyPr/>
        <a:lstStyle/>
        <a:p>
          <a:r>
            <a:rPr lang="en-US"/>
            <a:t>Changed blank colleges to none</a:t>
          </a:r>
        </a:p>
      </dgm:t>
    </dgm:pt>
    <dgm:pt modelId="{490A15D7-BD1A-45B2-AA23-A276D91773FC}" type="parTrans" cxnId="{6477FC21-D48C-4DBD-8659-8CDE7CB3E757}">
      <dgm:prSet/>
      <dgm:spPr/>
      <dgm:t>
        <a:bodyPr/>
        <a:lstStyle/>
        <a:p>
          <a:endParaRPr lang="en-US"/>
        </a:p>
      </dgm:t>
    </dgm:pt>
    <dgm:pt modelId="{E2CEF8F0-F46C-4798-A2D6-06410BD03A37}" type="sibTrans" cxnId="{6477FC21-D48C-4DBD-8659-8CDE7CB3E757}">
      <dgm:prSet/>
      <dgm:spPr/>
      <dgm:t>
        <a:bodyPr/>
        <a:lstStyle/>
        <a:p>
          <a:endParaRPr lang="en-US"/>
        </a:p>
      </dgm:t>
    </dgm:pt>
    <dgm:pt modelId="{D262BA08-036A-4934-9388-BA332E7A4EA7}">
      <dgm:prSet/>
      <dgm:spPr/>
      <dgm:t>
        <a:bodyPr/>
        <a:lstStyle/>
        <a:p>
          <a:r>
            <a:rPr lang="en-US"/>
            <a:t>Just 2019 now but can expand to 2018 and beyond</a:t>
          </a:r>
        </a:p>
      </dgm:t>
    </dgm:pt>
    <dgm:pt modelId="{73499402-90D1-412A-98F4-59F69BBB113F}" type="parTrans" cxnId="{EBDACF2D-432F-4D87-B163-A097DB4F79E5}">
      <dgm:prSet/>
      <dgm:spPr/>
      <dgm:t>
        <a:bodyPr/>
        <a:lstStyle/>
        <a:p>
          <a:endParaRPr lang="en-US"/>
        </a:p>
      </dgm:t>
    </dgm:pt>
    <dgm:pt modelId="{53E9D5EE-BE03-441E-8C94-9BD14B57CCF5}" type="sibTrans" cxnId="{EBDACF2D-432F-4D87-B163-A097DB4F79E5}">
      <dgm:prSet/>
      <dgm:spPr/>
      <dgm:t>
        <a:bodyPr/>
        <a:lstStyle/>
        <a:p>
          <a:endParaRPr lang="en-US"/>
        </a:p>
      </dgm:t>
    </dgm:pt>
    <dgm:pt modelId="{E54A165D-B81E-43F5-8787-1ACB23761D9E}">
      <dgm:prSet/>
      <dgm:spPr/>
      <dgm:t>
        <a:bodyPr/>
        <a:lstStyle/>
        <a:p>
          <a:r>
            <a:rPr lang="en-US"/>
            <a:t>Added ranks for each column</a:t>
          </a:r>
        </a:p>
      </dgm:t>
    </dgm:pt>
    <dgm:pt modelId="{93F16EDF-8FDE-4E17-ACA0-84B707175BF7}" type="parTrans" cxnId="{2F357459-404F-4FDD-A35E-79385BA434F8}">
      <dgm:prSet/>
      <dgm:spPr/>
      <dgm:t>
        <a:bodyPr/>
        <a:lstStyle/>
        <a:p>
          <a:endParaRPr lang="en-US"/>
        </a:p>
      </dgm:t>
    </dgm:pt>
    <dgm:pt modelId="{CE52884D-E34F-405A-98DB-B5F9BAA7FE4D}" type="sibTrans" cxnId="{2F357459-404F-4FDD-A35E-79385BA434F8}">
      <dgm:prSet/>
      <dgm:spPr/>
      <dgm:t>
        <a:bodyPr/>
        <a:lstStyle/>
        <a:p>
          <a:endParaRPr lang="en-US"/>
        </a:p>
      </dgm:t>
    </dgm:pt>
    <dgm:pt modelId="{3FED63CE-56EE-4EE5-87AE-18ECAE190F13}">
      <dgm:prSet/>
      <dgm:spPr/>
      <dgm:t>
        <a:bodyPr/>
        <a:lstStyle/>
        <a:p>
          <a:r>
            <a:rPr lang="en-US"/>
            <a:t>Summed up the ranks of each column </a:t>
          </a:r>
        </a:p>
      </dgm:t>
    </dgm:pt>
    <dgm:pt modelId="{60B9682F-E25C-4067-A800-CC35018F8BA5}" type="parTrans" cxnId="{0CE6E0FB-F64B-4186-96F9-A46E1A02AAAF}">
      <dgm:prSet/>
      <dgm:spPr/>
      <dgm:t>
        <a:bodyPr/>
        <a:lstStyle/>
        <a:p>
          <a:endParaRPr lang="en-US"/>
        </a:p>
      </dgm:t>
    </dgm:pt>
    <dgm:pt modelId="{F20D3D4B-BF37-4157-A585-582448AC0AE2}" type="sibTrans" cxnId="{0CE6E0FB-F64B-4186-96F9-A46E1A02AAAF}">
      <dgm:prSet/>
      <dgm:spPr/>
      <dgm:t>
        <a:bodyPr/>
        <a:lstStyle/>
        <a:p>
          <a:endParaRPr lang="en-US"/>
        </a:p>
      </dgm:t>
    </dgm:pt>
    <dgm:pt modelId="{4392A3C2-98D9-4EA3-9E10-4A740A1F3EFF}">
      <dgm:prSet/>
      <dgm:spPr/>
      <dgm:t>
        <a:bodyPr/>
        <a:lstStyle/>
        <a:p>
          <a:r>
            <a:rPr lang="en-US"/>
            <a:t>Create a final rank column where 1 is the lowest sum of ranks and 60 is the highest sum of ranks</a:t>
          </a:r>
        </a:p>
      </dgm:t>
    </dgm:pt>
    <dgm:pt modelId="{533D1752-E6CA-4C84-8EDC-CFD4ADCEDCEA}" type="parTrans" cxnId="{281EE592-0787-473B-94CF-774DF0E310F3}">
      <dgm:prSet/>
      <dgm:spPr/>
      <dgm:t>
        <a:bodyPr/>
        <a:lstStyle/>
        <a:p>
          <a:endParaRPr lang="en-US"/>
        </a:p>
      </dgm:t>
    </dgm:pt>
    <dgm:pt modelId="{FB652F36-A9B7-49D0-8D05-FA595FCFCFA6}" type="sibTrans" cxnId="{281EE592-0787-473B-94CF-774DF0E310F3}">
      <dgm:prSet/>
      <dgm:spPr/>
      <dgm:t>
        <a:bodyPr/>
        <a:lstStyle/>
        <a:p>
          <a:endParaRPr lang="en-US"/>
        </a:p>
      </dgm:t>
    </dgm:pt>
    <dgm:pt modelId="{9343CF86-67A1-4C1B-BD53-B356CEE150E2}" type="pres">
      <dgm:prSet presAssocID="{14077974-3234-48EE-8DDB-65726C8BCB8E}" presName="vert0" presStyleCnt="0">
        <dgm:presLayoutVars>
          <dgm:dir/>
          <dgm:animOne val="branch"/>
          <dgm:animLvl val="lvl"/>
        </dgm:presLayoutVars>
      </dgm:prSet>
      <dgm:spPr/>
    </dgm:pt>
    <dgm:pt modelId="{E8417930-D60A-4027-BB81-C8A3E116647A}" type="pres">
      <dgm:prSet presAssocID="{43B0BC58-C2C8-4420-88DF-859060E5C672}" presName="thickLine" presStyleLbl="alignNode1" presStyleIdx="0" presStyleCnt="6"/>
      <dgm:spPr/>
    </dgm:pt>
    <dgm:pt modelId="{F646C9DD-9495-4EB4-B497-4D3A79468E13}" type="pres">
      <dgm:prSet presAssocID="{43B0BC58-C2C8-4420-88DF-859060E5C672}" presName="horz1" presStyleCnt="0"/>
      <dgm:spPr/>
    </dgm:pt>
    <dgm:pt modelId="{1B180163-463C-48CB-9A90-499CC4C8858A}" type="pres">
      <dgm:prSet presAssocID="{43B0BC58-C2C8-4420-88DF-859060E5C672}" presName="tx1" presStyleLbl="revTx" presStyleIdx="0" presStyleCnt="6"/>
      <dgm:spPr/>
    </dgm:pt>
    <dgm:pt modelId="{BBA3B99F-8776-4EB7-8177-1DF33125CF52}" type="pres">
      <dgm:prSet presAssocID="{43B0BC58-C2C8-4420-88DF-859060E5C672}" presName="vert1" presStyleCnt="0"/>
      <dgm:spPr/>
    </dgm:pt>
    <dgm:pt modelId="{026850D8-C92B-44AA-B5E2-BC7E704A93DB}" type="pres">
      <dgm:prSet presAssocID="{70AFAABF-D454-46FE-94F3-9B8580F511BA}" presName="thickLine" presStyleLbl="alignNode1" presStyleIdx="1" presStyleCnt="6"/>
      <dgm:spPr/>
    </dgm:pt>
    <dgm:pt modelId="{002813C9-C2BF-422D-98A3-1750A4404990}" type="pres">
      <dgm:prSet presAssocID="{70AFAABF-D454-46FE-94F3-9B8580F511BA}" presName="horz1" presStyleCnt="0"/>
      <dgm:spPr/>
    </dgm:pt>
    <dgm:pt modelId="{6E638160-F803-46A4-947B-D5CAD0F1C1FA}" type="pres">
      <dgm:prSet presAssocID="{70AFAABF-D454-46FE-94F3-9B8580F511BA}" presName="tx1" presStyleLbl="revTx" presStyleIdx="1" presStyleCnt="6"/>
      <dgm:spPr/>
    </dgm:pt>
    <dgm:pt modelId="{1A271FFB-93D5-4CF2-8852-123E21E1541A}" type="pres">
      <dgm:prSet presAssocID="{70AFAABF-D454-46FE-94F3-9B8580F511BA}" presName="vert1" presStyleCnt="0"/>
      <dgm:spPr/>
    </dgm:pt>
    <dgm:pt modelId="{39B3C769-6709-4FFA-B983-B0A22196362D}" type="pres">
      <dgm:prSet presAssocID="{D262BA08-036A-4934-9388-BA332E7A4EA7}" presName="thickLine" presStyleLbl="alignNode1" presStyleIdx="2" presStyleCnt="6"/>
      <dgm:spPr/>
    </dgm:pt>
    <dgm:pt modelId="{E2666176-31C9-4E3E-BD6F-CED8F0A1887C}" type="pres">
      <dgm:prSet presAssocID="{D262BA08-036A-4934-9388-BA332E7A4EA7}" presName="horz1" presStyleCnt="0"/>
      <dgm:spPr/>
    </dgm:pt>
    <dgm:pt modelId="{DADC5406-F165-4FDA-A568-BD3E85C76242}" type="pres">
      <dgm:prSet presAssocID="{D262BA08-036A-4934-9388-BA332E7A4EA7}" presName="tx1" presStyleLbl="revTx" presStyleIdx="2" presStyleCnt="6"/>
      <dgm:spPr/>
    </dgm:pt>
    <dgm:pt modelId="{EF530D76-6A6B-42AA-85C0-290C2AE3BFFB}" type="pres">
      <dgm:prSet presAssocID="{D262BA08-036A-4934-9388-BA332E7A4EA7}" presName="vert1" presStyleCnt="0"/>
      <dgm:spPr/>
    </dgm:pt>
    <dgm:pt modelId="{A3E0959B-9E18-45D8-9C18-ECB3323839CE}" type="pres">
      <dgm:prSet presAssocID="{E54A165D-B81E-43F5-8787-1ACB23761D9E}" presName="thickLine" presStyleLbl="alignNode1" presStyleIdx="3" presStyleCnt="6"/>
      <dgm:spPr/>
    </dgm:pt>
    <dgm:pt modelId="{A640BBBF-EB70-4E3D-857C-A3B9F78131A3}" type="pres">
      <dgm:prSet presAssocID="{E54A165D-B81E-43F5-8787-1ACB23761D9E}" presName="horz1" presStyleCnt="0"/>
      <dgm:spPr/>
    </dgm:pt>
    <dgm:pt modelId="{B795CD3E-E62F-46E2-AEE7-A1D99941E751}" type="pres">
      <dgm:prSet presAssocID="{E54A165D-B81E-43F5-8787-1ACB23761D9E}" presName="tx1" presStyleLbl="revTx" presStyleIdx="3" presStyleCnt="6"/>
      <dgm:spPr/>
    </dgm:pt>
    <dgm:pt modelId="{DCAE84EF-731A-4FE3-A70D-F2EB9BD6A030}" type="pres">
      <dgm:prSet presAssocID="{E54A165D-B81E-43F5-8787-1ACB23761D9E}" presName="vert1" presStyleCnt="0"/>
      <dgm:spPr/>
    </dgm:pt>
    <dgm:pt modelId="{9746CD72-4C2D-429E-925F-91D9054252F4}" type="pres">
      <dgm:prSet presAssocID="{3FED63CE-56EE-4EE5-87AE-18ECAE190F13}" presName="thickLine" presStyleLbl="alignNode1" presStyleIdx="4" presStyleCnt="6"/>
      <dgm:spPr/>
    </dgm:pt>
    <dgm:pt modelId="{E7E03A68-2317-4368-A5A8-A9E2033B1292}" type="pres">
      <dgm:prSet presAssocID="{3FED63CE-56EE-4EE5-87AE-18ECAE190F13}" presName="horz1" presStyleCnt="0"/>
      <dgm:spPr/>
    </dgm:pt>
    <dgm:pt modelId="{DCA90C4F-D65A-458B-9739-6C7955877A65}" type="pres">
      <dgm:prSet presAssocID="{3FED63CE-56EE-4EE5-87AE-18ECAE190F13}" presName="tx1" presStyleLbl="revTx" presStyleIdx="4" presStyleCnt="6"/>
      <dgm:spPr/>
    </dgm:pt>
    <dgm:pt modelId="{2D07EA3B-B5F8-4915-B1FE-D969424FBE29}" type="pres">
      <dgm:prSet presAssocID="{3FED63CE-56EE-4EE5-87AE-18ECAE190F13}" presName="vert1" presStyleCnt="0"/>
      <dgm:spPr/>
    </dgm:pt>
    <dgm:pt modelId="{65F965F7-2915-4B8C-8028-DE1586B5CBBA}" type="pres">
      <dgm:prSet presAssocID="{4392A3C2-98D9-4EA3-9E10-4A740A1F3EFF}" presName="thickLine" presStyleLbl="alignNode1" presStyleIdx="5" presStyleCnt="6"/>
      <dgm:spPr/>
    </dgm:pt>
    <dgm:pt modelId="{FC9DD442-FCD8-4612-99B7-705A254AF35E}" type="pres">
      <dgm:prSet presAssocID="{4392A3C2-98D9-4EA3-9E10-4A740A1F3EFF}" presName="horz1" presStyleCnt="0"/>
      <dgm:spPr/>
    </dgm:pt>
    <dgm:pt modelId="{AEF5FBE1-9E92-42CB-99BF-3CD4F6AC4A51}" type="pres">
      <dgm:prSet presAssocID="{4392A3C2-98D9-4EA3-9E10-4A740A1F3EFF}" presName="tx1" presStyleLbl="revTx" presStyleIdx="5" presStyleCnt="6"/>
      <dgm:spPr/>
    </dgm:pt>
    <dgm:pt modelId="{94177DEC-42C1-4309-A344-6D92E05B81D3}" type="pres">
      <dgm:prSet presAssocID="{4392A3C2-98D9-4EA3-9E10-4A740A1F3EFF}" presName="vert1" presStyleCnt="0"/>
      <dgm:spPr/>
    </dgm:pt>
  </dgm:ptLst>
  <dgm:cxnLst>
    <dgm:cxn modelId="{A96BAE1A-D0DF-442C-87E4-96A0904598B5}" type="presOf" srcId="{D262BA08-036A-4934-9388-BA332E7A4EA7}" destId="{DADC5406-F165-4FDA-A568-BD3E85C76242}" srcOrd="0" destOrd="0" presId="urn:microsoft.com/office/officeart/2008/layout/LinedList"/>
    <dgm:cxn modelId="{3A02CA21-C875-4136-92A4-9530DDE947E3}" type="presOf" srcId="{3FED63CE-56EE-4EE5-87AE-18ECAE190F13}" destId="{DCA90C4F-D65A-458B-9739-6C7955877A65}" srcOrd="0" destOrd="0" presId="urn:microsoft.com/office/officeart/2008/layout/LinedList"/>
    <dgm:cxn modelId="{6477FC21-D48C-4DBD-8659-8CDE7CB3E757}" srcId="{14077974-3234-48EE-8DDB-65726C8BCB8E}" destId="{70AFAABF-D454-46FE-94F3-9B8580F511BA}" srcOrd="1" destOrd="0" parTransId="{490A15D7-BD1A-45B2-AA23-A276D91773FC}" sibTransId="{E2CEF8F0-F46C-4798-A2D6-06410BD03A37}"/>
    <dgm:cxn modelId="{EBDACF2D-432F-4D87-B163-A097DB4F79E5}" srcId="{14077974-3234-48EE-8DDB-65726C8BCB8E}" destId="{D262BA08-036A-4934-9388-BA332E7A4EA7}" srcOrd="2" destOrd="0" parTransId="{73499402-90D1-412A-98F4-59F69BBB113F}" sibTransId="{53E9D5EE-BE03-441E-8C94-9BD14B57CCF5}"/>
    <dgm:cxn modelId="{6C6C2131-935A-4835-A61D-B5F6C2CAF9CF}" type="presOf" srcId="{E54A165D-B81E-43F5-8787-1ACB23761D9E}" destId="{B795CD3E-E62F-46E2-AEE7-A1D99941E751}" srcOrd="0" destOrd="0" presId="urn:microsoft.com/office/officeart/2008/layout/LinedList"/>
    <dgm:cxn modelId="{43B6493F-3941-4D9F-9FCD-0ABD2A23DD1B}" type="presOf" srcId="{43B0BC58-C2C8-4420-88DF-859060E5C672}" destId="{1B180163-463C-48CB-9A90-499CC4C8858A}" srcOrd="0" destOrd="0" presId="urn:microsoft.com/office/officeart/2008/layout/LinedList"/>
    <dgm:cxn modelId="{2F357459-404F-4FDD-A35E-79385BA434F8}" srcId="{14077974-3234-48EE-8DDB-65726C8BCB8E}" destId="{E54A165D-B81E-43F5-8787-1ACB23761D9E}" srcOrd="3" destOrd="0" parTransId="{93F16EDF-8FDE-4E17-ACA0-84B707175BF7}" sibTransId="{CE52884D-E34F-405A-98DB-B5F9BAA7FE4D}"/>
    <dgm:cxn modelId="{1DEBE080-5AD6-4C25-9806-B52B64C46B8D}" type="presOf" srcId="{4392A3C2-98D9-4EA3-9E10-4A740A1F3EFF}" destId="{AEF5FBE1-9E92-42CB-99BF-3CD4F6AC4A51}" srcOrd="0" destOrd="0" presId="urn:microsoft.com/office/officeart/2008/layout/LinedList"/>
    <dgm:cxn modelId="{75797E86-0B2B-4C69-91A2-AD9566937BFE}" type="presOf" srcId="{14077974-3234-48EE-8DDB-65726C8BCB8E}" destId="{9343CF86-67A1-4C1B-BD53-B356CEE150E2}" srcOrd="0" destOrd="0" presId="urn:microsoft.com/office/officeart/2008/layout/LinedList"/>
    <dgm:cxn modelId="{281EE592-0787-473B-94CF-774DF0E310F3}" srcId="{14077974-3234-48EE-8DDB-65726C8BCB8E}" destId="{4392A3C2-98D9-4EA3-9E10-4A740A1F3EFF}" srcOrd="5" destOrd="0" parTransId="{533D1752-E6CA-4C84-8EDC-CFD4ADCEDCEA}" sibTransId="{FB652F36-A9B7-49D0-8D05-FA595FCFCFA6}"/>
    <dgm:cxn modelId="{39CED897-05E2-4060-B063-639A8888B6B3}" type="presOf" srcId="{70AFAABF-D454-46FE-94F3-9B8580F511BA}" destId="{6E638160-F803-46A4-947B-D5CAD0F1C1FA}" srcOrd="0" destOrd="0" presId="urn:microsoft.com/office/officeart/2008/layout/LinedList"/>
    <dgm:cxn modelId="{D6EEF3E1-7315-4498-8D4F-692D5247F4D5}" srcId="{14077974-3234-48EE-8DDB-65726C8BCB8E}" destId="{43B0BC58-C2C8-4420-88DF-859060E5C672}" srcOrd="0" destOrd="0" parTransId="{682ED2E4-C5EA-4416-8DAF-38882B6066D4}" sibTransId="{6AF8CA7C-55AB-4CF2-9DEB-1C06EABB8DAF}"/>
    <dgm:cxn modelId="{0CE6E0FB-F64B-4186-96F9-A46E1A02AAAF}" srcId="{14077974-3234-48EE-8DDB-65726C8BCB8E}" destId="{3FED63CE-56EE-4EE5-87AE-18ECAE190F13}" srcOrd="4" destOrd="0" parTransId="{60B9682F-E25C-4067-A800-CC35018F8BA5}" sibTransId="{F20D3D4B-BF37-4157-A585-582448AC0AE2}"/>
    <dgm:cxn modelId="{4B0219D2-B021-40EE-AB72-8CED1598642E}" type="presParOf" srcId="{9343CF86-67A1-4C1B-BD53-B356CEE150E2}" destId="{E8417930-D60A-4027-BB81-C8A3E116647A}" srcOrd="0" destOrd="0" presId="urn:microsoft.com/office/officeart/2008/layout/LinedList"/>
    <dgm:cxn modelId="{8F6FB7DC-1119-4400-9A24-636949445CB8}" type="presParOf" srcId="{9343CF86-67A1-4C1B-BD53-B356CEE150E2}" destId="{F646C9DD-9495-4EB4-B497-4D3A79468E13}" srcOrd="1" destOrd="0" presId="urn:microsoft.com/office/officeart/2008/layout/LinedList"/>
    <dgm:cxn modelId="{544BDDE3-79A4-4606-A370-15D3CF6F5185}" type="presParOf" srcId="{F646C9DD-9495-4EB4-B497-4D3A79468E13}" destId="{1B180163-463C-48CB-9A90-499CC4C8858A}" srcOrd="0" destOrd="0" presId="urn:microsoft.com/office/officeart/2008/layout/LinedList"/>
    <dgm:cxn modelId="{E0B75F0E-2B23-43CC-B5E3-3CA01A57DC4F}" type="presParOf" srcId="{F646C9DD-9495-4EB4-B497-4D3A79468E13}" destId="{BBA3B99F-8776-4EB7-8177-1DF33125CF52}" srcOrd="1" destOrd="0" presId="urn:microsoft.com/office/officeart/2008/layout/LinedList"/>
    <dgm:cxn modelId="{5BCEAE1D-C1FB-44CD-BF91-3F8CCBB11D88}" type="presParOf" srcId="{9343CF86-67A1-4C1B-BD53-B356CEE150E2}" destId="{026850D8-C92B-44AA-B5E2-BC7E704A93DB}" srcOrd="2" destOrd="0" presId="urn:microsoft.com/office/officeart/2008/layout/LinedList"/>
    <dgm:cxn modelId="{0D8467AE-2AF2-4964-9317-250DB2AF4C60}" type="presParOf" srcId="{9343CF86-67A1-4C1B-BD53-B356CEE150E2}" destId="{002813C9-C2BF-422D-98A3-1750A4404990}" srcOrd="3" destOrd="0" presId="urn:microsoft.com/office/officeart/2008/layout/LinedList"/>
    <dgm:cxn modelId="{4338DF79-F884-4A4F-8DC4-496008D75671}" type="presParOf" srcId="{002813C9-C2BF-422D-98A3-1750A4404990}" destId="{6E638160-F803-46A4-947B-D5CAD0F1C1FA}" srcOrd="0" destOrd="0" presId="urn:microsoft.com/office/officeart/2008/layout/LinedList"/>
    <dgm:cxn modelId="{701859A6-6A71-4FD6-AA67-B079D92867D1}" type="presParOf" srcId="{002813C9-C2BF-422D-98A3-1750A4404990}" destId="{1A271FFB-93D5-4CF2-8852-123E21E1541A}" srcOrd="1" destOrd="0" presId="urn:microsoft.com/office/officeart/2008/layout/LinedList"/>
    <dgm:cxn modelId="{72B0D5E9-5D32-44B5-A0BF-048D8EEEADEF}" type="presParOf" srcId="{9343CF86-67A1-4C1B-BD53-B356CEE150E2}" destId="{39B3C769-6709-4FFA-B983-B0A22196362D}" srcOrd="4" destOrd="0" presId="urn:microsoft.com/office/officeart/2008/layout/LinedList"/>
    <dgm:cxn modelId="{21E819AC-8B6C-4FAB-8A29-7499CBF2CA64}" type="presParOf" srcId="{9343CF86-67A1-4C1B-BD53-B356CEE150E2}" destId="{E2666176-31C9-4E3E-BD6F-CED8F0A1887C}" srcOrd="5" destOrd="0" presId="urn:microsoft.com/office/officeart/2008/layout/LinedList"/>
    <dgm:cxn modelId="{8FA6A11A-00D0-4606-9558-430B44BD6DBF}" type="presParOf" srcId="{E2666176-31C9-4E3E-BD6F-CED8F0A1887C}" destId="{DADC5406-F165-4FDA-A568-BD3E85C76242}" srcOrd="0" destOrd="0" presId="urn:microsoft.com/office/officeart/2008/layout/LinedList"/>
    <dgm:cxn modelId="{166D038C-A5E5-4E63-AFDD-055525D2A39B}" type="presParOf" srcId="{E2666176-31C9-4E3E-BD6F-CED8F0A1887C}" destId="{EF530D76-6A6B-42AA-85C0-290C2AE3BFFB}" srcOrd="1" destOrd="0" presId="urn:microsoft.com/office/officeart/2008/layout/LinedList"/>
    <dgm:cxn modelId="{F7AAB35E-9D47-444E-967C-778DC2E1B221}" type="presParOf" srcId="{9343CF86-67A1-4C1B-BD53-B356CEE150E2}" destId="{A3E0959B-9E18-45D8-9C18-ECB3323839CE}" srcOrd="6" destOrd="0" presId="urn:microsoft.com/office/officeart/2008/layout/LinedList"/>
    <dgm:cxn modelId="{F1F69585-650C-40FD-B096-794153424671}" type="presParOf" srcId="{9343CF86-67A1-4C1B-BD53-B356CEE150E2}" destId="{A640BBBF-EB70-4E3D-857C-A3B9F78131A3}" srcOrd="7" destOrd="0" presId="urn:microsoft.com/office/officeart/2008/layout/LinedList"/>
    <dgm:cxn modelId="{8AA8A6AC-780F-4F9E-9CBC-1AB86AA3AEB8}" type="presParOf" srcId="{A640BBBF-EB70-4E3D-857C-A3B9F78131A3}" destId="{B795CD3E-E62F-46E2-AEE7-A1D99941E751}" srcOrd="0" destOrd="0" presId="urn:microsoft.com/office/officeart/2008/layout/LinedList"/>
    <dgm:cxn modelId="{BE2A161B-2450-42A5-8EE8-2F5C928FB078}" type="presParOf" srcId="{A640BBBF-EB70-4E3D-857C-A3B9F78131A3}" destId="{DCAE84EF-731A-4FE3-A70D-F2EB9BD6A030}" srcOrd="1" destOrd="0" presId="urn:microsoft.com/office/officeart/2008/layout/LinedList"/>
    <dgm:cxn modelId="{01AB94F8-5CFB-4639-AE70-CAB64B6A4C68}" type="presParOf" srcId="{9343CF86-67A1-4C1B-BD53-B356CEE150E2}" destId="{9746CD72-4C2D-429E-925F-91D9054252F4}" srcOrd="8" destOrd="0" presId="urn:microsoft.com/office/officeart/2008/layout/LinedList"/>
    <dgm:cxn modelId="{637FCF46-BB4C-4C45-A484-58E839DA95EB}" type="presParOf" srcId="{9343CF86-67A1-4C1B-BD53-B356CEE150E2}" destId="{E7E03A68-2317-4368-A5A8-A9E2033B1292}" srcOrd="9" destOrd="0" presId="urn:microsoft.com/office/officeart/2008/layout/LinedList"/>
    <dgm:cxn modelId="{0E469C66-5ACE-480B-9E35-946DBAD90F89}" type="presParOf" srcId="{E7E03A68-2317-4368-A5A8-A9E2033B1292}" destId="{DCA90C4F-D65A-458B-9739-6C7955877A65}" srcOrd="0" destOrd="0" presId="urn:microsoft.com/office/officeart/2008/layout/LinedList"/>
    <dgm:cxn modelId="{EBCA90BC-416A-4AB4-96BB-152ACA5AAEB8}" type="presParOf" srcId="{E7E03A68-2317-4368-A5A8-A9E2033B1292}" destId="{2D07EA3B-B5F8-4915-B1FE-D969424FBE29}" srcOrd="1" destOrd="0" presId="urn:microsoft.com/office/officeart/2008/layout/LinedList"/>
    <dgm:cxn modelId="{FC14C6B3-EF75-4B8D-80F9-83BCDCF561BC}" type="presParOf" srcId="{9343CF86-67A1-4C1B-BD53-B356CEE150E2}" destId="{65F965F7-2915-4B8C-8028-DE1586B5CBBA}" srcOrd="10" destOrd="0" presId="urn:microsoft.com/office/officeart/2008/layout/LinedList"/>
    <dgm:cxn modelId="{DCD3C72C-D452-4289-91BE-7A3998CE09C2}" type="presParOf" srcId="{9343CF86-67A1-4C1B-BD53-B356CEE150E2}" destId="{FC9DD442-FCD8-4612-99B7-705A254AF35E}" srcOrd="11" destOrd="0" presId="urn:microsoft.com/office/officeart/2008/layout/LinedList"/>
    <dgm:cxn modelId="{F248FD73-12E6-46D7-9391-07EE8632ECF1}" type="presParOf" srcId="{FC9DD442-FCD8-4612-99B7-705A254AF35E}" destId="{AEF5FBE1-9E92-42CB-99BF-3CD4F6AC4A51}" srcOrd="0" destOrd="0" presId="urn:microsoft.com/office/officeart/2008/layout/LinedList"/>
    <dgm:cxn modelId="{C470D70D-282D-40DF-8640-7F5D9D691747}" type="presParOf" srcId="{FC9DD442-FCD8-4612-99B7-705A254AF35E}" destId="{94177DEC-42C1-4309-A344-6D92E05B81D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7F9B4E-2AE9-40E4-A67F-E427D9024A7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7BF785F-6A98-484D-B1E6-B6B101E787B1}">
      <dgm:prSet/>
      <dgm:spPr/>
      <dgm:t>
        <a:bodyPr/>
        <a:lstStyle/>
        <a:p>
          <a:r>
            <a:rPr lang="en-US" dirty="0"/>
            <a:t>Minutes </a:t>
          </a:r>
        </a:p>
      </dgm:t>
    </dgm:pt>
    <dgm:pt modelId="{8C432142-1B65-4FC9-88FF-7896E3E6DBA3}" type="parTrans" cxnId="{18FE240C-D3C5-4676-B25A-F2DBEBC48D72}">
      <dgm:prSet/>
      <dgm:spPr/>
      <dgm:t>
        <a:bodyPr/>
        <a:lstStyle/>
        <a:p>
          <a:endParaRPr lang="en-US"/>
        </a:p>
      </dgm:t>
    </dgm:pt>
    <dgm:pt modelId="{93E68528-955E-49BA-89D4-83934D12A5D8}" type="sibTrans" cxnId="{18FE240C-D3C5-4676-B25A-F2DBEBC48D72}">
      <dgm:prSet/>
      <dgm:spPr/>
      <dgm:t>
        <a:bodyPr/>
        <a:lstStyle/>
        <a:p>
          <a:endParaRPr lang="en-US"/>
        </a:p>
      </dgm:t>
    </dgm:pt>
    <dgm:pt modelId="{8D1FB27B-4387-41C8-8278-9F106EC78739}">
      <dgm:prSet/>
      <dgm:spPr/>
      <dgm:t>
        <a:bodyPr/>
        <a:lstStyle/>
        <a:p>
          <a:r>
            <a:rPr lang="en-US"/>
            <a:t>Points</a:t>
          </a:r>
        </a:p>
      </dgm:t>
    </dgm:pt>
    <dgm:pt modelId="{93DCD04E-A049-4645-8F91-2FB6C0A8441A}" type="parTrans" cxnId="{1D9220E9-3EC1-4A1F-A619-1C158ED383AF}">
      <dgm:prSet/>
      <dgm:spPr/>
      <dgm:t>
        <a:bodyPr/>
        <a:lstStyle/>
        <a:p>
          <a:endParaRPr lang="en-US"/>
        </a:p>
      </dgm:t>
    </dgm:pt>
    <dgm:pt modelId="{C392E680-5187-4E19-A412-BBF010379D74}" type="sibTrans" cxnId="{1D9220E9-3EC1-4A1F-A619-1C158ED383AF}">
      <dgm:prSet/>
      <dgm:spPr/>
      <dgm:t>
        <a:bodyPr/>
        <a:lstStyle/>
        <a:p>
          <a:endParaRPr lang="en-US"/>
        </a:p>
      </dgm:t>
    </dgm:pt>
    <dgm:pt modelId="{3C275654-C3A3-4B99-853E-69DB34B2C911}">
      <dgm:prSet/>
      <dgm:spPr/>
      <dgm:t>
        <a:bodyPr/>
        <a:lstStyle/>
        <a:p>
          <a:r>
            <a:rPr lang="en-US"/>
            <a:t>Assists</a:t>
          </a:r>
        </a:p>
      </dgm:t>
    </dgm:pt>
    <dgm:pt modelId="{2FBFFBF7-12E1-4DAB-9EDB-65A709B4FAE9}" type="parTrans" cxnId="{1DA5EAB8-D8E8-4FF4-A7BF-AC24B834F834}">
      <dgm:prSet/>
      <dgm:spPr/>
      <dgm:t>
        <a:bodyPr/>
        <a:lstStyle/>
        <a:p>
          <a:endParaRPr lang="en-US"/>
        </a:p>
      </dgm:t>
    </dgm:pt>
    <dgm:pt modelId="{169CD0DB-0415-4BFF-A3F9-70A5CC879E21}" type="sibTrans" cxnId="{1DA5EAB8-D8E8-4FF4-A7BF-AC24B834F834}">
      <dgm:prSet/>
      <dgm:spPr/>
      <dgm:t>
        <a:bodyPr/>
        <a:lstStyle/>
        <a:p>
          <a:endParaRPr lang="en-US"/>
        </a:p>
      </dgm:t>
    </dgm:pt>
    <dgm:pt modelId="{16D00F7F-7386-42AD-8183-00AFC2BC38FB}">
      <dgm:prSet/>
      <dgm:spPr/>
      <dgm:t>
        <a:bodyPr/>
        <a:lstStyle/>
        <a:p>
          <a:r>
            <a:rPr lang="en-US"/>
            <a:t>Total rebounds</a:t>
          </a:r>
        </a:p>
      </dgm:t>
    </dgm:pt>
    <dgm:pt modelId="{3A8F37AB-2277-420C-8A93-709D65BA7E30}" type="parTrans" cxnId="{79F768AC-3AE9-4C82-8A0B-8A78860CF53A}">
      <dgm:prSet/>
      <dgm:spPr/>
      <dgm:t>
        <a:bodyPr/>
        <a:lstStyle/>
        <a:p>
          <a:endParaRPr lang="en-US"/>
        </a:p>
      </dgm:t>
    </dgm:pt>
    <dgm:pt modelId="{69BE5A48-C10F-4EEE-97EB-44654A36F5E7}" type="sibTrans" cxnId="{79F768AC-3AE9-4C82-8A0B-8A78860CF53A}">
      <dgm:prSet/>
      <dgm:spPr/>
      <dgm:t>
        <a:bodyPr/>
        <a:lstStyle/>
        <a:p>
          <a:endParaRPr lang="en-US"/>
        </a:p>
      </dgm:t>
    </dgm:pt>
    <dgm:pt modelId="{785ED24C-F4D5-4A59-AB7F-22AF577FB431}">
      <dgm:prSet/>
      <dgm:spPr/>
      <dgm:t>
        <a:bodyPr/>
        <a:lstStyle/>
        <a:p>
          <a:r>
            <a:rPr lang="en-US"/>
            <a:t>Games</a:t>
          </a:r>
        </a:p>
      </dgm:t>
    </dgm:pt>
    <dgm:pt modelId="{56551FAD-CD83-498B-820E-35D14F3E049C}" type="parTrans" cxnId="{B3F0E618-B570-4956-8900-7D24B5C4BFF6}">
      <dgm:prSet/>
      <dgm:spPr/>
      <dgm:t>
        <a:bodyPr/>
        <a:lstStyle/>
        <a:p>
          <a:endParaRPr lang="en-US"/>
        </a:p>
      </dgm:t>
    </dgm:pt>
    <dgm:pt modelId="{A866DBE0-DE3D-466B-A0EB-2EB29477C149}" type="sibTrans" cxnId="{B3F0E618-B570-4956-8900-7D24B5C4BFF6}">
      <dgm:prSet/>
      <dgm:spPr/>
      <dgm:t>
        <a:bodyPr/>
        <a:lstStyle/>
        <a:p>
          <a:endParaRPr lang="en-US"/>
        </a:p>
      </dgm:t>
    </dgm:pt>
    <dgm:pt modelId="{0F95CBD8-0998-4BBA-86A6-A606B05E1B02}" type="pres">
      <dgm:prSet presAssocID="{5E7F9B4E-2AE9-40E4-A67F-E427D9024A76}" presName="linear" presStyleCnt="0">
        <dgm:presLayoutVars>
          <dgm:animLvl val="lvl"/>
          <dgm:resizeHandles val="exact"/>
        </dgm:presLayoutVars>
      </dgm:prSet>
      <dgm:spPr/>
    </dgm:pt>
    <dgm:pt modelId="{82D02640-0437-48FA-9AEA-E65A86190035}" type="pres">
      <dgm:prSet presAssocID="{17BF785F-6A98-484D-B1E6-B6B101E787B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044A09D-4E31-4114-B0A2-B0D697E86E09}" type="pres">
      <dgm:prSet presAssocID="{93E68528-955E-49BA-89D4-83934D12A5D8}" presName="spacer" presStyleCnt="0"/>
      <dgm:spPr/>
    </dgm:pt>
    <dgm:pt modelId="{3F789DFB-D514-4A9F-B022-E01E7A5F6B86}" type="pres">
      <dgm:prSet presAssocID="{8D1FB27B-4387-41C8-8278-9F106EC7873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748EA89-10A7-416B-9D9A-D144BFE8D4F8}" type="pres">
      <dgm:prSet presAssocID="{C392E680-5187-4E19-A412-BBF010379D74}" presName="spacer" presStyleCnt="0"/>
      <dgm:spPr/>
    </dgm:pt>
    <dgm:pt modelId="{476CFFE1-E27D-4376-98F4-77AA8B4F98B4}" type="pres">
      <dgm:prSet presAssocID="{3C275654-C3A3-4B99-853E-69DB34B2C91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326E1F2-60EC-41B6-8BF8-C69A14658634}" type="pres">
      <dgm:prSet presAssocID="{169CD0DB-0415-4BFF-A3F9-70A5CC879E21}" presName="spacer" presStyleCnt="0"/>
      <dgm:spPr/>
    </dgm:pt>
    <dgm:pt modelId="{04DBC33D-3150-4F13-92CF-C83A0B3208CB}" type="pres">
      <dgm:prSet presAssocID="{16D00F7F-7386-42AD-8183-00AFC2BC38F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9D705CE-DBAA-40B0-87DE-6AE224958AA7}" type="pres">
      <dgm:prSet presAssocID="{69BE5A48-C10F-4EEE-97EB-44654A36F5E7}" presName="spacer" presStyleCnt="0"/>
      <dgm:spPr/>
    </dgm:pt>
    <dgm:pt modelId="{753390FC-06B3-4BC7-AA6D-3987B01F2AC0}" type="pres">
      <dgm:prSet presAssocID="{785ED24C-F4D5-4A59-AB7F-22AF577FB43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8FE240C-D3C5-4676-B25A-F2DBEBC48D72}" srcId="{5E7F9B4E-2AE9-40E4-A67F-E427D9024A76}" destId="{17BF785F-6A98-484D-B1E6-B6B101E787B1}" srcOrd="0" destOrd="0" parTransId="{8C432142-1B65-4FC9-88FF-7896E3E6DBA3}" sibTransId="{93E68528-955E-49BA-89D4-83934D12A5D8}"/>
    <dgm:cxn modelId="{B3F0E618-B570-4956-8900-7D24B5C4BFF6}" srcId="{5E7F9B4E-2AE9-40E4-A67F-E427D9024A76}" destId="{785ED24C-F4D5-4A59-AB7F-22AF577FB431}" srcOrd="4" destOrd="0" parTransId="{56551FAD-CD83-498B-820E-35D14F3E049C}" sibTransId="{A866DBE0-DE3D-466B-A0EB-2EB29477C149}"/>
    <dgm:cxn modelId="{F71A2656-9087-41D1-A13A-F95AC0F882A8}" type="presOf" srcId="{8D1FB27B-4387-41C8-8278-9F106EC78739}" destId="{3F789DFB-D514-4A9F-B022-E01E7A5F6B86}" srcOrd="0" destOrd="0" presId="urn:microsoft.com/office/officeart/2005/8/layout/vList2"/>
    <dgm:cxn modelId="{B7826E77-C916-4DB5-8E29-E14FA29E937E}" type="presOf" srcId="{17BF785F-6A98-484D-B1E6-B6B101E787B1}" destId="{82D02640-0437-48FA-9AEA-E65A86190035}" srcOrd="0" destOrd="0" presId="urn:microsoft.com/office/officeart/2005/8/layout/vList2"/>
    <dgm:cxn modelId="{568D8B7A-D8E4-4418-A913-D0941DBC5398}" type="presOf" srcId="{785ED24C-F4D5-4A59-AB7F-22AF577FB431}" destId="{753390FC-06B3-4BC7-AA6D-3987B01F2AC0}" srcOrd="0" destOrd="0" presId="urn:microsoft.com/office/officeart/2005/8/layout/vList2"/>
    <dgm:cxn modelId="{79F768AC-3AE9-4C82-8A0B-8A78860CF53A}" srcId="{5E7F9B4E-2AE9-40E4-A67F-E427D9024A76}" destId="{16D00F7F-7386-42AD-8183-00AFC2BC38FB}" srcOrd="3" destOrd="0" parTransId="{3A8F37AB-2277-420C-8A93-709D65BA7E30}" sibTransId="{69BE5A48-C10F-4EEE-97EB-44654A36F5E7}"/>
    <dgm:cxn modelId="{1DA5EAB8-D8E8-4FF4-A7BF-AC24B834F834}" srcId="{5E7F9B4E-2AE9-40E4-A67F-E427D9024A76}" destId="{3C275654-C3A3-4B99-853E-69DB34B2C911}" srcOrd="2" destOrd="0" parTransId="{2FBFFBF7-12E1-4DAB-9EDB-65A709B4FAE9}" sibTransId="{169CD0DB-0415-4BFF-A3F9-70A5CC879E21}"/>
    <dgm:cxn modelId="{14FF3DD3-130C-44D4-BFBA-F04A90F1FC49}" type="presOf" srcId="{16D00F7F-7386-42AD-8183-00AFC2BC38FB}" destId="{04DBC33D-3150-4F13-92CF-C83A0B3208CB}" srcOrd="0" destOrd="0" presId="urn:microsoft.com/office/officeart/2005/8/layout/vList2"/>
    <dgm:cxn modelId="{859C81D3-0047-44E5-A9C6-90B8F8DE00D3}" type="presOf" srcId="{3C275654-C3A3-4B99-853E-69DB34B2C911}" destId="{476CFFE1-E27D-4376-98F4-77AA8B4F98B4}" srcOrd="0" destOrd="0" presId="urn:microsoft.com/office/officeart/2005/8/layout/vList2"/>
    <dgm:cxn modelId="{1D9220E9-3EC1-4A1F-A619-1C158ED383AF}" srcId="{5E7F9B4E-2AE9-40E4-A67F-E427D9024A76}" destId="{8D1FB27B-4387-41C8-8278-9F106EC78739}" srcOrd="1" destOrd="0" parTransId="{93DCD04E-A049-4645-8F91-2FB6C0A8441A}" sibTransId="{C392E680-5187-4E19-A412-BBF010379D74}"/>
    <dgm:cxn modelId="{87596EF9-5695-4B84-907A-CB0688304DB1}" type="presOf" srcId="{5E7F9B4E-2AE9-40E4-A67F-E427D9024A76}" destId="{0F95CBD8-0998-4BBA-86A6-A606B05E1B02}" srcOrd="0" destOrd="0" presId="urn:microsoft.com/office/officeart/2005/8/layout/vList2"/>
    <dgm:cxn modelId="{DBFD8035-B3FB-4EF8-809C-0E0AB90A095D}" type="presParOf" srcId="{0F95CBD8-0998-4BBA-86A6-A606B05E1B02}" destId="{82D02640-0437-48FA-9AEA-E65A86190035}" srcOrd="0" destOrd="0" presId="urn:microsoft.com/office/officeart/2005/8/layout/vList2"/>
    <dgm:cxn modelId="{32DD31C6-627D-48CA-9969-65E76C1871A4}" type="presParOf" srcId="{0F95CBD8-0998-4BBA-86A6-A606B05E1B02}" destId="{9044A09D-4E31-4114-B0A2-B0D697E86E09}" srcOrd="1" destOrd="0" presId="urn:microsoft.com/office/officeart/2005/8/layout/vList2"/>
    <dgm:cxn modelId="{5C99ECAE-00CD-45D1-B910-D8BC7C885090}" type="presParOf" srcId="{0F95CBD8-0998-4BBA-86A6-A606B05E1B02}" destId="{3F789DFB-D514-4A9F-B022-E01E7A5F6B86}" srcOrd="2" destOrd="0" presId="urn:microsoft.com/office/officeart/2005/8/layout/vList2"/>
    <dgm:cxn modelId="{F241DF04-D791-4A78-BAC9-4F0E6ECA331D}" type="presParOf" srcId="{0F95CBD8-0998-4BBA-86A6-A606B05E1B02}" destId="{0748EA89-10A7-416B-9D9A-D144BFE8D4F8}" srcOrd="3" destOrd="0" presId="urn:microsoft.com/office/officeart/2005/8/layout/vList2"/>
    <dgm:cxn modelId="{B6F6C09A-36A1-42F2-894F-967E9E0268B6}" type="presParOf" srcId="{0F95CBD8-0998-4BBA-86A6-A606B05E1B02}" destId="{476CFFE1-E27D-4376-98F4-77AA8B4F98B4}" srcOrd="4" destOrd="0" presId="urn:microsoft.com/office/officeart/2005/8/layout/vList2"/>
    <dgm:cxn modelId="{2CD6DA69-3970-447E-9164-6A3840E4B9BA}" type="presParOf" srcId="{0F95CBD8-0998-4BBA-86A6-A606B05E1B02}" destId="{8326E1F2-60EC-41B6-8BF8-C69A14658634}" srcOrd="5" destOrd="0" presId="urn:microsoft.com/office/officeart/2005/8/layout/vList2"/>
    <dgm:cxn modelId="{8113A72C-CC42-4276-82F8-F3F88989E988}" type="presParOf" srcId="{0F95CBD8-0998-4BBA-86A6-A606B05E1B02}" destId="{04DBC33D-3150-4F13-92CF-C83A0B3208CB}" srcOrd="6" destOrd="0" presId="urn:microsoft.com/office/officeart/2005/8/layout/vList2"/>
    <dgm:cxn modelId="{D4100615-FC11-4357-AA75-A76E159E1D0B}" type="presParOf" srcId="{0F95CBD8-0998-4BBA-86A6-A606B05E1B02}" destId="{69D705CE-DBAA-40B0-87DE-6AE224958AA7}" srcOrd="7" destOrd="0" presId="urn:microsoft.com/office/officeart/2005/8/layout/vList2"/>
    <dgm:cxn modelId="{A65AC301-5F28-462B-9B67-E4FCE877897E}" type="presParOf" srcId="{0F95CBD8-0998-4BBA-86A6-A606B05E1B02}" destId="{753390FC-06B3-4BC7-AA6D-3987B01F2AC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8E474-0839-4D40-9FEF-DFC685D60ADE}">
      <dsp:nvSpPr>
        <dsp:cNvPr id="0" name=""/>
        <dsp:cNvSpPr/>
      </dsp:nvSpPr>
      <dsp:spPr>
        <a:xfrm>
          <a:off x="458193" y="1355712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1B21F-4D49-4C9D-9E4F-B9A6C687D1E6}">
      <dsp:nvSpPr>
        <dsp:cNvPr id="0" name=""/>
        <dsp:cNvSpPr/>
      </dsp:nvSpPr>
      <dsp:spPr>
        <a:xfrm>
          <a:off x="721443" y="1618962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71265-DA1A-4876-AFB5-C86C77074835}">
      <dsp:nvSpPr>
        <dsp:cNvPr id="0" name=""/>
        <dsp:cNvSpPr/>
      </dsp:nvSpPr>
      <dsp:spPr>
        <a:xfrm>
          <a:off x="63318" y="2975712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700" kern="1200"/>
            <a:t>Analysis</a:t>
          </a:r>
        </a:p>
      </dsp:txBody>
      <dsp:txXfrm>
        <a:off x="63318" y="2975712"/>
        <a:ext cx="2025000" cy="720000"/>
      </dsp:txXfrm>
    </dsp:sp>
    <dsp:sp modelId="{C01ACCDA-3D70-42B5-99B4-6BF0C188A4E2}">
      <dsp:nvSpPr>
        <dsp:cNvPr id="0" name=""/>
        <dsp:cNvSpPr/>
      </dsp:nvSpPr>
      <dsp:spPr>
        <a:xfrm>
          <a:off x="2837568" y="1355712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EB03B4-5D0E-49F0-B262-CD35929A8C18}">
      <dsp:nvSpPr>
        <dsp:cNvPr id="0" name=""/>
        <dsp:cNvSpPr/>
      </dsp:nvSpPr>
      <dsp:spPr>
        <a:xfrm>
          <a:off x="3100818" y="1618962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3D201-79D2-47A7-87E0-4039A1897133}">
      <dsp:nvSpPr>
        <dsp:cNvPr id="0" name=""/>
        <dsp:cNvSpPr/>
      </dsp:nvSpPr>
      <dsp:spPr>
        <a:xfrm>
          <a:off x="2442693" y="2975712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700" kern="1200"/>
            <a:t>Visualize</a:t>
          </a:r>
        </a:p>
      </dsp:txBody>
      <dsp:txXfrm>
        <a:off x="2442693" y="2975712"/>
        <a:ext cx="2025000" cy="720000"/>
      </dsp:txXfrm>
    </dsp:sp>
    <dsp:sp modelId="{D7EF59A3-EAF3-4001-A232-705A67EC63D2}">
      <dsp:nvSpPr>
        <dsp:cNvPr id="0" name=""/>
        <dsp:cNvSpPr/>
      </dsp:nvSpPr>
      <dsp:spPr>
        <a:xfrm>
          <a:off x="5216943" y="1355712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78508-1103-4C13-B33F-3EEFACFEB3A1}">
      <dsp:nvSpPr>
        <dsp:cNvPr id="0" name=""/>
        <dsp:cNvSpPr/>
      </dsp:nvSpPr>
      <dsp:spPr>
        <a:xfrm>
          <a:off x="5480193" y="1618962"/>
          <a:ext cx="708750" cy="708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C72DF-11F9-4C9D-B8C2-37F66DC82BA3}">
      <dsp:nvSpPr>
        <dsp:cNvPr id="0" name=""/>
        <dsp:cNvSpPr/>
      </dsp:nvSpPr>
      <dsp:spPr>
        <a:xfrm>
          <a:off x="4822068" y="2975712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700" kern="1200"/>
            <a:t>Evaluate</a:t>
          </a:r>
        </a:p>
      </dsp:txBody>
      <dsp:txXfrm>
        <a:off x="4822068" y="2975712"/>
        <a:ext cx="202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17930-D60A-4027-BB81-C8A3E116647A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80163-463C-48CB-9A90-499CC4C8858A}">
      <dsp:nvSpPr>
        <dsp:cNvPr id="0" name=""/>
        <dsp:cNvSpPr/>
      </dsp:nvSpPr>
      <dsp:spPr>
        <a:xfrm>
          <a:off x="0" y="2758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Change blank stats to zero</a:t>
          </a:r>
        </a:p>
      </dsp:txBody>
      <dsp:txXfrm>
        <a:off x="0" y="2758"/>
        <a:ext cx="6797675" cy="940732"/>
      </dsp:txXfrm>
    </dsp:sp>
    <dsp:sp modelId="{026850D8-C92B-44AA-B5E2-BC7E704A93DB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38160-F803-46A4-947B-D5CAD0F1C1FA}">
      <dsp:nvSpPr>
        <dsp:cNvPr id="0" name=""/>
        <dsp:cNvSpPr/>
      </dsp:nvSpPr>
      <dsp:spPr>
        <a:xfrm>
          <a:off x="0" y="943491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Changed blank colleges to none</a:t>
          </a:r>
        </a:p>
      </dsp:txBody>
      <dsp:txXfrm>
        <a:off x="0" y="943491"/>
        <a:ext cx="6797675" cy="940732"/>
      </dsp:txXfrm>
    </dsp:sp>
    <dsp:sp modelId="{39B3C769-6709-4FFA-B983-B0A22196362D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C5406-F165-4FDA-A568-BD3E85C76242}">
      <dsp:nvSpPr>
        <dsp:cNvPr id="0" name=""/>
        <dsp:cNvSpPr/>
      </dsp:nvSpPr>
      <dsp:spPr>
        <a:xfrm>
          <a:off x="0" y="1884223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Just 2019 now but can expand to 2018 and beyond</a:t>
          </a:r>
        </a:p>
      </dsp:txBody>
      <dsp:txXfrm>
        <a:off x="0" y="1884223"/>
        <a:ext cx="6797675" cy="940732"/>
      </dsp:txXfrm>
    </dsp:sp>
    <dsp:sp modelId="{A3E0959B-9E18-45D8-9C18-ECB3323839CE}">
      <dsp:nvSpPr>
        <dsp:cNvPr id="0" name=""/>
        <dsp:cNvSpPr/>
      </dsp:nvSpPr>
      <dsp:spPr>
        <a:xfrm>
          <a:off x="0" y="2824955"/>
          <a:ext cx="67976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5CD3E-E62F-46E2-AEE7-A1D99941E751}">
      <dsp:nvSpPr>
        <dsp:cNvPr id="0" name=""/>
        <dsp:cNvSpPr/>
      </dsp:nvSpPr>
      <dsp:spPr>
        <a:xfrm>
          <a:off x="0" y="2824956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Added ranks for each column</a:t>
          </a:r>
        </a:p>
      </dsp:txBody>
      <dsp:txXfrm>
        <a:off x="0" y="2824956"/>
        <a:ext cx="6797675" cy="940732"/>
      </dsp:txXfrm>
    </dsp:sp>
    <dsp:sp modelId="{9746CD72-4C2D-429E-925F-91D9054252F4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90C4F-D65A-458B-9739-6C7955877A65}">
      <dsp:nvSpPr>
        <dsp:cNvPr id="0" name=""/>
        <dsp:cNvSpPr/>
      </dsp:nvSpPr>
      <dsp:spPr>
        <a:xfrm>
          <a:off x="0" y="3765688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Summed up the ranks of each column </a:t>
          </a:r>
        </a:p>
      </dsp:txBody>
      <dsp:txXfrm>
        <a:off x="0" y="3765688"/>
        <a:ext cx="6797675" cy="940732"/>
      </dsp:txXfrm>
    </dsp:sp>
    <dsp:sp modelId="{65F965F7-2915-4B8C-8028-DE1586B5CBBA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5FBE1-9E92-42CB-99BF-3CD4F6AC4A51}">
      <dsp:nvSpPr>
        <dsp:cNvPr id="0" name=""/>
        <dsp:cNvSpPr/>
      </dsp:nvSpPr>
      <dsp:spPr>
        <a:xfrm>
          <a:off x="0" y="4706420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a final rank column where 1 is the lowest sum of ranks and 60 is the highest sum of ranks</a:t>
          </a:r>
        </a:p>
      </dsp:txBody>
      <dsp:txXfrm>
        <a:off x="0" y="4706420"/>
        <a:ext cx="6797675" cy="940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2640-0437-48FA-9AEA-E65A86190035}">
      <dsp:nvSpPr>
        <dsp:cNvPr id="0" name=""/>
        <dsp:cNvSpPr/>
      </dsp:nvSpPr>
      <dsp:spPr>
        <a:xfrm>
          <a:off x="0" y="61865"/>
          <a:ext cx="6797675" cy="10038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Minutes </a:t>
          </a:r>
        </a:p>
      </dsp:txBody>
      <dsp:txXfrm>
        <a:off x="49004" y="110869"/>
        <a:ext cx="6699667" cy="905852"/>
      </dsp:txXfrm>
    </dsp:sp>
    <dsp:sp modelId="{3F789DFB-D514-4A9F-B022-E01E7A5F6B86}">
      <dsp:nvSpPr>
        <dsp:cNvPr id="0" name=""/>
        <dsp:cNvSpPr/>
      </dsp:nvSpPr>
      <dsp:spPr>
        <a:xfrm>
          <a:off x="0" y="1192445"/>
          <a:ext cx="6797675" cy="1003860"/>
        </a:xfrm>
        <a:prstGeom prst="roundRect">
          <a:avLst/>
        </a:prstGeom>
        <a:solidFill>
          <a:schemeClr val="accent5">
            <a:hueOff val="-706879"/>
            <a:satOff val="-19960"/>
            <a:lumOff val="-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Points</a:t>
          </a:r>
        </a:p>
      </dsp:txBody>
      <dsp:txXfrm>
        <a:off x="49004" y="1241449"/>
        <a:ext cx="6699667" cy="905852"/>
      </dsp:txXfrm>
    </dsp:sp>
    <dsp:sp modelId="{476CFFE1-E27D-4376-98F4-77AA8B4F98B4}">
      <dsp:nvSpPr>
        <dsp:cNvPr id="0" name=""/>
        <dsp:cNvSpPr/>
      </dsp:nvSpPr>
      <dsp:spPr>
        <a:xfrm>
          <a:off x="0" y="2323026"/>
          <a:ext cx="6797675" cy="1003860"/>
        </a:xfrm>
        <a:prstGeom prst="roundRect">
          <a:avLst/>
        </a:prstGeom>
        <a:solidFill>
          <a:schemeClr val="accent5">
            <a:hueOff val="-1413758"/>
            <a:satOff val="-39920"/>
            <a:lumOff val="-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Assists</a:t>
          </a:r>
        </a:p>
      </dsp:txBody>
      <dsp:txXfrm>
        <a:off x="49004" y="2372030"/>
        <a:ext cx="6699667" cy="905852"/>
      </dsp:txXfrm>
    </dsp:sp>
    <dsp:sp modelId="{04DBC33D-3150-4F13-92CF-C83A0B3208CB}">
      <dsp:nvSpPr>
        <dsp:cNvPr id="0" name=""/>
        <dsp:cNvSpPr/>
      </dsp:nvSpPr>
      <dsp:spPr>
        <a:xfrm>
          <a:off x="0" y="3453606"/>
          <a:ext cx="6797675" cy="1003860"/>
        </a:xfrm>
        <a:prstGeom prst="roundRect">
          <a:avLst/>
        </a:prstGeom>
        <a:solidFill>
          <a:schemeClr val="accent5">
            <a:hueOff val="-2120636"/>
            <a:satOff val="-59879"/>
            <a:lumOff val="-14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Total rebounds</a:t>
          </a:r>
        </a:p>
      </dsp:txBody>
      <dsp:txXfrm>
        <a:off x="49004" y="3502610"/>
        <a:ext cx="6699667" cy="905852"/>
      </dsp:txXfrm>
    </dsp:sp>
    <dsp:sp modelId="{753390FC-06B3-4BC7-AA6D-3987B01F2AC0}">
      <dsp:nvSpPr>
        <dsp:cNvPr id="0" name=""/>
        <dsp:cNvSpPr/>
      </dsp:nvSpPr>
      <dsp:spPr>
        <a:xfrm>
          <a:off x="0" y="4584186"/>
          <a:ext cx="6797675" cy="1003860"/>
        </a:xfrm>
        <a:prstGeom prst="roundRect">
          <a:avLst/>
        </a:prstGeom>
        <a:solidFill>
          <a:schemeClr val="accent5">
            <a:hueOff val="-2827515"/>
            <a:satOff val="-79839"/>
            <a:lumOff val="-19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Games</a:t>
          </a:r>
        </a:p>
      </dsp:txBody>
      <dsp:txXfrm>
        <a:off x="49004" y="4633190"/>
        <a:ext cx="6699667" cy="90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5" r="20990"/>
          <a:stretch/>
        </p:blipFill>
        <p:spPr>
          <a:xfrm>
            <a:off x="-2" y="10"/>
            <a:ext cx="6099048" cy="6857990"/>
          </a:xfrm>
          <a:prstGeom prst="rect">
            <a:avLst/>
          </a:prstGeom>
        </p:spPr>
      </p:pic>
      <p:pic>
        <p:nvPicPr>
          <p:cNvPr id="1026" name="Picture 2" descr="The Next NBA logo? NBA Logoman Series on Behance | Nba logo, Kobe bryant  nba, Kobe bryant pictures">
            <a:extLst>
              <a:ext uri="{FF2B5EF4-FFF2-40B4-BE49-F238E27FC236}">
                <a16:creationId xmlns:a16="http://schemas.microsoft.com/office/drawing/2014/main" id="{7DECF322-3691-4CE0-9A46-7D31CA8A7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9910"/>
          <a:stretch/>
        </p:blipFill>
        <p:spPr bwMode="auto">
          <a:xfrm>
            <a:off x="6102224" y="10"/>
            <a:ext cx="608977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NBA Draft: The Right Pick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River Yan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B3A41E-5E2E-4F24-8270-4B378C2C2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889" y="141848"/>
            <a:ext cx="7652222" cy="43043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B5636-ABF8-44F0-8FC8-056FED41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Points, Assists, &amp; Rebounds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4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AF404-C053-44E2-B6B9-34C75647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Initial Player Findings</a:t>
            </a:r>
          </a:p>
        </p:txBody>
      </p: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ADEE05-9BEC-4439-976D-E070CA6E9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9948" y="640080"/>
            <a:ext cx="456044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B3D8A3-6F23-43AE-8613-4A6BA1E89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68" y="398700"/>
            <a:ext cx="2027094" cy="6060600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44106" y="0"/>
            <a:ext cx="754787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CAC28-5960-49FC-9936-CD379026E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801" y="516835"/>
            <a:ext cx="5778919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2019 Initial Team Rankings</a:t>
            </a:r>
          </a:p>
        </p:txBody>
      </p:sp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5892" y="2344202"/>
            <a:ext cx="5577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F50D3961-B90A-4389-9816-893B2CE5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802" y="2505069"/>
            <a:ext cx="5778919" cy="338390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- Different teams have a different number of picks so it is important to put that into consideration. </a:t>
            </a:r>
          </a:p>
        </p:txBody>
      </p:sp>
    </p:spTree>
    <p:extLst>
      <p:ext uri="{BB962C8B-B14F-4D97-AF65-F5344CB8AC3E}">
        <p14:creationId xmlns:p14="http://schemas.microsoft.com/office/powerpoint/2010/main" val="3890948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71E62-904B-42CD-BA5A-77990892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2018 Team Rankings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8268" y="2344202"/>
            <a:ext cx="5486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FBD12D28-9DB3-47C4-9F1E-661A3DDCC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05069"/>
            <a:ext cx="5977938" cy="338390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- Memphis is also in the top 5 after being the best team in 2019. 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E2F27C-A8E6-44BB-8A98-00589C2C1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518" y="630202"/>
            <a:ext cx="1649181" cy="557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96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1EB26-3CD1-45DC-841E-40748B4D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2018/2019 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467B0D-4A21-47A1-B9D0-20FFA8592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423" y="645106"/>
            <a:ext cx="2598884" cy="524774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BE7742-FDBD-470F-96C5-D8047210E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r>
              <a:rPr lang="en-US" dirty="0"/>
              <a:t>- Merged two datasets</a:t>
            </a:r>
          </a:p>
          <a:p>
            <a:r>
              <a:rPr lang="en-US" dirty="0"/>
              <a:t>- Findings:</a:t>
            </a:r>
          </a:p>
          <a:p>
            <a:pPr marL="201168" lvl="1" indent="0">
              <a:buNone/>
            </a:pPr>
            <a:r>
              <a:rPr lang="en-US" dirty="0"/>
              <a:t>1. Memphis has had two solid drafts making them the best team out of the two years.</a:t>
            </a:r>
          </a:p>
          <a:p>
            <a:pPr marL="201168" lvl="1" indent="0">
              <a:buNone/>
            </a:pPr>
            <a:r>
              <a:rPr lang="en-US" dirty="0"/>
              <a:t>2. The Bucks have had two average drafts as they did about the same in the two years.</a:t>
            </a:r>
          </a:p>
          <a:p>
            <a:pPr marL="201168" lvl="1" indent="0">
              <a:buNone/>
            </a:pPr>
            <a:r>
              <a:rPr lang="en-US" dirty="0"/>
              <a:t>3. There is also a pattern where teams in one year draft well but then in the other year they draft much worse.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1729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278C6-EEED-4E86-8DE7-E099AC74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2994815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Evaluation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585F1A-E2CD-4180-934F-90A1EAB32821}"/>
              </a:ext>
            </a:extLst>
          </p:cNvPr>
          <p:cNvSpPr txBox="1"/>
          <p:nvPr/>
        </p:nvSpPr>
        <p:spPr>
          <a:xfrm>
            <a:off x="643467" y="2546224"/>
            <a:ext cx="2994815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/>
              <a:t>The Grizzlies couldn’t have done better with Ja Morant at the 2</a:t>
            </a:r>
            <a:r>
              <a:rPr lang="en-US" baseline="30000"/>
              <a:t>nd</a:t>
            </a:r>
            <a:r>
              <a:rPr lang="en-US"/>
              <a:t> pick because he has the best rank.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/>
              <a:t>Brandon Clarke has a lot of value at pick 21 where he has the second best rank.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/>
              <a:t>The Knicks could have done a better job drafting RJ Barrett with the third pick but his rank was 18th pick.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460B8-09E4-4920-89BC-B45AA5D44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480" y="637381"/>
            <a:ext cx="2562690" cy="5571066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AFBCA6-513E-46E2-AB02-51E91B0EC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91369" y="631295"/>
            <a:ext cx="2523661" cy="557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09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2B3C7-2A4C-4C23-BE29-468E7612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1"/>
            <a:ext cx="3659246" cy="25666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tx1"/>
                </a:solidFill>
              </a:rPr>
              <a:t>Feature Importance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DD72A-8CE1-4271-8CFD-6CA3C308C62A}"/>
              </a:ext>
            </a:extLst>
          </p:cNvPr>
          <p:cNvSpPr txBox="1"/>
          <p:nvPr/>
        </p:nvSpPr>
        <p:spPr>
          <a:xfrm>
            <a:off x="484814" y="3651268"/>
            <a:ext cx="3659246" cy="2510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cap="all" spc="200"/>
              <a:t>*Used SelectKBest and Chi-Squared from Sklearn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E61D88-47C3-4624-B9B6-7A17A7100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29807"/>
              </p:ext>
            </p:extLst>
          </p:nvPr>
        </p:nvGraphicFramePr>
        <p:xfrm>
          <a:off x="4742357" y="322522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2382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6429E-ADB3-4A99-842B-96CFEB7A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48" y="1419273"/>
            <a:ext cx="3153580" cy="1358188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K-Means Clustering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2128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A7210-6E91-4F5E-B5B9-1559A5A12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648" y="2978254"/>
            <a:ext cx="3153580" cy="244423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K-Means Clustering in grouping observations into clusters based on the closest mean.</a:t>
            </a:r>
          </a:p>
          <a:p>
            <a:r>
              <a:rPr lang="en-US" sz="1600" dirty="0">
                <a:solidFill>
                  <a:schemeClr val="tx1"/>
                </a:solidFill>
              </a:rPr>
              <a:t>Picks vs. Minutes are the best features for this clustering method.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47BF4-D5E3-4AF9-B3DD-8467C75CF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8527"/>
            <a:ext cx="3805009" cy="2750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012FD-DB66-4A03-AE65-D9DA90E5D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939" y="3300656"/>
            <a:ext cx="4167845" cy="26968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63FFA6-C551-4935-A474-8B2482E55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7355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35B6F-EC8D-40D1-90AE-458000A3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1" y="386100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K-Means Clustering Findings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34A3F1-0204-4A0F-9704-1D42AFFF9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8" y="1270173"/>
            <a:ext cx="3312784" cy="2342549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A8A11A-E0A0-4672-A17E-32CC5B422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90558" y="1298448"/>
            <a:ext cx="0" cy="2286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573BEA7-3072-4A0D-ACF9-3C72D19FC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74" y="1345681"/>
            <a:ext cx="3312785" cy="2191534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2D7FC5-B427-4FF7-8FC7-9DA3C276D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87975" y="1298448"/>
            <a:ext cx="0" cy="2286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4F4BB49-1EE5-4EAE-B879-476012D2E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289" y="1344529"/>
            <a:ext cx="3312784" cy="219383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C8AF5-10B1-4857-9873-647E0BFF9BB7}"/>
              </a:ext>
            </a:extLst>
          </p:cNvPr>
          <p:cNvSpPr txBox="1"/>
          <p:nvPr/>
        </p:nvSpPr>
        <p:spPr>
          <a:xfrm>
            <a:off x="1045029" y="4907079"/>
            <a:ext cx="10038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*Looking at these scatterplots, we can see that there are some great finds with later picks compared to higher picks. K-Means makes easier to see the low values of low picks and the generally high values with the higher picks. </a:t>
            </a:r>
          </a:p>
        </p:txBody>
      </p:sp>
    </p:spTree>
    <p:extLst>
      <p:ext uri="{BB962C8B-B14F-4D97-AF65-F5344CB8AC3E}">
        <p14:creationId xmlns:p14="http://schemas.microsoft.com/office/powerpoint/2010/main" val="2382966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0616-B304-458E-9D00-F178D3E2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E14F7-E40C-46D5-923A-BA1C0E1DA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1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41E8-E169-426E-B7EC-1D8A3911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95887-0B12-46F2-BE12-607E7E5EE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Data analysis methodology used to evaluate how NBA teams have performed in each draft and seeing if there are other players valued at a lower pick.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CD9EF-FBEE-4B1E-9925-33AC9E492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How effective did NBA teams draft players in each draft?</a:t>
            </a:r>
          </a:p>
        </p:txBody>
      </p:sp>
    </p:spTree>
    <p:extLst>
      <p:ext uri="{BB962C8B-B14F-4D97-AF65-F5344CB8AC3E}">
        <p14:creationId xmlns:p14="http://schemas.microsoft.com/office/powerpoint/2010/main" val="241368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995A6D-2A73-44A7-A0EA-73B06FAC2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72" r="-1" b="3847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43665" y="0"/>
            <a:ext cx="465455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D374E-D47D-4488-BB95-0C48D0648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886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2019 Overall Dashboard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1253C6-6D54-43BA-ADF3-13F38EBDA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885" y="3847959"/>
            <a:ext cx="3659246" cy="2369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cap="all" spc="200" dirty="0">
                <a:solidFill>
                  <a:srgbClr val="FFFFFF"/>
                </a:solidFill>
              </a:rPr>
              <a:t>*Note: Averages contain players with values of zero which may impact the overall calculation.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F94007-F0C4-467F-8ED4-3E4844BF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2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60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59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10DCF-E7D6-43B3-9F00-99FDBA41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2018 Dashboard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2FCC09-198E-4935-81AA-191A53126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6110" y="640080"/>
            <a:ext cx="550811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FEBD0D2-AA2A-4936-A509-D629383EF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/>
              <a:t>Timeline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6506110-E6E1-4309-83FA-C6B068FA3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 descr="SmartArt timeline">
            <a:extLst>
              <a:ext uri="{FF2B5EF4-FFF2-40B4-BE49-F238E27FC236}">
                <a16:creationId xmlns:a16="http://schemas.microsoft.com/office/drawing/2014/main" id="{4279E28C-3AD3-4230-B1D6-C039672D1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118156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2585A-726E-4257-893D-AE373F35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Data Filtering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CC05FD5-6802-4275-8558-BD13D3DD85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30333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475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B6A50-E576-4B7E-9B30-A4960BE1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Preliminary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9AECAC-4461-4F85-A8A7-320A0EE58C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5459" y="977413"/>
            <a:ext cx="5299675" cy="292807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39058A-483D-47EF-A2D9-8F9CE5E29D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6867" y="996589"/>
            <a:ext cx="5302232" cy="288971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4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1216-76AE-4563-B0AB-4170EC6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137313"/>
            <a:ext cx="10058400" cy="1450757"/>
          </a:xfrm>
        </p:spPr>
        <p:txBody>
          <a:bodyPr/>
          <a:lstStyle/>
          <a:p>
            <a:r>
              <a:rPr lang="en-US" dirty="0"/>
              <a:t>Games &amp; Minutes Per Player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537058-99BD-4637-9524-5A5357C72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417" y="1992839"/>
            <a:ext cx="7351165" cy="419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0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7E7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94EBF-5A1B-4078-AFFB-CFE1F80A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+/-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B31B58-5A87-4B45-8E8A-BE4DA4007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094" y="1289219"/>
            <a:ext cx="7508004" cy="4279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2DADA8-22B3-4F73-BE36-8FC5208D48E4}"/>
              </a:ext>
            </a:extLst>
          </p:cNvPr>
          <p:cNvSpPr txBox="1"/>
          <p:nvPr/>
        </p:nvSpPr>
        <p:spPr>
          <a:xfrm>
            <a:off x="395917" y="3853752"/>
            <a:ext cx="3900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* Plus-minus is a basketball statistic that shows point differential when that certain player is on the court. </a:t>
            </a:r>
          </a:p>
        </p:txBody>
      </p:sp>
    </p:spTree>
    <p:extLst>
      <p:ext uri="{BB962C8B-B14F-4D97-AF65-F5344CB8AC3E}">
        <p14:creationId xmlns:p14="http://schemas.microsoft.com/office/powerpoint/2010/main" val="150695798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Microsoft Office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Bookman Old Style</vt:lpstr>
      <vt:lpstr>Calibri</vt:lpstr>
      <vt:lpstr>Franklin Gothic Book</vt:lpstr>
      <vt:lpstr>1_RetrospectVTI</vt:lpstr>
      <vt:lpstr>NBA Draft: The Right Pick</vt:lpstr>
      <vt:lpstr>Overview</vt:lpstr>
      <vt:lpstr>2019 Overall Dashboard</vt:lpstr>
      <vt:lpstr>2018 Dashboard</vt:lpstr>
      <vt:lpstr>Timeline</vt:lpstr>
      <vt:lpstr>Data Filtering</vt:lpstr>
      <vt:lpstr>Preliminary Analysis</vt:lpstr>
      <vt:lpstr>Games &amp; Minutes Per Player</vt:lpstr>
      <vt:lpstr>+/-</vt:lpstr>
      <vt:lpstr>Points, Assists, &amp; Rebounds </vt:lpstr>
      <vt:lpstr>Initial Player Findings</vt:lpstr>
      <vt:lpstr>2019 Initial Team Rankings</vt:lpstr>
      <vt:lpstr>2018 Team Rankings</vt:lpstr>
      <vt:lpstr>2018/2019 Comparison</vt:lpstr>
      <vt:lpstr>Evaluation</vt:lpstr>
      <vt:lpstr>Feature Importance</vt:lpstr>
      <vt:lpstr>K-Means Clustering</vt:lpstr>
      <vt:lpstr>K-Means Clustering Findings</vt:lpstr>
      <vt:lpstr>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Draft: The Right Pick</dc:title>
  <dc:creator>River</dc:creator>
  <cp:lastModifiedBy>River</cp:lastModifiedBy>
  <cp:revision>1</cp:revision>
  <dcterms:created xsi:type="dcterms:W3CDTF">2021-01-11T21:34:43Z</dcterms:created>
  <dcterms:modified xsi:type="dcterms:W3CDTF">2021-01-11T21:34:48Z</dcterms:modified>
</cp:coreProperties>
</file>