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5" r:id="rId6"/>
    <p:sldId id="276" r:id="rId7"/>
    <p:sldId id="273" r:id="rId8"/>
    <p:sldId id="27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6" y="4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A0C5-756F-4AF9-AE8C-9592FBD96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8663-32CE-4519-994F-90F994904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AC8E-72E7-4581-883E-BEE43542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9686-6204-481B-865E-1E228111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9072-1EC1-4ABA-AFAE-F86B29D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8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A2E2-12B4-4882-A120-A91F265E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3EE7A-5B9C-4C09-A01E-9467D46B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7254-059B-4F27-9D29-EB798D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02C9-9340-4288-B9D4-9AFF99C4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927-D8E5-4929-BEED-B5BF9D40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9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70B1C-015C-47C5-9BC3-288A5D22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B76CC-40C5-475F-8868-1A80C3AD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7215-1F8E-4650-9845-5434C327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6083-A640-4916-AA79-EDBC8572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F592-ED0D-48C9-BC57-8D76753F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4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0CA-B040-454F-9695-DD5F140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9014-EFF5-403E-B4A0-3D769A40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D467-473C-4E52-961C-DFA7210D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415A-120D-4EB7-80FC-38021F63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A023-088E-4EE1-99C9-22BF6C0D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97E9-68AD-46CA-8319-9E407344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9D6FA-831F-4038-92AC-BE2184C5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F6E1-7106-47AD-90B2-626719C6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234D-3B52-4306-99BE-C425DEA2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A53A-1187-4846-B974-E41F1FA4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7DBE-ACCA-4CC5-9E02-9CE732D8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1F3E-11CD-473A-BBB3-16BE97ACE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6AB97-57DA-4A55-B597-CEEA544F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887C-281E-4DC1-AD4E-0CF6E1B2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A427-E8D4-45FA-B3DE-8157D0A5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EEB35-941C-408B-880B-9341CA6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CBC2-5C5A-4D74-AA0D-C3E590E7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2817-87FA-408E-828C-40D21570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82A2-BC4A-4A86-84DC-19644D5C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06F00-DD65-4D71-AAEB-18D5CA74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C9A2F-9A99-444D-812B-5EDD38CF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4A28-74DD-429A-A236-58F06FE4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58121-130E-4151-879C-74EF46E2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06C66-E719-46AC-9B80-9D1039FB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2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BC57-4829-4BE2-855B-D7780BC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88DDC-76A1-4E94-B425-EF4FE5A6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73104-C4D8-48AC-9F5B-E1BE09A3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6181D-2ECC-402B-8612-B94CA3D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9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668C6-6FB5-4FBC-9BF0-941C1F3A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CC9C9-1E04-4D54-80A8-054DACC4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6CD0-46E3-4239-9BC6-41808B83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AE28-89E5-4464-AE98-A0F4AA4A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7421-695B-4E23-8AA8-83F68B58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7F4D-F9A7-46C5-8413-54C3A796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E2486-31DC-4CAD-8AA2-7D0C1CC5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FC73-0D18-4ECE-9D72-86E1CAF9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D4D43-C458-4919-8F12-C6583B20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5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70B5-5049-4D73-A029-D133C4A0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EE775-05CD-41D4-9833-531BA6A0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5539D-D7B8-44F1-8DAF-D3DF4690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53B6-A616-43C0-88E2-4540E878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15EB-1E43-4D23-8ECE-1D794BB5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E696-5A7D-438E-952F-4DC1CE47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46752-D65A-4C57-BDB3-9D7D7BE0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91C4-3027-47FC-8E19-CF50C349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EFF8-0EE3-4D24-9306-8D6E4EE3C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7D7C-4A34-4C2C-9A3E-B1F1FAD04A5E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9096-7EEE-4C5D-A675-542BCFC98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93A4-49B7-4F63-BE92-3721CE43B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6A9D-D5A2-49A7-830D-551DFA079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8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4B0883-51FE-4C78-A7D0-F21E6B9C9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solidFill>
            <a:srgbClr val="F3D9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Spread &amp; Rest in JavaScript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6D7C-AA1D-44FA-A2E1-CFAD7271F58E}"/>
              </a:ext>
            </a:extLst>
          </p:cNvPr>
          <p:cNvSpPr/>
          <p:nvPr/>
        </p:nvSpPr>
        <p:spPr>
          <a:xfrm>
            <a:off x="4133850" y="2849880"/>
            <a:ext cx="392430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FS dev 101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solidFill>
            <a:srgbClr val="F3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9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288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EC3E-5A40-4425-9AE8-24146AFC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Spread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EFC5-517C-473B-BAB9-7D6B8734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157" y="1690688"/>
            <a:ext cx="3427686" cy="500465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Simply three dots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538DC-E3A7-4872-95F7-EEB771074162}"/>
              </a:ext>
            </a:extLst>
          </p:cNvPr>
          <p:cNvSpPr/>
          <p:nvPr/>
        </p:nvSpPr>
        <p:spPr>
          <a:xfrm>
            <a:off x="609600" y="28396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let a = [11,22,33];</a:t>
            </a:r>
          </a:p>
          <a:p>
            <a:r>
              <a:rPr lang="en-IN" sz="3200" dirty="0"/>
              <a:t>let b = [...a];</a:t>
            </a:r>
          </a:p>
          <a:p>
            <a:r>
              <a:rPr lang="en-IN" sz="3200" dirty="0"/>
              <a:t>let c = [333,...a,...b ,456]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F42BE-A0F0-4097-BB8E-EA1C6D645527}"/>
              </a:ext>
            </a:extLst>
          </p:cNvPr>
          <p:cNvSpPr/>
          <p:nvPr/>
        </p:nvSpPr>
        <p:spPr>
          <a:xfrm>
            <a:off x="4782198" y="4666848"/>
            <a:ext cx="6936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var obj1 = { id: 101, name: '</a:t>
            </a:r>
            <a:r>
              <a:rPr lang="en-IN" sz="3200" dirty="0" err="1"/>
              <a:t>arun</a:t>
            </a:r>
            <a:r>
              <a:rPr lang="en-IN" sz="3200" dirty="0"/>
              <a:t>' }</a:t>
            </a:r>
          </a:p>
          <a:p>
            <a:r>
              <a:rPr lang="en-IN" sz="3200" dirty="0"/>
              <a:t>var obj2 = { age: 25, country: 'India'}</a:t>
            </a:r>
          </a:p>
          <a:p>
            <a:r>
              <a:rPr lang="en-IN" sz="3200" dirty="0" err="1"/>
              <a:t>const</a:t>
            </a:r>
            <a:r>
              <a:rPr lang="en-IN" sz="3200" dirty="0"/>
              <a:t> employee = { ...obj1, ...obj2,d:12 }</a:t>
            </a:r>
          </a:p>
        </p:txBody>
      </p:sp>
    </p:spTree>
    <p:extLst>
      <p:ext uri="{BB962C8B-B14F-4D97-AF65-F5344CB8AC3E}">
        <p14:creationId xmlns:p14="http://schemas.microsoft.com/office/powerpoint/2010/main" val="27692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A281-42B7-45D6-B401-5783825A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Rest parameter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4746-0BC3-4894-B9D3-99F142DB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rest parameter</a:t>
            </a:r>
            <a:r>
              <a:rPr lang="en-IN" dirty="0"/>
              <a:t> syntax allows us to represent an indefinite number of arguments as an array.</a:t>
            </a:r>
          </a:p>
          <a:p>
            <a:r>
              <a:rPr lang="en-IN" dirty="0"/>
              <a:t>A function's last parameter can be prefixed with ... which will cause all remaining (user supplied) arguments to be placed within a "standard" </a:t>
            </a:r>
            <a:r>
              <a:rPr lang="en-IN" dirty="0" err="1"/>
              <a:t>javascript</a:t>
            </a:r>
            <a:r>
              <a:rPr lang="en-IN" dirty="0"/>
              <a:t> array. </a:t>
            </a:r>
          </a:p>
          <a:p>
            <a:r>
              <a:rPr lang="en-IN" dirty="0"/>
              <a:t>Only the </a:t>
            </a:r>
            <a:r>
              <a:rPr lang="en-IN" sz="4800" b="1" dirty="0"/>
              <a:t>last</a:t>
            </a:r>
            <a:r>
              <a:rPr lang="en-IN" dirty="0"/>
              <a:t> parameter can be a "rest parameter".</a:t>
            </a:r>
          </a:p>
        </p:txBody>
      </p:sp>
    </p:spTree>
    <p:extLst>
      <p:ext uri="{BB962C8B-B14F-4D97-AF65-F5344CB8AC3E}">
        <p14:creationId xmlns:p14="http://schemas.microsoft.com/office/powerpoint/2010/main" val="11607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BC7-8AC6-41F3-86EB-763715FC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Rest parameter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765F3-F920-4679-A989-4BAB6F8CED0F}"/>
              </a:ext>
            </a:extLst>
          </p:cNvPr>
          <p:cNvSpPr/>
          <p:nvPr/>
        </p:nvSpPr>
        <p:spPr>
          <a:xfrm>
            <a:off x="1526628" y="2183854"/>
            <a:ext cx="95539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function </a:t>
            </a:r>
            <a:r>
              <a:rPr lang="en-IN" sz="2800" dirty="0" err="1"/>
              <a:t>myFun</a:t>
            </a:r>
            <a:r>
              <a:rPr lang="en-IN" sz="2800" dirty="0"/>
              <a:t>(a, b, ...</a:t>
            </a:r>
            <a:r>
              <a:rPr lang="en-IN" sz="2800" dirty="0" err="1"/>
              <a:t>manyMoreArgs</a:t>
            </a:r>
            <a:r>
              <a:rPr lang="en-IN" sz="2800" dirty="0"/>
              <a:t>) {</a:t>
            </a:r>
          </a:p>
          <a:p>
            <a:r>
              <a:rPr lang="en-IN" sz="2800" dirty="0"/>
              <a:t>  console.log("a", a); </a:t>
            </a:r>
          </a:p>
          <a:p>
            <a:r>
              <a:rPr lang="en-IN" sz="2800" dirty="0"/>
              <a:t>  console.log("b", b);</a:t>
            </a:r>
          </a:p>
          <a:p>
            <a:r>
              <a:rPr lang="en-IN" sz="2800" dirty="0"/>
              <a:t>  console.log("</a:t>
            </a:r>
            <a:r>
              <a:rPr lang="en-IN" sz="2800" dirty="0" err="1"/>
              <a:t>manyMoreArgs</a:t>
            </a:r>
            <a:r>
              <a:rPr lang="en-IN" sz="2800" dirty="0"/>
              <a:t>", </a:t>
            </a:r>
            <a:r>
              <a:rPr lang="en-IN" sz="2800" dirty="0" err="1"/>
              <a:t>manyMoreArgs</a:t>
            </a:r>
            <a:r>
              <a:rPr lang="en-IN" sz="2800" dirty="0"/>
              <a:t>);</a:t>
            </a:r>
          </a:p>
          <a:p>
            <a:r>
              <a:rPr lang="en-IN" sz="2800" dirty="0"/>
              <a:t> console.log(arguments);  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dirty="0" err="1"/>
              <a:t>myFun</a:t>
            </a:r>
            <a:r>
              <a:rPr lang="en-IN" sz="2800" dirty="0"/>
              <a:t>("one", "two", "three", "four", "five", "six");</a:t>
            </a:r>
          </a:p>
        </p:txBody>
      </p:sp>
    </p:spTree>
    <p:extLst>
      <p:ext uri="{BB962C8B-B14F-4D97-AF65-F5344CB8AC3E}">
        <p14:creationId xmlns:p14="http://schemas.microsoft.com/office/powerpoint/2010/main" val="17194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48BE-D059-44D2-AE65-28E2E83E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Destructuring</a:t>
            </a:r>
            <a:r>
              <a:rPr lang="en-IN" b="1" dirty="0"/>
              <a:t>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C9553-FEB2-4D2E-AB47-FEA89316ABB9}"/>
              </a:ext>
            </a:extLst>
          </p:cNvPr>
          <p:cNvSpPr/>
          <p:nvPr/>
        </p:nvSpPr>
        <p:spPr>
          <a:xfrm>
            <a:off x="838200" y="1374376"/>
            <a:ext cx="111541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dirty="0"/>
              <a:t>let a1, b1, r;</a:t>
            </a:r>
          </a:p>
          <a:p>
            <a:r>
              <a:rPr lang="en-IN" sz="2800" dirty="0"/>
              <a:t>[a1, b1] = [10, 20];</a:t>
            </a:r>
          </a:p>
          <a:p>
            <a:r>
              <a:rPr lang="en-IN" sz="2800" dirty="0"/>
              <a:t>console.log(a1);      // expected output: 10</a:t>
            </a:r>
          </a:p>
          <a:p>
            <a:r>
              <a:rPr lang="en-IN" sz="2800" dirty="0"/>
              <a:t>console.log(b1);      // expected output: 20</a:t>
            </a:r>
          </a:p>
          <a:p>
            <a:r>
              <a:rPr lang="en-IN" sz="2800" dirty="0"/>
              <a:t>[a1, b1, ...r] = [10, 20, 30, 40, 50];</a:t>
            </a:r>
          </a:p>
          <a:p>
            <a:r>
              <a:rPr lang="en-IN" sz="2800" dirty="0"/>
              <a:t>console.log(r);        // expected output: Array [30,40,50]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E2D30-DAE0-4857-94A5-F9A2EC1460EB}"/>
              </a:ext>
            </a:extLst>
          </p:cNvPr>
          <p:cNvSpPr/>
          <p:nvPr/>
        </p:nvSpPr>
        <p:spPr>
          <a:xfrm>
            <a:off x="451946" y="4918350"/>
            <a:ext cx="47611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({ a, b } = { a1: 10, b1: 20 });</a:t>
            </a:r>
          </a:p>
          <a:p>
            <a:r>
              <a:rPr lang="en-IN" sz="2800" dirty="0"/>
              <a:t>console.log(a); // 10</a:t>
            </a:r>
          </a:p>
          <a:p>
            <a:r>
              <a:rPr lang="en-IN" sz="2800" dirty="0"/>
              <a:t>console.log(b); //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E8BBE-1A83-4514-B3C2-AF279D6180A9}"/>
              </a:ext>
            </a:extLst>
          </p:cNvPr>
          <p:cNvSpPr/>
          <p:nvPr/>
        </p:nvSpPr>
        <p:spPr>
          <a:xfrm>
            <a:off x="5289330" y="4918350"/>
            <a:ext cx="67765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({a, b, ...x} = {a: 10, b: 20, c: 30, d: 40});</a:t>
            </a:r>
          </a:p>
          <a:p>
            <a:r>
              <a:rPr lang="en-IN" sz="2800" dirty="0"/>
              <a:t>console.log(a); // 10</a:t>
            </a:r>
          </a:p>
          <a:p>
            <a:r>
              <a:rPr lang="en-IN" sz="2800" dirty="0"/>
              <a:t>console.log(b); // 20</a:t>
            </a:r>
          </a:p>
          <a:p>
            <a:r>
              <a:rPr lang="en-IN" sz="2800" dirty="0"/>
              <a:t>console.log(x); // {c: 30, d: 40}</a:t>
            </a:r>
          </a:p>
        </p:txBody>
      </p:sp>
    </p:spTree>
    <p:extLst>
      <p:ext uri="{BB962C8B-B14F-4D97-AF65-F5344CB8AC3E}">
        <p14:creationId xmlns:p14="http://schemas.microsoft.com/office/powerpoint/2010/main" val="3000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6F0F-1ECA-4427-B162-4213B2A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Destructuring</a:t>
            </a:r>
            <a:r>
              <a:rPr lang="en-IN" b="1" dirty="0"/>
              <a:t> assignment - Arrays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40467-33D2-45BE-BC1B-D3B0A57D56D7}"/>
              </a:ext>
            </a:extLst>
          </p:cNvPr>
          <p:cNvSpPr/>
          <p:nvPr/>
        </p:nvSpPr>
        <p:spPr>
          <a:xfrm>
            <a:off x="715536" y="1782405"/>
            <a:ext cx="109597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const</a:t>
            </a:r>
            <a:r>
              <a:rPr lang="en-IN" sz="2800" dirty="0"/>
              <a:t> foo = ['one', 'two', 'three'];</a:t>
            </a:r>
          </a:p>
          <a:p>
            <a:r>
              <a:rPr lang="en-IN" sz="2800" dirty="0" err="1"/>
              <a:t>const</a:t>
            </a:r>
            <a:r>
              <a:rPr lang="en-IN" sz="2800" dirty="0"/>
              <a:t> [red, yellow , green, orange='or'] = foo;   // last value is default</a:t>
            </a:r>
          </a:p>
          <a:p>
            <a:r>
              <a:rPr lang="en-IN" sz="2800" dirty="0"/>
              <a:t>console.log(red); // "one"</a:t>
            </a:r>
          </a:p>
          <a:p>
            <a:r>
              <a:rPr lang="en-IN" sz="2800" dirty="0"/>
              <a:t>console.log(yellow); // "two"</a:t>
            </a:r>
          </a:p>
          <a:p>
            <a:r>
              <a:rPr lang="en-IN" sz="2800" dirty="0"/>
              <a:t>console.log(green); // "three“</a:t>
            </a:r>
          </a:p>
          <a:p>
            <a:r>
              <a:rPr lang="en-IN" sz="2800" dirty="0"/>
              <a:t>console.log(orange); // "three“</a:t>
            </a:r>
          </a:p>
          <a:p>
            <a:endParaRPr lang="en-IN" sz="2800" dirty="0"/>
          </a:p>
          <a:p>
            <a:r>
              <a:rPr lang="en-IN" sz="2800" dirty="0"/>
              <a:t>let a = 1, b = 3;</a:t>
            </a:r>
          </a:p>
          <a:p>
            <a:r>
              <a:rPr lang="en-IN" sz="2800" dirty="0"/>
              <a:t>[a, b] = [b, a];</a:t>
            </a:r>
          </a:p>
          <a:p>
            <a:r>
              <a:rPr lang="en-IN" sz="2800" dirty="0"/>
              <a:t>console.log(a); // 3</a:t>
            </a:r>
          </a:p>
          <a:p>
            <a:r>
              <a:rPr lang="en-IN" sz="2800" dirty="0"/>
              <a:t>console.log(b); // 1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21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903A-71F3-41D7-9F55-96310EDA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AFC02-9966-4F00-A8E0-4BB2FFDF6BD1}"/>
              </a:ext>
            </a:extLst>
          </p:cNvPr>
          <p:cNvSpPr/>
          <p:nvPr/>
        </p:nvSpPr>
        <p:spPr>
          <a:xfrm>
            <a:off x="2107324" y="2175641"/>
            <a:ext cx="7977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function </a:t>
            </a:r>
            <a:r>
              <a:rPr lang="en-IN" sz="2800" dirty="0" err="1"/>
              <a:t>myFun</a:t>
            </a:r>
            <a:r>
              <a:rPr lang="en-IN" sz="2800" dirty="0"/>
              <a:t>(a, b, ...</a:t>
            </a:r>
            <a:r>
              <a:rPr lang="en-IN" sz="2800" dirty="0" err="1"/>
              <a:t>manyMoreArgs</a:t>
            </a:r>
            <a:r>
              <a:rPr lang="en-IN" sz="2800" dirty="0"/>
              <a:t>) {</a:t>
            </a:r>
          </a:p>
          <a:p>
            <a:r>
              <a:rPr lang="en-IN" sz="2800" dirty="0"/>
              <a:t>console.log(arguments);  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dirty="0" err="1"/>
              <a:t>myFun</a:t>
            </a:r>
            <a:r>
              <a:rPr lang="en-IN" sz="2800" dirty="0"/>
              <a:t>("one", "two", "three", "four", "five", "six");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0731F-DB09-492A-AD07-D6EEF2748D8C}"/>
              </a:ext>
            </a:extLst>
          </p:cNvPr>
          <p:cNvSpPr/>
          <p:nvPr/>
        </p:nvSpPr>
        <p:spPr>
          <a:xfrm>
            <a:off x="1135116" y="5094917"/>
            <a:ext cx="1075208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800" dirty="0"/>
              <a:t>Arguments { 0: "one", 1: "two", 2: "three", 3: "four", 4: "five", 5: "six", … }</a:t>
            </a:r>
          </a:p>
        </p:txBody>
      </p:sp>
    </p:spTree>
    <p:extLst>
      <p:ext uri="{BB962C8B-B14F-4D97-AF65-F5344CB8AC3E}">
        <p14:creationId xmlns:p14="http://schemas.microsoft.com/office/powerpoint/2010/main" val="39554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E320-ABE5-47B8-96A4-456D51F6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main diff - rest parameters  vs 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116F-C8C0-471A-BBB8-62F2B542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Rest parameters are only the ones that haven't been given a separate name (i.e. formally defined in function expression), while the arguments object contains all arguments passed to the function;</a:t>
            </a:r>
          </a:p>
          <a:p>
            <a:r>
              <a:rPr lang="en-IN" dirty="0"/>
              <a:t> The arguments object is not a real array, while rest parameters are Array instances, meaning methods like sort, map, </a:t>
            </a:r>
            <a:r>
              <a:rPr lang="en-IN" dirty="0" err="1"/>
              <a:t>forEach</a:t>
            </a:r>
            <a:r>
              <a:rPr lang="en-IN" dirty="0"/>
              <a:t> or pop can be applied on it directly;</a:t>
            </a:r>
          </a:p>
          <a:p>
            <a:r>
              <a:rPr lang="en-IN" dirty="0"/>
              <a:t> The arguments object has additional functionality specific to itself (like the </a:t>
            </a:r>
            <a:r>
              <a:rPr lang="en-IN" dirty="0" err="1"/>
              <a:t>callee</a:t>
            </a:r>
            <a:r>
              <a:rPr lang="en-IN" dirty="0"/>
              <a:t> property).</a:t>
            </a:r>
          </a:p>
        </p:txBody>
      </p:sp>
    </p:spTree>
    <p:extLst>
      <p:ext uri="{BB962C8B-B14F-4D97-AF65-F5344CB8AC3E}">
        <p14:creationId xmlns:p14="http://schemas.microsoft.com/office/powerpoint/2010/main" val="14825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C64E-BB8D-42D9-A399-F4286929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081E-8FC6-4044-B9D8-35875CC5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Read &amp; Complete from the MDN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63DAE-324F-42CA-ACFB-E4206463E138}"/>
              </a:ext>
            </a:extLst>
          </p:cNvPr>
          <p:cNvSpPr/>
          <p:nvPr/>
        </p:nvSpPr>
        <p:spPr>
          <a:xfrm>
            <a:off x="724830" y="2646919"/>
            <a:ext cx="102386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/>
              <a:t>https://developer.mozilla.org/en-US/docs/Web/JavaScript/Reference/Operators/Destructuring_assignment</a:t>
            </a:r>
          </a:p>
        </p:txBody>
      </p:sp>
    </p:spTree>
    <p:extLst>
      <p:ext uri="{BB962C8B-B14F-4D97-AF65-F5344CB8AC3E}">
        <p14:creationId xmlns:p14="http://schemas.microsoft.com/office/powerpoint/2010/main" val="368409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Spread syntax</vt:lpstr>
      <vt:lpstr>Rest parameter</vt:lpstr>
      <vt:lpstr>Rest parameter</vt:lpstr>
      <vt:lpstr>Destructuring assignment</vt:lpstr>
      <vt:lpstr>Destructuring assignment - Arrays</vt:lpstr>
      <vt:lpstr>arguments</vt:lpstr>
      <vt:lpstr>3 main diff - rest parameters  vs arguments object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Guvi geek</cp:lastModifiedBy>
  <cp:revision>35</cp:revision>
  <dcterms:created xsi:type="dcterms:W3CDTF">2019-12-22T01:45:07Z</dcterms:created>
  <dcterms:modified xsi:type="dcterms:W3CDTF">2019-12-22T04:22:40Z</dcterms:modified>
</cp:coreProperties>
</file>