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72" r:id="rId5"/>
    <p:sldId id="273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A21-559B-4ED5-97F6-DAD8E739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F0913-817B-41A2-868F-E0FB2F70D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4663-60A8-41F1-9366-2594526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BA92-808C-454D-B02D-5482ADB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8AFF-0A63-4741-9D7A-4605AC7B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A22D-A334-4130-B9D2-5D2D4FD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C605E-F8D0-45A2-B144-162B1621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15B2-400E-4FCE-94CD-0527FCC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505E-F8DB-4799-A948-37512DBF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7FB8-E43A-415D-B6F1-9A1B88A3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5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D725C-3067-4427-AB48-FE8E4E43F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0611-8641-470A-A87F-9E7A9D6F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5E3-EB38-4C8E-9E12-EAD58986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1EE4-8D33-463C-B817-A38B5EA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DDA1-64D5-431A-9E9A-4EE725A7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CEA6-90B6-43AA-9148-06DF087F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2841-1458-40B9-A0E3-5DDF673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F32F-8947-43E0-BC33-8175DCF0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3C17-76DF-471C-8F4F-77E06ABF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1733-D64F-47DF-B0AB-43167D1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C65A-70E3-475A-9C2B-E1CADADF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53D0-3D77-4083-865E-575FFCC0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CD56-22A9-45C9-A109-D4AA6111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9285-5612-4E5F-B4BB-B076097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CC16-67CE-46AE-B3BA-D3F6A7E0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08B6-C96B-4A28-AC1C-843AAC6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809A-EDEF-4657-A591-EB63D7464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92FB9-2AFA-4602-9F6B-B439B6C3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C656-51E7-46C6-99D0-55ABB65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BD1D-3551-45C8-9635-E168AA4C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E8DF-2054-4022-97DD-7272C33C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04D-CE0C-4F38-A271-81F30863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F66E-B02A-4AFE-A015-85F3C0D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33E7-62FA-4E5B-A4E6-6ED1290C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D3E2-1874-4933-AE02-159B60F27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FA0B2-9D09-4F5C-9DAA-A15AEDD67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3B0AE-5270-402C-ADCB-3F467657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5677B-356F-40B0-8F52-85BD6A79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C25DD-EFA3-4DC6-A056-7A3CDD3C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FD17-C00D-4D78-9A38-4CD37554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A9717-8FA8-48D4-AAEA-74F0F5C2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C5377-0EA4-4E8E-A1F2-4BC1A1DA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0E8D-DFDC-401E-9932-983675A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FE269-79C2-41DB-B5FA-DC98672B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F46DF-5C20-4791-9997-B72E2BA1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45746-F314-490C-AA7E-02496A44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3C41-A578-4DA3-9A70-5ADD3D50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C44D-C5BB-40CD-BB43-38C5F1AA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02E95-3C44-45B2-B513-CC71EA3C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99A61-EE57-4A36-8CA7-9BC956F6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CAE6-8744-4295-8A71-09554966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40D6-A844-413F-BA67-F177988A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DBDB-DFBE-4E93-8C17-287859DC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F358F-8729-4DDD-8B3D-AEE0D075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5E13-0094-4F2E-91A9-B9F7A369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7D44-7C7D-4B46-A484-FC5B32C8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CF96-4872-4018-87B8-ABC4C5A5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098E4-DB4C-4CAE-99EC-C4AD5B70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0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45987-0FC1-40FA-9457-0E3BCB3D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DD0D-E186-4E62-9E0E-D03407AF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2A80-5035-475E-8554-DCB9D7D2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E151-0A58-4B93-B469-AAB16FB299C9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C97E-BD97-4086-AAC5-37ABE59C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883A-6180-41BB-88F7-917ACA55B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20FD-702D-46A3-AA7C-96F18E6C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Call , bind &amp; Apply in JavaScript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288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EB60-D0DC-4F86-A035-34EC1BE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, Apply 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2101-F17C-4F35-8D3A-E6D4660B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call() and apply() were introduced in ECMAScript 3 </a:t>
            </a:r>
          </a:p>
          <a:p>
            <a:r>
              <a:rPr lang="en-IN" dirty="0"/>
              <a:t>While bind() was added as part of ECMAScript 5</a:t>
            </a:r>
          </a:p>
        </p:txBody>
      </p:sp>
    </p:spTree>
    <p:extLst>
      <p:ext uri="{BB962C8B-B14F-4D97-AF65-F5344CB8AC3E}">
        <p14:creationId xmlns:p14="http://schemas.microsoft.com/office/powerpoint/2010/main" val="35834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7A4-7DBC-43A7-8E87-873C7A2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991F4-A4D4-4114-BF40-93150990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22" y="1576552"/>
            <a:ext cx="5622481" cy="5087007"/>
          </a:xfrm>
        </p:spPr>
      </p:pic>
    </p:spTree>
    <p:extLst>
      <p:ext uri="{BB962C8B-B14F-4D97-AF65-F5344CB8AC3E}">
        <p14:creationId xmlns:p14="http://schemas.microsoft.com/office/powerpoint/2010/main" val="2625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61A-2624-4D5C-872C-7C322D46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82C8C-0FD5-49EC-B7D6-5F5B7C414FCC}"/>
              </a:ext>
            </a:extLst>
          </p:cNvPr>
          <p:cNvSpPr/>
          <p:nvPr/>
        </p:nvSpPr>
        <p:spPr>
          <a:xfrm>
            <a:off x="420414" y="23292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person = {</a:t>
            </a:r>
          </a:p>
          <a:p>
            <a:r>
              <a:rPr lang="en-IN" dirty="0"/>
              <a:t>  </a:t>
            </a:r>
            <a:r>
              <a:rPr lang="en-IN" dirty="0" err="1"/>
              <a:t>firstName</a:t>
            </a:r>
            <a:r>
              <a:rPr lang="en-IN" dirty="0"/>
              <a:t>: 'John',</a:t>
            </a:r>
          </a:p>
          <a:p>
            <a:r>
              <a:rPr lang="en-IN" dirty="0"/>
              <a:t>  </a:t>
            </a:r>
            <a:r>
              <a:rPr lang="en-IN" dirty="0" err="1"/>
              <a:t>lastName</a:t>
            </a:r>
            <a:r>
              <a:rPr lang="en-IN" dirty="0"/>
              <a:t>: 'Doe',</a:t>
            </a:r>
          </a:p>
          <a:p>
            <a:r>
              <a:rPr lang="en-IN" dirty="0"/>
              <a:t>  </a:t>
            </a:r>
            <a:r>
              <a:rPr lang="en-IN" dirty="0" err="1"/>
              <a:t>printName</a:t>
            </a:r>
            <a:r>
              <a:rPr lang="en-IN" dirty="0"/>
              <a:t>: function() {</a:t>
            </a:r>
          </a:p>
          <a:p>
            <a:r>
              <a:rPr lang="en-IN" dirty="0"/>
              <a:t>    console.log(</a:t>
            </a:r>
            <a:r>
              <a:rPr lang="en-IN" dirty="0" err="1"/>
              <a:t>this.firstName</a:t>
            </a:r>
            <a:r>
              <a:rPr lang="en-IN" dirty="0"/>
              <a:t> + ' ' + </a:t>
            </a:r>
            <a:r>
              <a:rPr lang="en-IN" dirty="0" err="1"/>
              <a:t>this.lastName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B9C62-AF5E-4708-B94F-77BD43D0C9F9}"/>
              </a:ext>
            </a:extLst>
          </p:cNvPr>
          <p:cNvSpPr/>
          <p:nvPr/>
        </p:nvSpPr>
        <p:spPr>
          <a:xfrm>
            <a:off x="420414" y="4999147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person.printName</a:t>
            </a:r>
            <a:r>
              <a:rPr lang="en-IN" dirty="0"/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4FB78-41EF-47F1-A904-23E6DA12B0CF}"/>
              </a:ext>
            </a:extLst>
          </p:cNvPr>
          <p:cNvSpPr/>
          <p:nvPr/>
        </p:nvSpPr>
        <p:spPr>
          <a:xfrm>
            <a:off x="512174" y="582238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John Doe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AED42-1B1D-40FA-AA92-E24DC1C4149F}"/>
              </a:ext>
            </a:extLst>
          </p:cNvPr>
          <p:cNvSpPr/>
          <p:nvPr/>
        </p:nvSpPr>
        <p:spPr>
          <a:xfrm>
            <a:off x="6096000" y="472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 </a:t>
            </a:r>
            <a:r>
              <a:rPr lang="en-IN" dirty="0" err="1"/>
              <a:t>printFullName</a:t>
            </a:r>
            <a:r>
              <a:rPr lang="en-IN" dirty="0"/>
              <a:t> = </a:t>
            </a:r>
            <a:r>
              <a:rPr lang="en-IN" dirty="0" err="1"/>
              <a:t>person.printName</a:t>
            </a:r>
            <a:r>
              <a:rPr lang="en-IN" dirty="0"/>
              <a:t>;</a:t>
            </a:r>
          </a:p>
          <a:p>
            <a:r>
              <a:rPr lang="en-IN" dirty="0" err="1"/>
              <a:t>printFullName</a:t>
            </a:r>
            <a:r>
              <a:rPr lang="en-IN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57C16-AFB8-46AF-BBF2-44791A6D2F0F}"/>
              </a:ext>
            </a:extLst>
          </p:cNvPr>
          <p:cNvSpPr/>
          <p:nvPr/>
        </p:nvSpPr>
        <p:spPr>
          <a:xfrm>
            <a:off x="6298127" y="5822380"/>
            <a:ext cx="2160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undefined </a:t>
            </a:r>
            <a:r>
              <a:rPr lang="en-IN" dirty="0" err="1"/>
              <a:t>undefined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2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0150F-55A7-4471-8397-85DA34DC46C8}"/>
              </a:ext>
            </a:extLst>
          </p:cNvPr>
          <p:cNvSpPr/>
          <p:nvPr/>
        </p:nvSpPr>
        <p:spPr>
          <a:xfrm>
            <a:off x="945931" y="819825"/>
            <a:ext cx="9490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const</a:t>
            </a:r>
            <a:r>
              <a:rPr lang="en-IN" sz="2800" dirty="0"/>
              <a:t> john = {</a:t>
            </a:r>
          </a:p>
          <a:p>
            <a:r>
              <a:rPr lang="en-IN" sz="2800" dirty="0"/>
              <a:t>  name: 'John',</a:t>
            </a:r>
          </a:p>
          <a:p>
            <a:r>
              <a:rPr lang="en-IN" sz="2800" dirty="0"/>
              <a:t>  age: 24,</a:t>
            </a:r>
          </a:p>
          <a:p>
            <a:r>
              <a:rPr lang="en-IN" sz="2800" dirty="0"/>
              <a:t>};</a:t>
            </a:r>
          </a:p>
          <a:p>
            <a:endParaRPr lang="en-IN" sz="2800" dirty="0"/>
          </a:p>
          <a:p>
            <a:r>
              <a:rPr lang="en-IN" sz="2800" dirty="0"/>
              <a:t>function greeting() {</a:t>
            </a:r>
          </a:p>
          <a:p>
            <a:r>
              <a:rPr lang="en-IN" sz="2800" dirty="0"/>
              <a:t>  console.log(`Hi, I am ${this.name} and I am ${</a:t>
            </a:r>
            <a:r>
              <a:rPr lang="en-IN" sz="2800" dirty="0" err="1"/>
              <a:t>this.age</a:t>
            </a:r>
            <a:r>
              <a:rPr lang="en-IN" sz="2800" dirty="0"/>
              <a:t>} years old`);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21447-2AA0-4623-9C46-89DEF37D76E9}"/>
              </a:ext>
            </a:extLst>
          </p:cNvPr>
          <p:cNvSpPr/>
          <p:nvPr/>
        </p:nvSpPr>
        <p:spPr>
          <a:xfrm>
            <a:off x="0" y="5903893"/>
            <a:ext cx="1219199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 err="1"/>
              <a:t>const</a:t>
            </a:r>
            <a:r>
              <a:rPr lang="en-IN" sz="2800" dirty="0"/>
              <a:t> </a:t>
            </a:r>
            <a:r>
              <a:rPr lang="en-IN" sz="2800" dirty="0" err="1"/>
              <a:t>greetingJohn</a:t>
            </a:r>
            <a:r>
              <a:rPr lang="en-IN" sz="2800" dirty="0"/>
              <a:t> = </a:t>
            </a:r>
            <a:r>
              <a:rPr lang="en-IN" sz="2800" dirty="0" err="1"/>
              <a:t>greeting.bind</a:t>
            </a:r>
            <a:r>
              <a:rPr lang="en-IN" sz="2800" dirty="0"/>
              <a:t>(john);// Hi, I am John and I am 24 years old</a:t>
            </a:r>
          </a:p>
          <a:p>
            <a:r>
              <a:rPr lang="en-IN" sz="2800" dirty="0" err="1"/>
              <a:t>greetingJohn</a:t>
            </a:r>
            <a:r>
              <a:rPr lang="en-IN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112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E74E-2850-4B0B-9C0F-8CF24DC48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47D44-70D0-45E9-80E0-CF41475FB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3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Call , Apply Bind</vt:lpstr>
      <vt:lpstr>PowerPoint Presentation</vt:lpstr>
      <vt:lpstr>this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Guvi geek</cp:lastModifiedBy>
  <cp:revision>6</cp:revision>
  <dcterms:created xsi:type="dcterms:W3CDTF">2019-12-22T04:55:18Z</dcterms:created>
  <dcterms:modified xsi:type="dcterms:W3CDTF">2019-12-22T05:17:39Z</dcterms:modified>
</cp:coreProperties>
</file>