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Занятие №1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021" y="4958016"/>
            <a:ext cx="2437262" cy="2437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RANSAC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Полносвязный</a:t>
            </a:r>
            <a:r>
              <a:rPr lang="ru-RU" sz="1200" dirty="0" smtClean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CNN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GAN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GAN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CGAN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6689" cy="4351338"/>
          </a:xfrm>
        </p:spPr>
        <p:txBody>
          <a:bodyPr/>
          <a:lstStyle/>
          <a:p>
            <a:r>
              <a:rPr lang="ru-RU" dirty="0" smtClean="0"/>
              <a:t>Какие бывают панорамы, в чем отличие, какие +, -?</a:t>
            </a:r>
          </a:p>
          <a:p>
            <a:r>
              <a:rPr lang="ru-RU" dirty="0" smtClean="0"/>
              <a:t>Для чего придумали однородные координаты?</a:t>
            </a:r>
            <a:endParaRPr lang="en-US" dirty="0" smtClean="0"/>
          </a:p>
          <a:p>
            <a:r>
              <a:rPr lang="ru-RU" dirty="0" smtClean="0"/>
              <a:t>Как в цилиндрической панораме отобразить кадры двух соседних кадров на одну плоскость?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применимости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287473" cy="24121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09" y="365125"/>
            <a:ext cx="5112391" cy="3937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04443"/>
            <a:ext cx="4287473" cy="2247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71" y="4082920"/>
            <a:ext cx="5948529" cy="24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Панорамы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75" y="1690688"/>
            <a:ext cx="3845653" cy="24483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888"/>
            <a:ext cx="2442333" cy="161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68" y="1459887"/>
            <a:ext cx="2442335" cy="1616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756"/>
            <a:ext cx="2442333" cy="1616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69" y="3176756"/>
            <a:ext cx="2442334" cy="1616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34" y="4893624"/>
            <a:ext cx="6152625" cy="17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панорам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84" y="4095043"/>
            <a:ext cx="5166947" cy="2092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1" y="1313183"/>
            <a:ext cx="5194387" cy="2597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3" y="880844"/>
            <a:ext cx="4652190" cy="2667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413" y="3910377"/>
            <a:ext cx="534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Панорама как проекцию на плоскость одного кадра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9495" y="6126647"/>
            <a:ext cx="30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Цилиндрическая панорама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8613" y="3548648"/>
            <a:ext cx="30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Сферическая панорама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камеры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199"/>
            <a:ext cx="3297572" cy="189515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96649" y="2158135"/>
            <a:ext cx="752317" cy="5452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66" y="1483199"/>
            <a:ext cx="2774562" cy="1895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72808" y="4236110"/>
                <a:ext cx="211160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808" y="4236110"/>
                <a:ext cx="2111604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" y="3581692"/>
            <a:ext cx="3769213" cy="1926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15491" y="4440000"/>
                <a:ext cx="136967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91" y="4440000"/>
                <a:ext cx="1369670" cy="616387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13449" y="5375945"/>
                <a:ext cx="157171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49" y="5375945"/>
                <a:ext cx="1571712" cy="8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838889" y="4955719"/>
            <a:ext cx="15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Однородные координаты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10" idx="3"/>
          </p:cNvCxnSpPr>
          <p:nvPr/>
        </p:nvCxnSpPr>
        <p:spPr>
          <a:xfrm flipH="1" flipV="1">
            <a:off x="7885161" y="4748194"/>
            <a:ext cx="953728" cy="530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11" idx="3"/>
          </p:cNvCxnSpPr>
          <p:nvPr/>
        </p:nvCxnSpPr>
        <p:spPr>
          <a:xfrm flipH="1">
            <a:off x="7885161" y="5278885"/>
            <a:ext cx="953728" cy="53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984" y="465304"/>
            <a:ext cx="4058216" cy="2857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8981" y="3308921"/>
            <a:ext cx="357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камеры-обскуры – перспективная проекция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координат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9035" y="2120703"/>
                <a:ext cx="427424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 0 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0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0 0 1 0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35" y="2120703"/>
                <a:ext cx="4274247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99539" y="1506022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Произведение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98736" y="2160952"/>
                <a:ext cx="3410934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 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2 5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4 1 3 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9 6 5 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3 42 69 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 ? ?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 ? ?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36" y="2160952"/>
                <a:ext cx="3410934" cy="810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79403" y="3141175"/>
                <a:ext cx="1998303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3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4  1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5 2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403" y="3141175"/>
                <a:ext cx="1998303" cy="554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128932" y="2120703"/>
            <a:ext cx="6962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02055" y="2199694"/>
            <a:ext cx="0" cy="73325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32486" y="3733388"/>
                <a:ext cx="2282356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 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0 0 1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 0 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0 1 0 0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0 0 1 0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86" y="3733388"/>
                <a:ext cx="2282356" cy="76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751428" y="1415584"/>
            <a:ext cx="3892491" cy="25607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27459" y="4993728"/>
            <a:ext cx="15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внутренней калибровки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5227" y="5183875"/>
            <a:ext cx="68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[I|0]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4107636" y="4560375"/>
            <a:ext cx="578840" cy="433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5860935" y="4528365"/>
            <a:ext cx="109100" cy="655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49754" y="3930205"/>
            <a:ext cx="2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Матрица проекции: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9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Пиксельные координаты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4785" y="1326594"/>
                <a:ext cx="4117622" cy="178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5" y="1326594"/>
                <a:ext cx="4117622" cy="178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4587" y="2609250"/>
                <a:ext cx="3917291" cy="1965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𝑝𝑖𝑥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0   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0    </m:t>
                                    </m:r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𝑝𝑖𝑥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0         0        1 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87" y="2609250"/>
                <a:ext cx="3917291" cy="1965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4785" y="4644398"/>
            <a:ext cx="281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Общий вид матрицы преобразования из пространственных координат в пиксельные: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17338" y="5436526"/>
                <a:ext cx="2823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38" y="5436526"/>
                <a:ext cx="2823915" cy="369332"/>
              </a:xfrm>
              <a:prstGeom prst="rect">
                <a:avLst/>
              </a:prstGeom>
              <a:blipFill>
                <a:blip r:embed="rId4"/>
                <a:stretch>
                  <a:fillRect l="-1944" r="-6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80932" y="2803551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Матрица внутренней калибровки: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1713" y="3024931"/>
                <a:ext cx="4989828" cy="14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𝑝𝑖𝑥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0   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0    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𝑝𝑖𝑥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0         0        1 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 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0 0 1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𝑝𝑖𝑥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0   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0    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𝑝𝑖𝑥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0         0        1 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13" y="3024931"/>
                <a:ext cx="4989828" cy="14350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17050" y="5436526"/>
            <a:ext cx="465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, где </a:t>
            </a:r>
            <a:r>
              <a:rPr lang="en-US" dirty="0" smtClean="0"/>
              <a:t>C – </a:t>
            </a:r>
            <a:r>
              <a:rPr lang="ru-RU" dirty="0" smtClean="0"/>
              <a:t>перевод из мировой СК в СК камеры</a:t>
            </a:r>
            <a:r>
              <a:rPr lang="en-US" dirty="0" smtClean="0"/>
              <a:t>(</a:t>
            </a:r>
            <a:r>
              <a:rPr lang="ru-RU" dirty="0" smtClean="0"/>
              <a:t>поворот и смещение):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53231" y="5946327"/>
                <a:ext cx="2384884" cy="75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С=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0, 0, 0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231" y="5946327"/>
                <a:ext cx="2384884" cy="758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49" y="794970"/>
            <a:ext cx="4775992" cy="1980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7779" y="2332251"/>
            <a:ext cx="39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 pix </a:t>
            </a:r>
            <a:r>
              <a:rPr lang="ru-RU" dirty="0" smtClean="0"/>
              <a:t>– ширина(длина) пикселя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750229" y="77159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229" y="771591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Гомография</a:t>
            </a:r>
            <a:r>
              <a:rPr lang="ru-RU" dirty="0" smtClean="0"/>
              <a:t> панорам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ru-RU" dirty="0" smtClean="0"/>
              <a:t>Отображение плоскости при перспективном преобразовании – </a:t>
            </a:r>
            <a:r>
              <a:rPr lang="ru-RU" b="1" dirty="0" err="1" smtClean="0"/>
              <a:t>гомография</a:t>
            </a:r>
            <a:r>
              <a:rPr lang="ru-RU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658647"/>
                <a:ext cx="6127044" cy="2243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58647"/>
                <a:ext cx="6127044" cy="2243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70" y="2743200"/>
            <a:ext cx="4024330" cy="3043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36237"/>
            <a:ext cx="5009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сопоставления достаточно 4-х пар точек</a:t>
            </a:r>
          </a:p>
        </p:txBody>
      </p:sp>
    </p:spTree>
    <p:extLst>
      <p:ext uri="{BB962C8B-B14F-4D97-AF65-F5344CB8AC3E}">
        <p14:creationId xmlns:p14="http://schemas.microsoft.com/office/powerpoint/2010/main" val="15294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в цилиндрические координаты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7931"/>
          </a:xfrm>
        </p:spPr>
        <p:txBody>
          <a:bodyPr/>
          <a:lstStyle/>
          <a:p>
            <a:r>
              <a:rPr lang="ru-RU" dirty="0"/>
              <a:t>Отображение координат на поверхность цилиндра переходом: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556"/>
            <a:ext cx="4363059" cy="2372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3437" y="2618493"/>
                <a:ext cx="3441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37" y="2618493"/>
                <a:ext cx="3441070" cy="369332"/>
              </a:xfrm>
              <a:prstGeom prst="rect">
                <a:avLst/>
              </a:prstGeom>
              <a:blipFill>
                <a:blip r:embed="rId3"/>
                <a:stretch>
                  <a:fillRect r="-53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33437" y="3645756"/>
                <a:ext cx="2742609" cy="69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37" y="3645756"/>
                <a:ext cx="2742609" cy="697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3437" y="4510722"/>
                <a:ext cx="2917272" cy="78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37" y="4510722"/>
                <a:ext cx="2917272" cy="787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Сферы применимости</vt:lpstr>
      <vt:lpstr>Панорамы</vt:lpstr>
      <vt:lpstr>Виды панорам</vt:lpstr>
      <vt:lpstr>Модель камеры</vt:lpstr>
      <vt:lpstr>Преобразование координат</vt:lpstr>
      <vt:lpstr>Пиксельные координаты</vt:lpstr>
      <vt:lpstr>Гомография панорам</vt:lpstr>
      <vt:lpstr>Перевод в цилиндрические координаты</vt:lpstr>
      <vt:lpstr>Повторение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21</cp:revision>
  <dcterms:created xsi:type="dcterms:W3CDTF">2022-07-01T11:39:54Z</dcterms:created>
  <dcterms:modified xsi:type="dcterms:W3CDTF">2022-07-01T16:39:20Z</dcterms:modified>
</cp:coreProperties>
</file>