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F1"/>
    <a:srgbClr val="FF3A30"/>
    <a:srgbClr val="F95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</a:t>
            </a:r>
            <a:r>
              <a:rPr lang="ru-RU" dirty="0" smtClean="0"/>
              <a:t>№10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1DB56E-2DB8-59AE-634C-A409DF99A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90" y="5172882"/>
            <a:ext cx="1917673" cy="19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17" y="1448790"/>
            <a:ext cx="8436429" cy="513013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ноутбуке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Task</a:t>
            </a:r>
            <a:r>
              <a:rPr lang="ru-RU" dirty="0" smtClean="0"/>
              <a:t> в ноутбуке </a:t>
            </a:r>
            <a:r>
              <a:rPr lang="en-US" dirty="0" err="1" smtClean="0"/>
              <a:t>CNN_MNIST.ipynb</a:t>
            </a:r>
            <a:r>
              <a:rPr lang="en-US" dirty="0" smtClean="0"/>
              <a:t> </a:t>
            </a:r>
            <a:r>
              <a:rPr lang="ru-RU" dirty="0" smtClean="0"/>
              <a:t>находится копия результата </a:t>
            </a:r>
            <a:r>
              <a:rPr lang="en-US" dirty="0" err="1" smtClean="0"/>
              <a:t>MNIST.ipynb</a:t>
            </a:r>
            <a:r>
              <a:rPr lang="en-US" dirty="0" smtClean="0"/>
              <a:t> </a:t>
            </a:r>
            <a:r>
              <a:rPr lang="ru-RU" dirty="0" smtClean="0"/>
              <a:t>из директории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Task</a:t>
            </a:r>
            <a:r>
              <a:rPr lang="ru-RU" dirty="0" smtClean="0"/>
              <a:t>. Реализуйте изменения сети и класса работы с данными и обучите сеть на 2-х эпохах.(Сеть брать из представления на этой лекции)</a:t>
            </a:r>
          </a:p>
          <a:p>
            <a:pPr lvl="1"/>
            <a:r>
              <a:rPr lang="ru-RU" dirty="0" smtClean="0"/>
              <a:t>В данных не нужно теперь превращать изображение в вектор</a:t>
            </a:r>
          </a:p>
          <a:p>
            <a:pPr lvl="1"/>
            <a:r>
              <a:rPr lang="ru-RU" dirty="0" smtClean="0"/>
              <a:t>НО нужно добавить фиктивную размерность(чтобы было видно, что изображение одноканальное)</a:t>
            </a:r>
          </a:p>
          <a:p>
            <a:pPr lvl="1"/>
            <a:r>
              <a:rPr lang="ru-RU" dirty="0" smtClean="0"/>
              <a:t>В сети добавить свертки, нормализацию, (</a:t>
            </a:r>
            <a:r>
              <a:rPr lang="ru-RU" dirty="0" err="1" smtClean="0"/>
              <a:t>дропаут</a:t>
            </a:r>
            <a:r>
              <a:rPr lang="ru-RU" dirty="0" smtClean="0"/>
              <a:t> и </a:t>
            </a:r>
            <a:r>
              <a:rPr lang="en-US" dirty="0" err="1" smtClean="0"/>
              <a:t>LeakyReLU</a:t>
            </a:r>
            <a:r>
              <a:rPr lang="en-US" dirty="0" smtClean="0"/>
              <a:t>()</a:t>
            </a:r>
            <a:r>
              <a:rPr lang="ru-RU" dirty="0" smtClean="0"/>
              <a:t> к </a:t>
            </a:r>
            <a:r>
              <a:rPr lang="ru-RU" dirty="0" err="1" smtClean="0"/>
              <a:t>полносвязным</a:t>
            </a:r>
            <a:r>
              <a:rPr lang="ru-RU" dirty="0" smtClean="0"/>
              <a:t> элементам).</a:t>
            </a:r>
          </a:p>
          <a:p>
            <a:endParaRPr lang="ru-RU" dirty="0"/>
          </a:p>
          <a:p>
            <a:r>
              <a:rPr lang="ru-RU" dirty="0" smtClean="0"/>
              <a:t>Сравните результат. Стало лучше? А переобучение?</a:t>
            </a:r>
            <a:endParaRPr lang="en-US" dirty="0"/>
          </a:p>
        </p:txBody>
      </p:sp>
      <p:pic>
        <p:nvPicPr>
          <p:cNvPr id="5122" name="Picture 2" descr="Sesame Street Workout GIF by Muppe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17" y="2039307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olutional Neural Network Learning Store, 57% OFF |  www.ingeniovirtual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55" y="3823855"/>
            <a:ext cx="4989245" cy="26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Сложная сеть лучше?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3868" cy="4351338"/>
          </a:xfrm>
        </p:spPr>
        <p:txBody>
          <a:bodyPr/>
          <a:lstStyle/>
          <a:p>
            <a:r>
              <a:rPr lang="ru-RU" dirty="0" smtClean="0"/>
              <a:t>Что такое свертка(чем описать ее) и что такое </a:t>
            </a:r>
            <a:r>
              <a:rPr lang="ru-RU" dirty="0" err="1" smtClean="0"/>
              <a:t>сверточный</a:t>
            </a:r>
            <a:r>
              <a:rPr lang="ru-RU" dirty="0" smtClean="0"/>
              <a:t> слой?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Что будет, если в </a:t>
            </a:r>
            <a:r>
              <a:rPr lang="ru-RU" dirty="0" err="1" smtClean="0"/>
              <a:t>полносвязных</a:t>
            </a:r>
            <a:r>
              <a:rPr lang="ru-RU" dirty="0" smtClean="0"/>
              <a:t> слоях добавить дополнительные нейроны?</a:t>
            </a:r>
          </a:p>
          <a:p>
            <a:endParaRPr lang="ru-RU" dirty="0"/>
          </a:p>
          <a:p>
            <a:r>
              <a:rPr lang="ru-RU" dirty="0" smtClean="0"/>
              <a:t>А что будет если увеличить число сверток на одном слое?</a:t>
            </a:r>
            <a:endParaRPr lang="en-US" dirty="0"/>
          </a:p>
        </p:txBody>
      </p:sp>
      <p:pic>
        <p:nvPicPr>
          <p:cNvPr id="1026" name="Picture 2" descr="Fully Connected vs Convolutional Neural Networks | by Pooja Mahajan | The 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5" y="365125"/>
            <a:ext cx="4204855" cy="293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nvolutional Neural Network Learning Store, 57% OFF |  www.ingeniovirtual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93" y="2755076"/>
            <a:ext cx="6392707" cy="342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Правильная архитектура </a:t>
            </a:r>
            <a:r>
              <a:rPr lang="en-US" dirty="0" smtClean="0"/>
              <a:t>CNN </a:t>
            </a:r>
            <a:r>
              <a:rPr lang="ru-RU" dirty="0" smtClean="0"/>
              <a:t>сети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22893" cy="4351338"/>
              </a:xfrm>
            </p:spPr>
            <p:txBody>
              <a:bodyPr/>
              <a:lstStyle/>
              <a:p>
                <a:r>
                  <a:rPr lang="ru-RU" dirty="0" smtClean="0"/>
                  <a:t>Свертки -</a:t>
                </a:r>
                <a:r>
                  <a:rPr lang="en-US" dirty="0" smtClean="0"/>
                  <a:t>&gt; </a:t>
                </a:r>
                <a:r>
                  <a:rPr lang="ru-RU" dirty="0" err="1" smtClean="0"/>
                  <a:t>Пулинг</a:t>
                </a:r>
                <a:r>
                  <a:rPr lang="ru-RU" dirty="0" smtClean="0"/>
                  <a:t> -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Нормализация</a:t>
                </a:r>
              </a:p>
              <a:p>
                <a:endParaRPr lang="ru-RU" dirty="0"/>
              </a:p>
              <a:p>
                <a:r>
                  <a:rPr lang="ru-RU" dirty="0" smtClean="0"/>
                  <a:t>Зачем нужна нормализация</a:t>
                </a:r>
                <a:r>
                  <a:rPr lang="ru-RU" dirty="0" smtClean="0"/>
                  <a:t>?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22893" cy="4351338"/>
              </a:xfrm>
              <a:blipFill>
                <a:blip r:embed="rId3"/>
                <a:stretch>
                  <a:fillRect l="-266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Нужны ли </a:t>
            </a:r>
            <a:r>
              <a:rPr lang="ru-RU" dirty="0" err="1" smtClean="0"/>
              <a:t>полносвязные</a:t>
            </a:r>
            <a:r>
              <a:rPr lang="ru-RU" dirty="0" smtClean="0"/>
              <a:t> слои?</a:t>
            </a:r>
            <a:endParaRPr lang="en-US" dirty="0"/>
          </a:p>
        </p:txBody>
      </p:sp>
      <p:pic>
        <p:nvPicPr>
          <p:cNvPr id="4" name="Picture 4" descr="Convolutional Neural Network Learning Store, 57% OFF |  www.ingeniovirtu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7058891" cy="37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1408" y="5937662"/>
            <a:ext cx="212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Зачем нужны?</a:t>
            </a:r>
            <a:endParaRPr lang="en-US" sz="2400" dirty="0"/>
          </a:p>
        </p:txBody>
      </p:sp>
      <p:cxnSp>
        <p:nvCxnSpPr>
          <p:cNvPr id="9" name="Elbow Connector 8"/>
          <p:cNvCxnSpPr>
            <a:stCxn id="5" idx="3"/>
            <a:endCxn id="4" idx="3"/>
          </p:cNvCxnSpPr>
          <p:nvPr/>
        </p:nvCxnSpPr>
        <p:spPr>
          <a:xfrm flipV="1">
            <a:off x="7897091" y="3579929"/>
            <a:ext cx="12700" cy="2588566"/>
          </a:xfrm>
          <a:prstGeom prst="bentConnector3">
            <a:avLst>
              <a:gd name="adj1" fmla="val 53532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5752995"/>
            <a:ext cx="438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Как считать размер первого </a:t>
            </a:r>
            <a:r>
              <a:rPr lang="ru-RU" sz="2400" dirty="0" err="1" smtClean="0"/>
              <a:t>полносвязного</a:t>
            </a:r>
            <a:r>
              <a:rPr lang="ru-RU" sz="2400" dirty="0" smtClean="0"/>
              <a:t> слоя?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7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считаем результаты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1240"/>
                <a:ext cx="105156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Параметры </a:t>
                </a:r>
                <a:r>
                  <a:rPr lang="ru-RU" dirty="0" err="1" smtClean="0"/>
                  <a:t>сверточной</a:t>
                </a:r>
                <a:r>
                  <a:rPr lang="ru-RU" dirty="0" smtClean="0"/>
                  <a:t> сети:</a:t>
                </a:r>
              </a:p>
              <a:p>
                <a:pPr lvl="1"/>
                <a:r>
                  <a:rPr lang="ru-RU" dirty="0" smtClean="0"/>
                  <a:t>Кол-во каналов входного элемента</a:t>
                </a:r>
              </a:p>
              <a:p>
                <a:pPr lvl="1"/>
                <a:r>
                  <a:rPr lang="ru-RU" dirty="0" smtClean="0"/>
                  <a:t>Кол-во каналов выходного элемента</a:t>
                </a:r>
              </a:p>
              <a:p>
                <a:pPr lvl="1"/>
                <a:r>
                  <a:rPr lang="ru-RU" dirty="0" smtClean="0"/>
                  <a:t>Размеры фильтра(1 показатель, квадратный фильтр)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filter</a:t>
                </a:r>
                <a:endParaRPr lang="ru-RU" b="1" dirty="0" smtClean="0"/>
              </a:p>
              <a:p>
                <a:pPr lvl="1"/>
                <a:r>
                  <a:rPr lang="ru-RU" dirty="0" smtClean="0"/>
                  <a:t>Шаг (</a:t>
                </a:r>
                <a:r>
                  <a:rPr lang="ru-RU" b="1" dirty="0" smtClean="0"/>
                  <a:t>не будем менять, по умолчанию = 1</a:t>
                </a:r>
                <a:r>
                  <a:rPr lang="ru-RU" dirty="0" smtClean="0"/>
                  <a:t>)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stride</a:t>
                </a:r>
                <a:endParaRPr lang="ru-RU" b="1" dirty="0" smtClean="0"/>
              </a:p>
              <a:p>
                <a:pPr lvl="1"/>
                <a:r>
                  <a:rPr lang="ru-RU" dirty="0" smtClean="0"/>
                  <a:t>Дополнение исходного элемента нулями(можно и не только нулями)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padding</a:t>
                </a:r>
                <a:endParaRPr lang="ru-RU" b="1" dirty="0" smtClean="0"/>
              </a:p>
              <a:p>
                <a:pPr lvl="1"/>
                <a:endParaRPr lang="ru-RU" dirty="0"/>
              </a:p>
              <a:p>
                <a:r>
                  <a:rPr lang="ru-RU" dirty="0" smtClean="0"/>
                  <a:t>Тогда результат свертки считается по правилу: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𝑖𝑛𝑝𝑢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𝑠h𝑎𝑝𝑒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 + 2∗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𝑝𝑎𝑑𝑑𝑖𝑛𝑔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𝑠𝑡𝑟𝑖𝑑𝑒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Параметры </a:t>
                </a:r>
                <a:r>
                  <a:rPr lang="ru-RU" dirty="0" err="1" smtClean="0"/>
                  <a:t>пулинга</a:t>
                </a:r>
                <a:r>
                  <a:rPr lang="ru-RU" dirty="0" smtClean="0"/>
                  <a:t>:</a:t>
                </a:r>
              </a:p>
              <a:p>
                <a:pPr lvl="1"/>
                <a:r>
                  <a:rPr lang="ru-RU" dirty="0" smtClean="0"/>
                  <a:t>Размер фрагмента, к которому применится </a:t>
                </a:r>
                <a:r>
                  <a:rPr lang="ru-RU" dirty="0" err="1" smtClean="0"/>
                  <a:t>пулинг</a:t>
                </a:r>
                <a:r>
                  <a:rPr lang="ru-RU" dirty="0" smtClean="0"/>
                  <a:t> (в нашем случае </a:t>
                </a:r>
                <a:r>
                  <a:rPr lang="ru-RU" b="1" dirty="0" smtClean="0"/>
                  <a:t>разбирался и будет использоваться только 2</a:t>
                </a:r>
                <a:r>
                  <a:rPr lang="ru-RU" dirty="0" smtClean="0"/>
                  <a:t>) = </a:t>
                </a:r>
                <a:r>
                  <a:rPr lang="en-US" dirty="0" err="1" smtClean="0"/>
                  <a:t>kernel_size</a:t>
                </a:r>
                <a:endParaRPr lang="ru-RU" dirty="0" smtClean="0"/>
              </a:p>
              <a:p>
                <a:r>
                  <a:rPr lang="ru-RU" dirty="0" smtClean="0"/>
                  <a:t>Результат </a:t>
                </a:r>
                <a:r>
                  <a:rPr lang="ru-RU" dirty="0" err="1" smtClean="0"/>
                  <a:t>пулинга</a:t>
                </a:r>
                <a:r>
                  <a:rPr lang="ru-RU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𝑠h𝑎𝑝𝑒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𝑘𝑒𝑟𝑛𝑒𝑙</m:t>
                            </m:r>
                            <m:r>
                              <m:rPr>
                                <m:lit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 smtClean="0"/>
                  <a:t> в нашем случае,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 общем случае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𝑠h𝑎𝑝𝑒</m:t>
                                </m:r>
                              </m:sub>
                            </m:s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𝑘𝑒𝑟𝑛𝑒𝑙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𝑘𝑒𝑟𝑛𝑒𝑙</m:t>
                            </m:r>
                            <m:r>
                              <m:rPr>
                                <m:lit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1240"/>
                <a:ext cx="10515600" cy="5032376"/>
              </a:xfrm>
              <a:blipFill>
                <a:blip r:embed="rId2"/>
                <a:stretch>
                  <a:fillRect l="-812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4612" y="5682619"/>
            <a:ext cx="334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Меняются ли размеры после нормализации?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775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809997" cy="178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9662" y="1615375"/>
            <a:ext cx="2351315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Свертка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filter=5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padding=2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62696" y="4111757"/>
            <a:ext cx="1599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Пулинг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2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9875" y="2061255"/>
            <a:ext cx="201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Какой размер результата?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4609" y="1984706"/>
            <a:ext cx="201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Какой размер результата?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3557761"/>
            <a:ext cx="2351315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Свертка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16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32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filter=5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padding=2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1906" y="3927092"/>
            <a:ext cx="201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Какой размер результата?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7799" y="1767774"/>
            <a:ext cx="1599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Пулинг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2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6764" y="4015579"/>
            <a:ext cx="201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Какой размер результата?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21438" y="3554367"/>
            <a:ext cx="248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Нормализация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98764" y="5752434"/>
            <a:ext cx="248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Нормализация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18612" y="5753406"/>
            <a:ext cx="298218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Полносвязный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(Какие размеры?)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382990" y="5751459"/>
            <a:ext cx="263483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Полносвязный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(100, 10)</a:t>
            </a:r>
            <a:endParaRPr 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400801" y="5751459"/>
            <a:ext cx="298218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LeakyRelu</a:t>
            </a:r>
            <a:r>
              <a:rPr lang="en-US" sz="2400" dirty="0" smtClean="0"/>
              <a:t>(a=0.1)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Dropout(0.1)</a:t>
            </a:r>
          </a:p>
        </p:txBody>
      </p:sp>
      <p:cxnSp>
        <p:nvCxnSpPr>
          <p:cNvPr id="20" name="Curved Connector 19"/>
          <p:cNvCxnSpPr>
            <a:stCxn id="4" idx="0"/>
            <a:endCxn id="5" idx="0"/>
          </p:cNvCxnSpPr>
          <p:nvPr/>
        </p:nvCxnSpPr>
        <p:spPr>
          <a:xfrm rot="5400000" flipH="1" flipV="1">
            <a:off x="2866602" y="491972"/>
            <a:ext cx="75314" cy="2322121"/>
          </a:xfrm>
          <a:prstGeom prst="curvedConnector3">
            <a:avLst>
              <a:gd name="adj1" fmla="val 4035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0"/>
            <a:endCxn id="12" idx="0"/>
          </p:cNvCxnSpPr>
          <p:nvPr/>
        </p:nvCxnSpPr>
        <p:spPr>
          <a:xfrm rot="16200000" flipH="1">
            <a:off x="5890162" y="-209468"/>
            <a:ext cx="152399" cy="3802084"/>
          </a:xfrm>
          <a:prstGeom prst="curvedConnector3">
            <a:avLst>
              <a:gd name="adj1" fmla="val -1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0"/>
            <a:endCxn id="14" idx="3"/>
          </p:cNvCxnSpPr>
          <p:nvPr/>
        </p:nvCxnSpPr>
        <p:spPr>
          <a:xfrm rot="16200000" flipH="1">
            <a:off x="8530142" y="1105036"/>
            <a:ext cx="2017426" cy="3342902"/>
          </a:xfrm>
          <a:prstGeom prst="curvedConnector4">
            <a:avLst>
              <a:gd name="adj1" fmla="val -11331"/>
              <a:gd name="adj2" fmla="val 106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4" idx="0"/>
            <a:endCxn id="10" idx="0"/>
          </p:cNvCxnSpPr>
          <p:nvPr/>
        </p:nvCxnSpPr>
        <p:spPr>
          <a:xfrm rot="16200000" flipH="1" flipV="1">
            <a:off x="8617068" y="2208957"/>
            <a:ext cx="3394" cy="2694214"/>
          </a:xfrm>
          <a:prstGeom prst="curvedConnector3">
            <a:avLst>
              <a:gd name="adj1" fmla="val -67354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1"/>
            <a:endCxn id="6" idx="0"/>
          </p:cNvCxnSpPr>
          <p:nvPr/>
        </p:nvCxnSpPr>
        <p:spPr>
          <a:xfrm rot="10800000">
            <a:off x="3162302" y="4111757"/>
            <a:ext cx="2933699" cy="415500"/>
          </a:xfrm>
          <a:prstGeom prst="curvedConnector4">
            <a:avLst>
              <a:gd name="adj1" fmla="val 20180"/>
              <a:gd name="adj2" fmla="val 1978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0"/>
            <a:endCxn id="15" idx="1"/>
          </p:cNvCxnSpPr>
          <p:nvPr/>
        </p:nvCxnSpPr>
        <p:spPr>
          <a:xfrm rot="16200000" flipH="1" flipV="1">
            <a:off x="894778" y="3715743"/>
            <a:ext cx="1871510" cy="2663537"/>
          </a:xfrm>
          <a:prstGeom prst="curvedConnector4">
            <a:avLst>
              <a:gd name="adj1" fmla="val -25540"/>
              <a:gd name="adj2" fmla="val 1112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0"/>
            <a:endCxn id="16" idx="0"/>
          </p:cNvCxnSpPr>
          <p:nvPr/>
        </p:nvCxnSpPr>
        <p:spPr>
          <a:xfrm rot="16200000" flipH="1">
            <a:off x="3325966" y="4169666"/>
            <a:ext cx="972" cy="3166509"/>
          </a:xfrm>
          <a:prstGeom prst="curvedConnector3">
            <a:avLst>
              <a:gd name="adj1" fmla="val -235185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0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сверток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1690688"/>
            <a:ext cx="4715533" cy="299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83" y="1690688"/>
            <a:ext cx="4239217" cy="3143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345" y="5142016"/>
            <a:ext cx="554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Рецептивное поле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Из каких параметров можно получить размер рецептивного поля?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7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рецептивное поле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5013" y="1690688"/>
            <a:ext cx="3291260" cy="3346605"/>
            <a:chOff x="665018" y="1690688"/>
            <a:chExt cx="3291260" cy="3346605"/>
          </a:xfrm>
        </p:grpSpPr>
        <p:pic>
          <p:nvPicPr>
            <p:cNvPr id="2050" name="Picture 2" descr="CS231n Convolutional Neural Networks for Visual Recogni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8" y="1690688"/>
              <a:ext cx="3291260" cy="3279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65019" y="4637183"/>
              <a:ext cx="95002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Layer 1</a:t>
              </a:r>
              <a:endParaRPr lang="en-US" sz="2000" dirty="0"/>
            </a:p>
          </p:txBody>
        </p:sp>
      </p:grpSp>
      <p:pic>
        <p:nvPicPr>
          <p:cNvPr id="2052" name="Picture 4" descr="https://t1.daumcdn.net/cfile/tistory/99C2DF3D5BB561BD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4" r="50442" b="22760"/>
          <a:stretch/>
        </p:blipFill>
        <p:spPr bwMode="auto">
          <a:xfrm>
            <a:off x="3878165" y="1619862"/>
            <a:ext cx="3453924" cy="33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1.daumcdn.net/cfile/tistory/9949963E5BB562F42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10895" r="49746" b="22872"/>
          <a:stretch/>
        </p:blipFill>
        <p:spPr bwMode="auto">
          <a:xfrm>
            <a:off x="7443981" y="1619862"/>
            <a:ext cx="4583379" cy="34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 </a:t>
            </a:r>
            <a:r>
              <a:rPr lang="ru-RU" dirty="0" err="1" smtClean="0"/>
              <a:t>сверточных</a:t>
            </a:r>
            <a:r>
              <a:rPr lang="ru-RU" dirty="0" smtClean="0"/>
              <a:t> слоев хорошо? Почему?</a:t>
            </a:r>
          </a:p>
          <a:p>
            <a:endParaRPr lang="ru-RU" dirty="0" smtClean="0"/>
          </a:p>
          <a:p>
            <a:r>
              <a:rPr lang="ru-RU" dirty="0" smtClean="0"/>
              <a:t>Что такое рецептивное поле нейрона?</a:t>
            </a:r>
          </a:p>
          <a:p>
            <a:endParaRPr lang="ru-RU" dirty="0" smtClean="0"/>
          </a:p>
          <a:p>
            <a:r>
              <a:rPr lang="ru-RU" dirty="0" smtClean="0"/>
              <a:t>Как считать размеры результатов сверток и </a:t>
            </a:r>
            <a:r>
              <a:rPr lang="ru-RU" dirty="0" err="1" smtClean="0"/>
              <a:t>пулинга</a:t>
            </a:r>
            <a:r>
              <a:rPr lang="ru-R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339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Сложная сеть лучше?</vt:lpstr>
      <vt:lpstr>Правильная архитектура CNN сети</vt:lpstr>
      <vt:lpstr>Нужны ли полносвязные слои?</vt:lpstr>
      <vt:lpstr>Как считаем результаты</vt:lpstr>
      <vt:lpstr>Пример</vt:lpstr>
      <vt:lpstr>Обучение сверток</vt:lpstr>
      <vt:lpstr>Зачем рецептивное поле</vt:lpstr>
      <vt:lpstr>Повторение</vt:lpstr>
      <vt:lpstr>98%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104</cp:revision>
  <dcterms:created xsi:type="dcterms:W3CDTF">2022-07-01T11:39:54Z</dcterms:created>
  <dcterms:modified xsi:type="dcterms:W3CDTF">2022-07-09T16:16:29Z</dcterms:modified>
</cp:coreProperties>
</file>