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3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5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9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6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1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5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6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5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0061B-D369-4677-A3A3-A0707C5F6686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У2. Задачи компьютерного зрения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Занятие №</a:t>
            </a:r>
            <a:r>
              <a:rPr lang="en-US" dirty="0"/>
              <a:t>2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430582" y="5349875"/>
            <a:ext cx="9330836" cy="263983"/>
            <a:chOff x="1757835" y="5468947"/>
            <a:chExt cx="9330836" cy="263983"/>
          </a:xfrm>
        </p:grpSpPr>
        <p:cxnSp>
          <p:nvCxnSpPr>
            <p:cNvPr id="5" name="Straight Connector 4"/>
            <p:cNvCxnSpPr>
              <a:endCxn id="23" idx="6"/>
            </p:cNvCxnSpPr>
            <p:nvPr/>
          </p:nvCxnSpPr>
          <p:spPr>
            <a:xfrm>
              <a:off x="1888913" y="5600025"/>
              <a:ext cx="919975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757835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59016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160197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861378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62559" y="5470774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63740" y="5470774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964921" y="5470774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666102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367283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062172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757061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445658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134255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0826515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39262" y="5063290"/>
            <a:ext cx="2437262" cy="243726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rot="18568983">
            <a:off x="1577271" y="4633604"/>
            <a:ext cx="136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Цилиндрическая панорама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 rot="18568983">
            <a:off x="927903" y="4826498"/>
            <a:ext cx="125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Виды панорам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 rot="18568983">
            <a:off x="2608961" y="4939168"/>
            <a:ext cx="69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RANSAC</a:t>
            </a:r>
          </a:p>
        </p:txBody>
      </p:sp>
      <p:sp>
        <p:nvSpPr>
          <p:cNvPr id="32" name="TextBox 31"/>
          <p:cNvSpPr txBox="1"/>
          <p:nvPr/>
        </p:nvSpPr>
        <p:spPr>
          <a:xfrm rot="18568983">
            <a:off x="3197396" y="4859796"/>
            <a:ext cx="928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Пирамиды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 rot="18568983">
            <a:off x="3853125" y="4711148"/>
            <a:ext cx="101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Простейшие нейроны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981033" y="5241379"/>
            <a:ext cx="0" cy="41315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3661" y="5254108"/>
            <a:ext cx="0" cy="41315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218871" y="5254108"/>
            <a:ext cx="0" cy="41315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8568983">
            <a:off x="4454775" y="4803480"/>
            <a:ext cx="1229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Кросс-энтропия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 rot="18568983">
            <a:off x="5145732" y="4671142"/>
            <a:ext cx="126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/>
              <a:t>Полносвязный</a:t>
            </a:r>
            <a:r>
              <a:rPr lang="ru-RU" sz="1200" dirty="0"/>
              <a:t> классификатор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 rot="18568983">
            <a:off x="5957710" y="4636046"/>
            <a:ext cx="1015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Проблемы обучения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 rot="18568983">
            <a:off x="6810155" y="4824433"/>
            <a:ext cx="72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Свертки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 rot="18568983">
            <a:off x="7552909" y="4808489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CNN</a:t>
            </a:r>
          </a:p>
        </p:txBody>
      </p:sp>
      <p:sp>
        <p:nvSpPr>
          <p:cNvPr id="43" name="TextBox 42"/>
          <p:cNvSpPr txBox="1"/>
          <p:nvPr/>
        </p:nvSpPr>
        <p:spPr>
          <a:xfrm rot="18568983">
            <a:off x="8152562" y="4464071"/>
            <a:ext cx="1273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Генератор и дискриминатор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 rot="18568983">
            <a:off x="8940787" y="4800191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GAN</a:t>
            </a:r>
          </a:p>
        </p:txBody>
      </p:sp>
      <p:sp>
        <p:nvSpPr>
          <p:cNvPr id="45" name="TextBox 44"/>
          <p:cNvSpPr txBox="1"/>
          <p:nvPr/>
        </p:nvSpPr>
        <p:spPr>
          <a:xfrm rot="18568983">
            <a:off x="9629384" y="4819517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WGAN</a:t>
            </a:r>
          </a:p>
        </p:txBody>
      </p:sp>
      <p:sp>
        <p:nvSpPr>
          <p:cNvPr id="46" name="TextBox 45"/>
          <p:cNvSpPr txBox="1"/>
          <p:nvPr/>
        </p:nvSpPr>
        <p:spPr>
          <a:xfrm rot="18568983">
            <a:off x="10318277" y="4763475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CGAN</a:t>
            </a:r>
          </a:p>
        </p:txBody>
      </p:sp>
    </p:spTree>
    <p:extLst>
      <p:ext uri="{BB962C8B-B14F-4D97-AF65-F5344CB8AC3E}">
        <p14:creationId xmlns:p14="http://schemas.microsoft.com/office/powerpoint/2010/main" val="1318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склеивания кадров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95" y="1690688"/>
            <a:ext cx="7697209" cy="4002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5693236"/>
            <a:ext cx="3405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Как исправить?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30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Сглаживание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570" y="1686800"/>
            <a:ext cx="6661230" cy="4351338"/>
          </a:xfrm>
        </p:spPr>
      </p:pic>
      <p:sp>
        <p:nvSpPr>
          <p:cNvPr id="5" name="TextBox 4"/>
          <p:cNvSpPr txBox="1"/>
          <p:nvPr/>
        </p:nvSpPr>
        <p:spPr>
          <a:xfrm>
            <a:off x="939567" y="2080470"/>
            <a:ext cx="4060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Для масок используем пирамиды Гаусса, тогда края не будут заметны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Как поступить с самими изображениями?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Нужно сохранить контекст каждой</a:t>
            </a:r>
            <a:r>
              <a:rPr lang="en-US" sz="2400" dirty="0" smtClean="0"/>
              <a:t>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Н</a:t>
            </a:r>
            <a:r>
              <a:rPr lang="ru-RU" sz="2400" dirty="0" smtClean="0"/>
              <a:t>о добавить размытия для исключения перепадов яркости.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03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 Лапласа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211431" cy="2867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86" y="1690688"/>
            <a:ext cx="2469859" cy="2386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352" y="4077427"/>
            <a:ext cx="5484293" cy="2257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790869"/>
            <a:ext cx="3605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/>
              <a:t>Но Лапласиан сложно, поэтому: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856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Пирамиды Лапласа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99" y="1690688"/>
            <a:ext cx="8222201" cy="4351338"/>
          </a:xfrm>
        </p:spPr>
      </p:pic>
    </p:spTree>
    <p:extLst>
      <p:ext uri="{BB962C8B-B14F-4D97-AF65-F5344CB8AC3E}">
        <p14:creationId xmlns:p14="http://schemas.microsoft.com/office/powerpoint/2010/main" val="42086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57176" cy="4351338"/>
          </a:xfrm>
        </p:spPr>
        <p:txBody>
          <a:bodyPr/>
          <a:lstStyle/>
          <a:p>
            <a:r>
              <a:rPr lang="ru-RU" dirty="0" smtClean="0"/>
              <a:t>Что делается до этапа склеивания кадров?</a:t>
            </a:r>
            <a:endParaRPr lang="en-US" dirty="0" smtClean="0"/>
          </a:p>
          <a:p>
            <a:r>
              <a:rPr lang="ru-RU" dirty="0" smtClean="0"/>
              <a:t>Как будем использовать пирамиды?</a:t>
            </a:r>
          </a:p>
          <a:p>
            <a:r>
              <a:rPr lang="ru-RU" dirty="0" smtClean="0"/>
              <a:t>Почему мы отнимаем от изображения не его же после фильтра Гаусса, а элемент следующего слоя пирамиды(увеличиваем разрешение уменьшенного изображения)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__name__==“__main__”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7399789" cy="477651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 том же ноутбуке реализуйте </a:t>
            </a:r>
          </a:p>
          <a:p>
            <a:pPr lvl="1"/>
            <a:r>
              <a:rPr lang="ru-RU" dirty="0"/>
              <a:t>Ф</a:t>
            </a:r>
            <a:r>
              <a:rPr lang="ru-RU" dirty="0" smtClean="0"/>
              <a:t>ункцию</a:t>
            </a:r>
            <a:r>
              <a:rPr lang="en-US" dirty="0" smtClean="0"/>
              <a:t> </a:t>
            </a:r>
            <a:r>
              <a:rPr lang="en-US" b="1" dirty="0" err="1"/>
              <a:t>get_gaussian_pyramid</a:t>
            </a:r>
            <a:r>
              <a:rPr lang="en-US" b="1" dirty="0"/>
              <a:t>(image, </a:t>
            </a:r>
            <a:r>
              <a:rPr lang="en-US" b="1" dirty="0" err="1"/>
              <a:t>n_layers</a:t>
            </a:r>
            <a:r>
              <a:rPr lang="en-US" b="1" dirty="0"/>
              <a:t>, sigma</a:t>
            </a:r>
            <a:r>
              <a:rPr lang="en-US" b="1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которая строит пирамиду Гаусса с </a:t>
            </a:r>
            <a:r>
              <a:rPr lang="en-US" dirty="0" err="1" smtClean="0"/>
              <a:t>n_layers</a:t>
            </a:r>
            <a:r>
              <a:rPr lang="en-US" dirty="0" smtClean="0"/>
              <a:t> </a:t>
            </a:r>
            <a:r>
              <a:rPr lang="ru-RU" dirty="0" smtClean="0"/>
              <a:t>слоями с входным изображением </a:t>
            </a:r>
            <a:r>
              <a:rPr lang="en-US" dirty="0" smtClean="0"/>
              <a:t>image, </a:t>
            </a:r>
            <a:r>
              <a:rPr lang="ru-RU" dirty="0" smtClean="0"/>
              <a:t>параметром </a:t>
            </a:r>
            <a:r>
              <a:rPr lang="en-US" dirty="0" smtClean="0"/>
              <a:t>sigma </a:t>
            </a:r>
            <a:r>
              <a:rPr lang="ru-RU" dirty="0" smtClean="0"/>
              <a:t>для фильтра Гаусса(</a:t>
            </a:r>
            <a:r>
              <a:rPr lang="en-US" dirty="0" err="1"/>
              <a:t>g</a:t>
            </a:r>
            <a:r>
              <a:rPr lang="en-US" dirty="0" err="1" smtClean="0"/>
              <a:t>aussian</a:t>
            </a:r>
            <a:r>
              <a:rPr lang="en-US" dirty="0" smtClean="0"/>
              <a:t>(…)); </a:t>
            </a:r>
            <a:endParaRPr lang="ru-RU" dirty="0" smtClean="0"/>
          </a:p>
          <a:p>
            <a:pPr lvl="1"/>
            <a:r>
              <a:rPr lang="ru-RU" dirty="0" smtClean="0"/>
              <a:t>Функцию </a:t>
            </a:r>
            <a:r>
              <a:rPr lang="en-US" b="1" dirty="0" err="1"/>
              <a:t>get_laplacian_pyramid</a:t>
            </a:r>
            <a:r>
              <a:rPr lang="en-US" b="1" dirty="0"/>
              <a:t>(</a:t>
            </a:r>
            <a:r>
              <a:rPr lang="en-US" b="1" i="1" dirty="0"/>
              <a:t>image</a:t>
            </a:r>
            <a:r>
              <a:rPr lang="en-US" b="1" dirty="0"/>
              <a:t>, </a:t>
            </a:r>
            <a:r>
              <a:rPr lang="en-US" b="1" i="1" dirty="0" err="1"/>
              <a:t>n_layers</a:t>
            </a:r>
            <a:r>
              <a:rPr lang="en-US" b="1" dirty="0"/>
              <a:t>=4, </a:t>
            </a:r>
            <a:r>
              <a:rPr lang="en-US" b="1" i="1" dirty="0" smtClean="0"/>
              <a:t>sigma</a:t>
            </a:r>
            <a:r>
              <a:rPr lang="en-US" b="1" dirty="0" smtClean="0"/>
              <a:t>=2)</a:t>
            </a:r>
            <a:r>
              <a:rPr lang="ru-RU" dirty="0" smtClean="0"/>
              <a:t>, которая строит пирамиду Лапласа из пирамид Гаусса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Функцию</a:t>
            </a:r>
            <a:r>
              <a:rPr lang="ru-RU" b="1" dirty="0" smtClean="0"/>
              <a:t> </a:t>
            </a:r>
            <a:r>
              <a:rPr lang="en-US" b="1" dirty="0" err="1"/>
              <a:t>merge_laplacian_pyramid</a:t>
            </a:r>
            <a:r>
              <a:rPr lang="en-US" b="1" dirty="0"/>
              <a:t>(</a:t>
            </a:r>
            <a:r>
              <a:rPr lang="en-US" b="1" i="1" dirty="0" err="1"/>
              <a:t>laplacian_pyramid</a:t>
            </a:r>
            <a:r>
              <a:rPr lang="en-US" b="1" dirty="0" smtClean="0"/>
              <a:t>)</a:t>
            </a:r>
            <a:r>
              <a:rPr lang="ru-RU" dirty="0" smtClean="0"/>
              <a:t>, собирающую изображение из пирамиды.</a:t>
            </a:r>
            <a:endParaRPr lang="en-US" dirty="0"/>
          </a:p>
          <a:p>
            <a:r>
              <a:rPr lang="ru-RU" b="1" dirty="0" smtClean="0"/>
              <a:t>Важно! </a:t>
            </a:r>
            <a:r>
              <a:rPr lang="ru-RU" dirty="0" smtClean="0"/>
              <a:t>Мы не будем сжимать качество, а будем только преобразовывать предыдущие изображения фильтрами Гаусса(слоев немного, задача простая, поэтому можем так упростить)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066" y="2340530"/>
            <a:ext cx="3117734" cy="311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200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У2. Задачи компьютерного зрения</vt:lpstr>
      <vt:lpstr>Проблема склеивания кадров</vt:lpstr>
      <vt:lpstr>Сглаживание</vt:lpstr>
      <vt:lpstr>Фильтр Лапласа</vt:lpstr>
      <vt:lpstr>Пирамиды Лапласа</vt:lpstr>
      <vt:lpstr>Повторение</vt:lpstr>
      <vt:lpstr>If __name__==“__main__”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У2. Задачи компьютерного зрения</dc:title>
  <dc:creator>Mike</dc:creator>
  <cp:lastModifiedBy>Mike</cp:lastModifiedBy>
  <cp:revision>48</cp:revision>
  <dcterms:created xsi:type="dcterms:W3CDTF">2022-07-01T11:39:54Z</dcterms:created>
  <dcterms:modified xsi:type="dcterms:W3CDTF">2022-07-04T12:51:04Z</dcterms:modified>
</cp:coreProperties>
</file>