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24"/>
    <p:restoredTop sz="94730"/>
  </p:normalViewPr>
  <p:slideViewPr>
    <p:cSldViewPr snapToGrid="0" snapToObjects="1">
      <p:cViewPr>
        <p:scale>
          <a:sx n="125" d="100"/>
          <a:sy n="125" d="100"/>
        </p:scale>
        <p:origin x="-22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48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84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5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1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4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2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5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3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3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84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Biodiversity </a:t>
            </a:r>
            <a:r>
              <a:rPr lang="mr-IN" dirty="0" smtClean="0"/>
              <a:t>–</a:t>
            </a:r>
            <a:r>
              <a:rPr lang="en-US" dirty="0" smtClean="0"/>
              <a:t> A Codecademy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Robert Abramowitz</a:t>
            </a:r>
          </a:p>
          <a:p>
            <a:r>
              <a:rPr lang="en-US" dirty="0" smtClean="0"/>
              <a:t>7/30/2018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Species Conservation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 smtClean="0"/>
              <a:t>We were provided with information on plant and animal species</a:t>
            </a:r>
          </a:p>
          <a:p>
            <a:r>
              <a:rPr lang="en-US" sz="1700" dirty="0" smtClean="0"/>
              <a:t>The species were named by their scientific name, their common name, and their specific category (mammal, bird, reptile,</a:t>
            </a:r>
            <a:r>
              <a:rPr lang="en-US" sz="1700" dirty="0"/>
              <a:t> </a:t>
            </a:r>
            <a:r>
              <a:rPr lang="en-US" sz="1700" dirty="0"/>
              <a:t>a</a:t>
            </a:r>
            <a:r>
              <a:rPr lang="en-US" sz="1700" dirty="0" smtClean="0"/>
              <a:t>mphibian, fish, vascular plant, and nonvascular plant)</a:t>
            </a:r>
          </a:p>
          <a:p>
            <a:r>
              <a:rPr lang="en-US" sz="1700" dirty="0" smtClean="0"/>
              <a:t>After reviewing and manipulating the data, we were able to determine the conservation status of the species in the table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202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55"/>
          </a:xfrm>
        </p:spPr>
        <p:txBody>
          <a:bodyPr/>
          <a:lstStyle/>
          <a:p>
            <a:r>
              <a:rPr lang="en-US" dirty="0" smtClean="0"/>
              <a:t>Species Conservation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89031"/>
            <a:ext cx="10515600" cy="187307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After reviewing data provided by the National Parks Service, we were able to determine that a majority of plant and animal species are not in need of conservation</a:t>
            </a:r>
          </a:p>
          <a:p>
            <a:r>
              <a:rPr lang="en-US" sz="1800" dirty="0" smtClean="0"/>
              <a:t>As a subset of total species, mammals as a percentage of total are more likely to be endangered and be in protected </a:t>
            </a:r>
            <a:r>
              <a:rPr lang="en-US" sz="1800" dirty="0" smtClean="0"/>
              <a:t>status*</a:t>
            </a:r>
            <a:endParaRPr lang="en-US" sz="1800" dirty="0" smtClean="0"/>
          </a:p>
          <a:p>
            <a:pPr lvl="1"/>
            <a:r>
              <a:rPr lang="en-US" sz="1400" dirty="0" smtClean="0"/>
              <a:t>Despite this, the likelihood that mammals are more likely to be endangered than birds </a:t>
            </a:r>
            <a:r>
              <a:rPr lang="en-US" sz="1400" b="1" u="sng" dirty="0" smtClean="0"/>
              <a:t>is not </a:t>
            </a:r>
            <a:r>
              <a:rPr lang="en-US" sz="1400" dirty="0" smtClean="0"/>
              <a:t>statistically significant</a:t>
            </a:r>
          </a:p>
          <a:p>
            <a:pPr lvl="1"/>
            <a:r>
              <a:rPr lang="en-US" sz="1400" dirty="0" smtClean="0"/>
              <a:t>On the other hand, the likelihood that mammals are more likely to be endangered than reptiles </a:t>
            </a:r>
            <a:r>
              <a:rPr lang="en-US" sz="1400" b="1" u="sng" dirty="0" smtClean="0"/>
              <a:t>is</a:t>
            </a:r>
            <a:r>
              <a:rPr lang="en-US" sz="1400" dirty="0" smtClean="0"/>
              <a:t> statistically significant</a:t>
            </a:r>
            <a:endParaRPr lang="en-US" sz="1800" dirty="0" smtClean="0"/>
          </a:p>
          <a:p>
            <a:r>
              <a:rPr lang="en-US" sz="1800" dirty="0" smtClean="0"/>
              <a:t>I would recommend that more effort be placed on the conservation of mammals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29" y="1285880"/>
            <a:ext cx="6811766" cy="27288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236413"/>
            <a:ext cx="10101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*Statistical analysis was done using a chi squared test after converting the original species dataset into a pivot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1972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1886"/>
          </a:xfrm>
        </p:spPr>
        <p:txBody>
          <a:bodyPr/>
          <a:lstStyle/>
          <a:p>
            <a:r>
              <a:rPr lang="en-US" dirty="0" smtClean="0"/>
              <a:t>Sheep </a:t>
            </a:r>
            <a:r>
              <a:rPr lang="en-US" dirty="0" smtClean="0"/>
              <a:t>Observations &amp;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42102"/>
            <a:ext cx="10515600" cy="257171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Conservationists have been recording sheep species at different national parks to observe and report on foot and mouth disease</a:t>
            </a:r>
          </a:p>
          <a:p>
            <a:pPr lvl="1"/>
            <a:r>
              <a:rPr lang="en-US" sz="1400" dirty="0" smtClean="0"/>
              <a:t>Through previous observation of sheep, scientists have determined that 15% of sheep have foot and mouth disease</a:t>
            </a:r>
          </a:p>
          <a:p>
            <a:r>
              <a:rPr lang="en-US" sz="1800" dirty="0" smtClean="0"/>
              <a:t>Scientists at Yellowstone have been running a program to reduce the rate of foot and mouth </a:t>
            </a:r>
            <a:r>
              <a:rPr lang="en-US" sz="1800" dirty="0" smtClean="0"/>
              <a:t>disease* </a:t>
            </a:r>
            <a:endParaRPr lang="en-US" sz="1800" dirty="0" smtClean="0"/>
          </a:p>
          <a:p>
            <a:pPr lvl="1"/>
            <a:r>
              <a:rPr lang="en-US" sz="1400" dirty="0" smtClean="0"/>
              <a:t>In order to decrease foot and mouth disease by 5%, scientists would need to observe sheep for slightly over 2 weeks in Bryce park with just over 1 week in Yellowstone</a:t>
            </a:r>
          </a:p>
          <a:p>
            <a:pPr lvl="1"/>
            <a:r>
              <a:rPr lang="en-US" sz="1400" dirty="0" smtClean="0"/>
              <a:t>By running the test and recording the data for these allotted time periods, we could determine the accuracy with a 90% confidence that it is statistically significant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396" y="1516027"/>
            <a:ext cx="8133208" cy="22100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236413"/>
            <a:ext cx="10101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*The sample size was determined by using the </a:t>
            </a:r>
            <a:r>
              <a:rPr lang="en-US" sz="900" dirty="0" err="1" smtClean="0"/>
              <a:t>Codecademy</a:t>
            </a:r>
            <a:r>
              <a:rPr lang="en-US" sz="900" dirty="0" smtClean="0"/>
              <a:t> Sample Size Calculator and using the minimum detectable effect calculation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42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348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Office Theme</vt:lpstr>
      <vt:lpstr>Biodiversity – A Codecademy Final Project</vt:lpstr>
      <vt:lpstr>Species Conservation Info</vt:lpstr>
      <vt:lpstr>Species Conservation Analysis</vt:lpstr>
      <vt:lpstr>Sheep Observations &amp;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– A Codecademy Final Project</dc:title>
  <dc:creator>r</dc:creator>
  <cp:lastModifiedBy>Robby Abramowitz</cp:lastModifiedBy>
  <cp:revision>8</cp:revision>
  <dcterms:created xsi:type="dcterms:W3CDTF">2018-07-31T04:00:58Z</dcterms:created>
  <dcterms:modified xsi:type="dcterms:W3CDTF">2018-07-31T19:13:00Z</dcterms:modified>
</cp:coreProperties>
</file>