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BF162-506D-4DA1-8D4A-315A5EA9217D}" v="162" dt="2023-05-11T13:06:0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wad amasha" userId="f705854e7b9de933" providerId="LiveId" clId="{4A2BF162-506D-4DA1-8D4A-315A5EA9217D}"/>
    <pc:docChg chg="undo custSel addSld delSld modSld addMainMaster delMainMaster">
      <pc:chgData name="rwad amasha" userId="f705854e7b9de933" providerId="LiveId" clId="{4A2BF162-506D-4DA1-8D4A-315A5EA9217D}" dt="2023-05-11T13:06:09.176" v="2741" actId="5793"/>
      <pc:docMkLst>
        <pc:docMk/>
      </pc:docMkLst>
      <pc:sldChg chg="addSp modSp new mod setBg modClrScheme chgLayout">
        <pc:chgData name="rwad amasha" userId="f705854e7b9de933" providerId="LiveId" clId="{4A2BF162-506D-4DA1-8D4A-315A5EA9217D}" dt="2023-05-11T11:21:45.070" v="255" actId="113"/>
        <pc:sldMkLst>
          <pc:docMk/>
          <pc:sldMk cId="3570858542" sldId="256"/>
        </pc:sldMkLst>
        <pc:spChg chg="mod">
          <ac:chgData name="rwad amasha" userId="f705854e7b9de933" providerId="LiveId" clId="{4A2BF162-506D-4DA1-8D4A-315A5EA9217D}" dt="2023-05-11T11:21:45.070" v="255" actId="113"/>
          <ac:spMkLst>
            <pc:docMk/>
            <pc:sldMk cId="3570858542" sldId="256"/>
            <ac:spMk id="2" creationId="{8B88FF1A-9B72-0A63-AC6C-8733982C0B17}"/>
          </ac:spMkLst>
        </pc:spChg>
        <pc:spChg chg="mod">
          <ac:chgData name="rwad amasha" userId="f705854e7b9de933" providerId="LiveId" clId="{4A2BF162-506D-4DA1-8D4A-315A5EA9217D}" dt="2023-05-11T11:21:11.117" v="246" actId="26606"/>
          <ac:spMkLst>
            <pc:docMk/>
            <pc:sldMk cId="3570858542" sldId="256"/>
            <ac:spMk id="3" creationId="{94F3E225-4934-B929-232B-B89DEB5A71C6}"/>
          </ac:spMkLst>
        </pc:spChg>
        <pc:spChg chg="add">
          <ac:chgData name="rwad amasha" userId="f705854e7b9de933" providerId="LiveId" clId="{4A2BF162-506D-4DA1-8D4A-315A5EA9217D}" dt="2023-05-11T11:21:11.117" v="246" actId="26606"/>
          <ac:spMkLst>
            <pc:docMk/>
            <pc:sldMk cId="3570858542" sldId="256"/>
            <ac:spMk id="9" creationId="{3268346D-5E77-4906-AC8D-57FB88F111CD}"/>
          </ac:spMkLst>
        </pc:spChg>
        <pc:picChg chg="add">
          <ac:chgData name="rwad amasha" userId="f705854e7b9de933" providerId="LiveId" clId="{4A2BF162-506D-4DA1-8D4A-315A5EA9217D}" dt="2023-05-11T11:21:11.117" v="246" actId="26606"/>
          <ac:picMkLst>
            <pc:docMk/>
            <pc:sldMk cId="3570858542" sldId="256"/>
            <ac:picMk id="4" creationId="{B4A20B09-C638-14F4-2D29-8FBADAB1166F}"/>
          </ac:picMkLst>
        </pc:picChg>
        <pc:cxnChg chg="add">
          <ac:chgData name="rwad amasha" userId="f705854e7b9de933" providerId="LiveId" clId="{4A2BF162-506D-4DA1-8D4A-315A5EA9217D}" dt="2023-05-11T11:21:11.117" v="246" actId="26606"/>
          <ac:cxnSpMkLst>
            <pc:docMk/>
            <pc:sldMk cId="3570858542" sldId="256"/>
            <ac:cxnSpMk id="11" creationId="{4CBC1FDF-AE13-4731-B38F-2761BDFDBB0E}"/>
          </ac:cxnSpMkLst>
        </pc:cxnChg>
      </pc:sldChg>
      <pc:sldChg chg="addSp delSp modSp new mod setBg">
        <pc:chgData name="rwad amasha" userId="f705854e7b9de933" providerId="LiveId" clId="{4A2BF162-506D-4DA1-8D4A-315A5EA9217D}" dt="2023-05-11T12:15:45.604" v="866" actId="20577"/>
        <pc:sldMkLst>
          <pc:docMk/>
          <pc:sldMk cId="1021153067" sldId="257"/>
        </pc:sldMkLst>
        <pc:spChg chg="mod">
          <ac:chgData name="rwad amasha" userId="f705854e7b9de933" providerId="LiveId" clId="{4A2BF162-506D-4DA1-8D4A-315A5EA9217D}" dt="2023-05-11T12:01:03.347" v="758" actId="20577"/>
          <ac:spMkLst>
            <pc:docMk/>
            <pc:sldMk cId="1021153067" sldId="257"/>
            <ac:spMk id="2" creationId="{815E0F8C-722E-C557-304C-94729EE92D3A}"/>
          </ac:spMkLst>
        </pc:spChg>
        <pc:spChg chg="add del mod">
          <ac:chgData name="rwad amasha" userId="f705854e7b9de933" providerId="LiveId" clId="{4A2BF162-506D-4DA1-8D4A-315A5EA9217D}" dt="2023-05-11T12:00:38.471" v="753" actId="26606"/>
          <ac:spMkLst>
            <pc:docMk/>
            <pc:sldMk cId="1021153067" sldId="257"/>
            <ac:spMk id="3" creationId="{312D3820-BAE3-6821-AD09-C597ED2BB83F}"/>
          </ac:spMkLst>
        </pc:spChg>
        <pc:spChg chg="add del">
          <ac:chgData name="rwad amasha" userId="f705854e7b9de933" providerId="LiveId" clId="{4A2BF162-506D-4DA1-8D4A-315A5EA9217D}" dt="2023-05-11T12:00:33.647" v="748" actId="26606"/>
          <ac:spMkLst>
            <pc:docMk/>
            <pc:sldMk cId="1021153067" sldId="257"/>
            <ac:spMk id="10" creationId="{DB66C9CD-6BF4-44CA-8078-0BB819080761}"/>
          </ac:spMkLst>
        </pc:spChg>
        <pc:spChg chg="add del">
          <ac:chgData name="rwad amasha" userId="f705854e7b9de933" providerId="LiveId" clId="{4A2BF162-506D-4DA1-8D4A-315A5EA9217D}" dt="2023-05-11T12:00:33.647" v="748" actId="26606"/>
          <ac:spMkLst>
            <pc:docMk/>
            <pc:sldMk cId="1021153067" sldId="257"/>
            <ac:spMk id="13" creationId="{312D3820-BAE3-6821-AD09-C597ED2BB83F}"/>
          </ac:spMkLst>
        </pc:spChg>
        <pc:spChg chg="add del">
          <ac:chgData name="rwad amasha" userId="f705854e7b9de933" providerId="LiveId" clId="{4A2BF162-506D-4DA1-8D4A-315A5EA9217D}" dt="2023-05-11T12:00:36.352" v="750" actId="26606"/>
          <ac:spMkLst>
            <pc:docMk/>
            <pc:sldMk cId="1021153067" sldId="257"/>
            <ac:spMk id="16" creationId="{3268346D-5E77-4906-AC8D-57FB88F111CD}"/>
          </ac:spMkLst>
        </pc:spChg>
        <pc:spChg chg="add del">
          <ac:chgData name="rwad amasha" userId="f705854e7b9de933" providerId="LiveId" clId="{4A2BF162-506D-4DA1-8D4A-315A5EA9217D}" dt="2023-05-11T12:00:36.352" v="750" actId="26606"/>
          <ac:spMkLst>
            <pc:docMk/>
            <pc:sldMk cId="1021153067" sldId="257"/>
            <ac:spMk id="19" creationId="{312D3820-BAE3-6821-AD09-C597ED2BB83F}"/>
          </ac:spMkLst>
        </pc:spChg>
        <pc:spChg chg="add del">
          <ac:chgData name="rwad amasha" userId="f705854e7b9de933" providerId="LiveId" clId="{4A2BF162-506D-4DA1-8D4A-315A5EA9217D}" dt="2023-05-11T12:00:38.464" v="752" actId="26606"/>
          <ac:spMkLst>
            <pc:docMk/>
            <pc:sldMk cId="1021153067" sldId="257"/>
            <ac:spMk id="21" creationId="{DB66C9CD-6BF4-44CA-8078-0BB819080761}"/>
          </ac:spMkLst>
        </pc:spChg>
        <pc:spChg chg="add del">
          <ac:chgData name="rwad amasha" userId="f705854e7b9de933" providerId="LiveId" clId="{4A2BF162-506D-4DA1-8D4A-315A5EA9217D}" dt="2023-05-11T12:00:38.464" v="752" actId="26606"/>
          <ac:spMkLst>
            <pc:docMk/>
            <pc:sldMk cId="1021153067" sldId="257"/>
            <ac:spMk id="22" creationId="{312D3820-BAE3-6821-AD09-C597ED2BB83F}"/>
          </ac:spMkLst>
        </pc:spChg>
        <pc:spChg chg="add">
          <ac:chgData name="rwad amasha" userId="f705854e7b9de933" providerId="LiveId" clId="{4A2BF162-506D-4DA1-8D4A-315A5EA9217D}" dt="2023-05-11T12:00:38.471" v="753" actId="26606"/>
          <ac:spMkLst>
            <pc:docMk/>
            <pc:sldMk cId="1021153067" sldId="257"/>
            <ac:spMk id="26" creationId="{DB66C9CD-6BF4-44CA-8078-0BB819080761}"/>
          </ac:spMkLst>
        </pc:spChg>
        <pc:spChg chg="add mod">
          <ac:chgData name="rwad amasha" userId="f705854e7b9de933" providerId="LiveId" clId="{4A2BF162-506D-4DA1-8D4A-315A5EA9217D}" dt="2023-05-11T12:15:45.604" v="866" actId="20577"/>
          <ac:spMkLst>
            <pc:docMk/>
            <pc:sldMk cId="1021153067" sldId="257"/>
            <ac:spMk id="27" creationId="{312D3820-BAE3-6821-AD09-C597ED2BB83F}"/>
          </ac:spMkLst>
        </pc:spChg>
        <pc:graphicFrameChg chg="add del">
          <ac:chgData name="rwad amasha" userId="f705854e7b9de933" providerId="LiveId" clId="{4A2BF162-506D-4DA1-8D4A-315A5EA9217D}" dt="2023-05-11T12:00:12.906" v="740" actId="26606"/>
          <ac:graphicFrameMkLst>
            <pc:docMk/>
            <pc:sldMk cId="1021153067" sldId="257"/>
            <ac:graphicFrameMk id="5" creationId="{FF53AA35-8061-3120-ABDC-E738F890221C}"/>
          </ac:graphicFrameMkLst>
        </pc:graphicFrameChg>
        <pc:graphicFrameChg chg="add del">
          <ac:chgData name="rwad amasha" userId="f705854e7b9de933" providerId="LiveId" clId="{4A2BF162-506D-4DA1-8D4A-315A5EA9217D}" dt="2023-05-11T12:00:19.006" v="742" actId="26606"/>
          <ac:graphicFrameMkLst>
            <pc:docMk/>
            <pc:sldMk cId="1021153067" sldId="257"/>
            <ac:graphicFrameMk id="7" creationId="{FDF94198-987F-AE81-888E-0E498F5DEBB2}"/>
          </ac:graphicFrameMkLst>
        </pc:graphicFrameChg>
        <pc:graphicFrameChg chg="add del">
          <ac:chgData name="rwad amasha" userId="f705854e7b9de933" providerId="LiveId" clId="{4A2BF162-506D-4DA1-8D4A-315A5EA9217D}" dt="2023-05-11T12:00:22.017" v="744" actId="26606"/>
          <ac:graphicFrameMkLst>
            <pc:docMk/>
            <pc:sldMk cId="1021153067" sldId="257"/>
            <ac:graphicFrameMk id="9" creationId="{953223B5-A612-5434-7FAA-B5FF09C30F93}"/>
          </ac:graphicFrameMkLst>
        </pc:graphicFrameChg>
        <pc:graphicFrameChg chg="add del">
          <ac:chgData name="rwad amasha" userId="f705854e7b9de933" providerId="LiveId" clId="{4A2BF162-506D-4DA1-8D4A-315A5EA9217D}" dt="2023-05-11T12:00:26.175" v="746" actId="26606"/>
          <ac:graphicFrameMkLst>
            <pc:docMk/>
            <pc:sldMk cId="1021153067" sldId="257"/>
            <ac:graphicFrameMk id="11" creationId="{FF1F873A-97BF-2B48-C59E-BF58CF9FB4FD}"/>
          </ac:graphicFrameMkLst>
        </pc:graphicFrameChg>
        <pc:picChg chg="add del">
          <ac:chgData name="rwad amasha" userId="f705854e7b9de933" providerId="LiveId" clId="{4A2BF162-506D-4DA1-8D4A-315A5EA9217D}" dt="2023-05-11T12:00:33.647" v="748" actId="26606"/>
          <ac:picMkLst>
            <pc:docMk/>
            <pc:sldMk cId="1021153067" sldId="257"/>
            <ac:picMk id="14" creationId="{9812501C-C9DE-BBE6-AFCC-DBF393987D1B}"/>
          </ac:picMkLst>
        </pc:picChg>
        <pc:picChg chg="add del">
          <ac:chgData name="rwad amasha" userId="f705854e7b9de933" providerId="LiveId" clId="{4A2BF162-506D-4DA1-8D4A-315A5EA9217D}" dt="2023-05-11T12:00:36.352" v="750" actId="26606"/>
          <ac:picMkLst>
            <pc:docMk/>
            <pc:sldMk cId="1021153067" sldId="257"/>
            <ac:picMk id="17" creationId="{BC057052-0C11-CB48-952C-7697CC3B86FD}"/>
          </ac:picMkLst>
        </pc:picChg>
        <pc:picChg chg="add del">
          <ac:chgData name="rwad amasha" userId="f705854e7b9de933" providerId="LiveId" clId="{4A2BF162-506D-4DA1-8D4A-315A5EA9217D}" dt="2023-05-11T12:00:38.464" v="752" actId="26606"/>
          <ac:picMkLst>
            <pc:docMk/>
            <pc:sldMk cId="1021153067" sldId="257"/>
            <ac:picMk id="24" creationId="{E084C1CC-996F-92A2-8156-994E19CDE135}"/>
          </ac:picMkLst>
        </pc:picChg>
        <pc:picChg chg="add">
          <ac:chgData name="rwad amasha" userId="f705854e7b9de933" providerId="LiveId" clId="{4A2BF162-506D-4DA1-8D4A-315A5EA9217D}" dt="2023-05-11T12:00:38.471" v="753" actId="26606"/>
          <ac:picMkLst>
            <pc:docMk/>
            <pc:sldMk cId="1021153067" sldId="257"/>
            <ac:picMk id="29" creationId="{9812501C-C9DE-BBE6-AFCC-DBF393987D1B}"/>
          </ac:picMkLst>
        </pc:picChg>
        <pc:cxnChg chg="add del">
          <ac:chgData name="rwad amasha" userId="f705854e7b9de933" providerId="LiveId" clId="{4A2BF162-506D-4DA1-8D4A-315A5EA9217D}" dt="2023-05-11T12:00:33.647" v="748" actId="26606"/>
          <ac:cxnSpMkLst>
            <pc:docMk/>
            <pc:sldMk cId="1021153067" sldId="257"/>
            <ac:cxnSpMk id="12" creationId="{C05D45D7-984D-4CDD-B1BC-0CF407C72275}"/>
          </ac:cxnSpMkLst>
        </pc:cxnChg>
        <pc:cxnChg chg="add del">
          <ac:chgData name="rwad amasha" userId="f705854e7b9de933" providerId="LiveId" clId="{4A2BF162-506D-4DA1-8D4A-315A5EA9217D}" dt="2023-05-11T12:00:36.352" v="750" actId="26606"/>
          <ac:cxnSpMkLst>
            <pc:docMk/>
            <pc:sldMk cId="1021153067" sldId="257"/>
            <ac:cxnSpMk id="18" creationId="{4CBC1FDF-AE13-4731-B38F-2761BDFDBB0E}"/>
          </ac:cxnSpMkLst>
        </pc:cxnChg>
        <pc:cxnChg chg="add del">
          <ac:chgData name="rwad amasha" userId="f705854e7b9de933" providerId="LiveId" clId="{4A2BF162-506D-4DA1-8D4A-315A5EA9217D}" dt="2023-05-11T12:00:38.464" v="752" actId="26606"/>
          <ac:cxnSpMkLst>
            <pc:docMk/>
            <pc:sldMk cId="1021153067" sldId="257"/>
            <ac:cxnSpMk id="23" creationId="{CC9CF63D-A2A3-4ECF-BC53-4B0D56918FB4}"/>
          </ac:cxnSpMkLst>
        </pc:cxnChg>
        <pc:cxnChg chg="add">
          <ac:chgData name="rwad amasha" userId="f705854e7b9de933" providerId="LiveId" clId="{4A2BF162-506D-4DA1-8D4A-315A5EA9217D}" dt="2023-05-11T12:00:38.471" v="753" actId="26606"/>
          <ac:cxnSpMkLst>
            <pc:docMk/>
            <pc:sldMk cId="1021153067" sldId="257"/>
            <ac:cxnSpMk id="28" creationId="{C05D45D7-984D-4CDD-B1BC-0CF407C72275}"/>
          </ac:cxnSpMkLst>
        </pc:cxnChg>
      </pc:sldChg>
      <pc:sldChg chg="addSp delSp modSp new mod setBg">
        <pc:chgData name="rwad amasha" userId="f705854e7b9de933" providerId="LiveId" clId="{4A2BF162-506D-4DA1-8D4A-315A5EA9217D}" dt="2023-05-11T12:32:07.547" v="1468" actId="113"/>
        <pc:sldMkLst>
          <pc:docMk/>
          <pc:sldMk cId="3574866658" sldId="258"/>
        </pc:sldMkLst>
        <pc:spChg chg="mod">
          <ac:chgData name="rwad amasha" userId="f705854e7b9de933" providerId="LiveId" clId="{4A2BF162-506D-4DA1-8D4A-315A5EA9217D}" dt="2023-05-11T12:32:07.547" v="1468" actId="113"/>
          <ac:spMkLst>
            <pc:docMk/>
            <pc:sldMk cId="3574866658" sldId="258"/>
            <ac:spMk id="2" creationId="{2072FBFE-5576-9D2E-2E3C-BAF446497349}"/>
          </ac:spMkLst>
        </pc:spChg>
        <pc:spChg chg="del mod">
          <ac:chgData name="rwad amasha" userId="f705854e7b9de933" providerId="LiveId" clId="{4A2BF162-506D-4DA1-8D4A-315A5EA9217D}" dt="2023-05-11T12:26:06.506" v="1399" actId="26606"/>
          <ac:spMkLst>
            <pc:docMk/>
            <pc:sldMk cId="3574866658" sldId="258"/>
            <ac:spMk id="3" creationId="{1F7530D0-D2D2-9AED-D1EB-964C9E0AC702}"/>
          </ac:spMkLst>
        </pc:spChg>
        <pc:spChg chg="add del mod">
          <ac:chgData name="rwad amasha" userId="f705854e7b9de933" providerId="LiveId" clId="{4A2BF162-506D-4DA1-8D4A-315A5EA9217D}" dt="2023-05-11T12:27:10.081" v="1413" actId="478"/>
          <ac:spMkLst>
            <pc:docMk/>
            <pc:sldMk cId="3574866658" sldId="258"/>
            <ac:spMk id="4" creationId="{4551001A-8C6D-9E2C-438A-46586B164AD4}"/>
          </ac:spMkLst>
        </pc:spChg>
        <pc:spChg chg="add del mod">
          <ac:chgData name="rwad amasha" userId="f705854e7b9de933" providerId="LiveId" clId="{4A2BF162-506D-4DA1-8D4A-315A5EA9217D}" dt="2023-05-11T12:27:09.120" v="1412" actId="478"/>
          <ac:spMkLst>
            <pc:docMk/>
            <pc:sldMk cId="3574866658" sldId="258"/>
            <ac:spMk id="5" creationId="{D44B8E4B-42D1-1233-5302-59D063A5234A}"/>
          </ac:spMkLst>
        </pc:spChg>
        <pc:spChg chg="add del">
          <ac:chgData name="rwad amasha" userId="f705854e7b9de933" providerId="LiveId" clId="{4A2BF162-506D-4DA1-8D4A-315A5EA9217D}" dt="2023-05-11T12:31:47.393" v="1464" actId="478"/>
          <ac:spMkLst>
            <pc:docMk/>
            <pc:sldMk cId="3574866658" sldId="258"/>
            <ac:spMk id="9" creationId="{7E739B1B-B942-A843-05EA-2F56E7BAFD98}"/>
          </ac:spMkLst>
        </pc:spChg>
        <pc:spChg chg="add del mod">
          <ac:chgData name="rwad amasha" userId="f705854e7b9de933" providerId="LiveId" clId="{4A2BF162-506D-4DA1-8D4A-315A5EA9217D}" dt="2023-05-11T12:31:27.402" v="1461" actId="478"/>
          <ac:spMkLst>
            <pc:docMk/>
            <pc:sldMk cId="3574866658" sldId="258"/>
            <ac:spMk id="10" creationId="{53234B63-6FDD-AB60-2457-6590CF619793}"/>
          </ac:spMkLst>
        </pc:spChg>
        <pc:spChg chg="add">
          <ac:chgData name="rwad amasha" userId="f705854e7b9de933" providerId="LiveId" clId="{4A2BF162-506D-4DA1-8D4A-315A5EA9217D}" dt="2023-05-11T12:27:38.176" v="1414" actId="26606"/>
          <ac:spMkLst>
            <pc:docMk/>
            <pc:sldMk cId="3574866658" sldId="258"/>
            <ac:spMk id="11" creationId="{DB66C9CD-6BF4-44CA-8078-0BB819080761}"/>
          </ac:spMkLst>
        </pc:spChg>
        <pc:spChg chg="add del mod">
          <ac:chgData name="rwad amasha" userId="f705854e7b9de933" providerId="LiveId" clId="{4A2BF162-506D-4DA1-8D4A-315A5EA9217D}" dt="2023-05-11T12:31:48.030" v="1465" actId="478"/>
          <ac:spMkLst>
            <pc:docMk/>
            <pc:sldMk cId="3574866658" sldId="258"/>
            <ac:spMk id="12" creationId="{D3F452B3-61E9-2602-985B-6A7828FC9CBC}"/>
          </ac:spMkLst>
        </pc:spChg>
        <pc:graphicFrameChg chg="add mod modGraphic">
          <ac:chgData name="rwad amasha" userId="f705854e7b9de933" providerId="LiveId" clId="{4A2BF162-506D-4DA1-8D4A-315A5EA9217D}" dt="2023-05-11T12:31:07.461" v="1457"/>
          <ac:graphicFrameMkLst>
            <pc:docMk/>
            <pc:sldMk cId="3574866658" sldId="258"/>
            <ac:graphicFrameMk id="6" creationId="{DEC7C6FB-85EC-9B6B-A942-1334B81BEFBC}"/>
          </ac:graphicFrameMkLst>
        </pc:graphicFrameChg>
        <pc:cxnChg chg="add del mod">
          <ac:chgData name="rwad amasha" userId="f705854e7b9de933" providerId="LiveId" clId="{4A2BF162-506D-4DA1-8D4A-315A5EA9217D}" dt="2023-05-11T12:31:15.958" v="1458" actId="478"/>
          <ac:cxnSpMkLst>
            <pc:docMk/>
            <pc:sldMk cId="3574866658" sldId="258"/>
            <ac:cxnSpMk id="8" creationId="{768BAC88-8244-83ED-2CA4-4A17A9EBB009}"/>
          </ac:cxnSpMkLst>
        </pc:cxnChg>
        <pc:cxnChg chg="add">
          <ac:chgData name="rwad amasha" userId="f705854e7b9de933" providerId="LiveId" clId="{4A2BF162-506D-4DA1-8D4A-315A5EA9217D}" dt="2023-05-11T12:27:38.176" v="1414" actId="26606"/>
          <ac:cxnSpMkLst>
            <pc:docMk/>
            <pc:sldMk cId="3574866658" sldId="258"/>
            <ac:cxnSpMk id="13" creationId="{D9BF9BF3-7E9D-458B-A5D2-E730C5FFD0CD}"/>
          </ac:cxnSpMkLst>
        </pc:cxnChg>
        <pc:cxnChg chg="add">
          <ac:chgData name="rwad amasha" userId="f705854e7b9de933" providerId="LiveId" clId="{4A2BF162-506D-4DA1-8D4A-315A5EA9217D}" dt="2023-05-11T12:31:52.127" v="1466" actId="11529"/>
          <ac:cxnSpMkLst>
            <pc:docMk/>
            <pc:sldMk cId="3574866658" sldId="258"/>
            <ac:cxnSpMk id="15" creationId="{C464B261-A78F-1F47-4D57-507909B81E83}"/>
          </ac:cxnSpMkLst>
        </pc:cxnChg>
        <pc:cxnChg chg="add mod">
          <ac:chgData name="rwad amasha" userId="f705854e7b9de933" providerId="LiveId" clId="{4A2BF162-506D-4DA1-8D4A-315A5EA9217D}" dt="2023-05-11T12:31:58.612" v="1467" actId="11529"/>
          <ac:cxnSpMkLst>
            <pc:docMk/>
            <pc:sldMk cId="3574866658" sldId="258"/>
            <ac:cxnSpMk id="17" creationId="{652CD5FC-B803-0476-5DA4-7F45B7211EBF}"/>
          </ac:cxnSpMkLst>
        </pc:cxnChg>
      </pc:sldChg>
      <pc:sldChg chg="modSp new del mod">
        <pc:chgData name="rwad amasha" userId="f705854e7b9de933" providerId="LiveId" clId="{4A2BF162-506D-4DA1-8D4A-315A5EA9217D}" dt="2023-05-11T12:33:50.724" v="1483" actId="47"/>
        <pc:sldMkLst>
          <pc:docMk/>
          <pc:sldMk cId="3262880504" sldId="259"/>
        </pc:sldMkLst>
        <pc:spChg chg="mod">
          <ac:chgData name="rwad amasha" userId="f705854e7b9de933" providerId="LiveId" clId="{4A2BF162-506D-4DA1-8D4A-315A5EA9217D}" dt="2023-05-11T12:33:26.888" v="1481" actId="20577"/>
          <ac:spMkLst>
            <pc:docMk/>
            <pc:sldMk cId="3262880504" sldId="259"/>
            <ac:spMk id="2" creationId="{4C773148-294C-75B5-E6ED-13D8AF218134}"/>
          </ac:spMkLst>
        </pc:spChg>
      </pc:sldChg>
      <pc:sldChg chg="modSp add mod">
        <pc:chgData name="rwad amasha" userId="f705854e7b9de933" providerId="LiveId" clId="{4A2BF162-506D-4DA1-8D4A-315A5EA9217D}" dt="2023-05-11T12:37:19.060" v="1595" actId="27957"/>
        <pc:sldMkLst>
          <pc:docMk/>
          <pc:sldMk cId="3311230370" sldId="260"/>
        </pc:sldMkLst>
        <pc:spChg chg="mod">
          <ac:chgData name="rwad amasha" userId="f705854e7b9de933" providerId="LiveId" clId="{4A2BF162-506D-4DA1-8D4A-315A5EA9217D}" dt="2023-05-11T12:34:00.959" v="1496" actId="20577"/>
          <ac:spMkLst>
            <pc:docMk/>
            <pc:sldMk cId="3311230370" sldId="260"/>
            <ac:spMk id="2" creationId="{2072FBFE-5576-9D2E-2E3C-BAF446497349}"/>
          </ac:spMkLst>
        </pc:spChg>
        <pc:graphicFrameChg chg="add mod">
          <ac:chgData name="rwad amasha" userId="f705854e7b9de933" providerId="LiveId" clId="{4A2BF162-506D-4DA1-8D4A-315A5EA9217D}" dt="2023-05-11T12:37:19.060" v="1595" actId="27957"/>
          <ac:graphicFrameMkLst>
            <pc:docMk/>
            <pc:sldMk cId="3311230370" sldId="260"/>
            <ac:graphicFrameMk id="6" creationId="{DEC7C6FB-85EC-9B6B-A942-1334B81BEFBC}"/>
          </ac:graphicFrameMkLst>
        </pc:graphicFrameChg>
      </pc:sldChg>
      <pc:sldChg chg="addSp modSp new mod setBg">
        <pc:chgData name="rwad amasha" userId="f705854e7b9de933" providerId="LiveId" clId="{4A2BF162-506D-4DA1-8D4A-315A5EA9217D}" dt="2023-05-11T12:48:41.064" v="2023" actId="20577"/>
        <pc:sldMkLst>
          <pc:docMk/>
          <pc:sldMk cId="688456468" sldId="261"/>
        </pc:sldMkLst>
        <pc:spChg chg="mod">
          <ac:chgData name="rwad amasha" userId="f705854e7b9de933" providerId="LiveId" clId="{4A2BF162-506D-4DA1-8D4A-315A5EA9217D}" dt="2023-05-11T12:48:12.750" v="2021" actId="26606"/>
          <ac:spMkLst>
            <pc:docMk/>
            <pc:sldMk cId="688456468" sldId="261"/>
            <ac:spMk id="2" creationId="{FE2DAB99-0BA9-62D5-7A73-C44D14F74B00}"/>
          </ac:spMkLst>
        </pc:spChg>
        <pc:spChg chg="mod">
          <ac:chgData name="rwad amasha" userId="f705854e7b9de933" providerId="LiveId" clId="{4A2BF162-506D-4DA1-8D4A-315A5EA9217D}" dt="2023-05-11T12:48:41.064" v="2023" actId="20577"/>
          <ac:spMkLst>
            <pc:docMk/>
            <pc:sldMk cId="688456468" sldId="261"/>
            <ac:spMk id="3" creationId="{4410A08A-D240-1E9D-8E4B-7EDD5F6AC54C}"/>
          </ac:spMkLst>
        </pc:spChg>
        <pc:spChg chg="add">
          <ac:chgData name="rwad amasha" userId="f705854e7b9de933" providerId="LiveId" clId="{4A2BF162-506D-4DA1-8D4A-315A5EA9217D}" dt="2023-05-11T12:48:12.750" v="2021" actId="26606"/>
          <ac:spMkLst>
            <pc:docMk/>
            <pc:sldMk cId="688456468" sldId="261"/>
            <ac:spMk id="9" creationId="{EEE96A74-B62B-4642-AB22-7776A5F48CE7}"/>
          </ac:spMkLst>
        </pc:spChg>
        <pc:picChg chg="add">
          <ac:chgData name="rwad amasha" userId="f705854e7b9de933" providerId="LiveId" clId="{4A2BF162-506D-4DA1-8D4A-315A5EA9217D}" dt="2023-05-11T12:48:12.750" v="2021" actId="26606"/>
          <ac:picMkLst>
            <pc:docMk/>
            <pc:sldMk cId="688456468" sldId="261"/>
            <ac:picMk id="5" creationId="{BF531386-3626-D4B8-AB87-42196D28777D}"/>
          </ac:picMkLst>
        </pc:picChg>
        <pc:cxnChg chg="add">
          <ac:chgData name="rwad amasha" userId="f705854e7b9de933" providerId="LiveId" clId="{4A2BF162-506D-4DA1-8D4A-315A5EA9217D}" dt="2023-05-11T12:48:12.750" v="2021" actId="26606"/>
          <ac:cxnSpMkLst>
            <pc:docMk/>
            <pc:sldMk cId="688456468" sldId="261"/>
            <ac:cxnSpMk id="11" creationId="{3A513CAD-9784-4D35-BAF9-1F7DDD697BDB}"/>
          </ac:cxnSpMkLst>
        </pc:cxnChg>
      </pc:sldChg>
      <pc:sldChg chg="addSp delSp modSp new mod setBg">
        <pc:chgData name="rwad amasha" userId="f705854e7b9de933" providerId="LiveId" clId="{4A2BF162-506D-4DA1-8D4A-315A5EA9217D}" dt="2023-05-11T12:42:51.208" v="2013" actId="962"/>
        <pc:sldMkLst>
          <pc:docMk/>
          <pc:sldMk cId="3775806866" sldId="262"/>
        </pc:sldMkLst>
        <pc:spChg chg="del">
          <ac:chgData name="rwad amasha" userId="f705854e7b9de933" providerId="LiveId" clId="{4A2BF162-506D-4DA1-8D4A-315A5EA9217D}" dt="2023-05-11T12:42:10.360" v="1997" actId="478"/>
          <ac:spMkLst>
            <pc:docMk/>
            <pc:sldMk cId="3775806866" sldId="262"/>
            <ac:spMk id="2" creationId="{FA5E46F0-9347-600C-9654-42875411C24D}"/>
          </ac:spMkLst>
        </pc:spChg>
        <pc:spChg chg="del">
          <ac:chgData name="rwad amasha" userId="f705854e7b9de933" providerId="LiveId" clId="{4A2BF162-506D-4DA1-8D4A-315A5EA9217D}" dt="2023-05-11T12:42:14.175" v="1998"/>
          <ac:spMkLst>
            <pc:docMk/>
            <pc:sldMk cId="3775806866" sldId="262"/>
            <ac:spMk id="3" creationId="{5D13042B-10FB-6484-B40D-AB9CB831F25F}"/>
          </ac:spMkLst>
        </pc:spChg>
        <pc:spChg chg="add del">
          <ac:chgData name="rwad amasha" userId="f705854e7b9de933" providerId="LiveId" clId="{4A2BF162-506D-4DA1-8D4A-315A5EA9217D}" dt="2023-05-11T12:42:37.709" v="2007" actId="26606"/>
          <ac:spMkLst>
            <pc:docMk/>
            <pc:sldMk cId="3775806866" sldId="262"/>
            <ac:spMk id="10" creationId="{1193773F-8E9F-4F3E-A7D2-0EBECA70A527}"/>
          </ac:spMkLst>
        </pc:spChg>
        <pc:grpChg chg="add del">
          <ac:chgData name="rwad amasha" userId="f705854e7b9de933" providerId="LiveId" clId="{4A2BF162-506D-4DA1-8D4A-315A5EA9217D}" dt="2023-05-11T12:42:37.709" v="2007" actId="26606"/>
          <ac:grpSpMkLst>
            <pc:docMk/>
            <pc:sldMk cId="3775806866" sldId="262"/>
            <ac:grpSpMk id="12" creationId="{C7C706A1-F8C5-4423-AF1E-8D6EF8C3DD19}"/>
          </ac:grpSpMkLst>
        </pc:grpChg>
        <pc:picChg chg="add mod">
          <ac:chgData name="rwad amasha" userId="f705854e7b9de933" providerId="LiveId" clId="{4A2BF162-506D-4DA1-8D4A-315A5EA9217D}" dt="2023-05-11T12:42:51.208" v="2013" actId="962"/>
          <ac:picMkLst>
            <pc:docMk/>
            <pc:sldMk cId="3775806866" sldId="262"/>
            <ac:picMk id="5" creationId="{77E36423-58DC-0FA6-C4B8-F5CD5B0FDEA4}"/>
          </ac:picMkLst>
        </pc:picChg>
      </pc:sldChg>
      <pc:sldChg chg="addSp delSp modSp new mod">
        <pc:chgData name="rwad amasha" userId="f705854e7b9de933" providerId="LiveId" clId="{4A2BF162-506D-4DA1-8D4A-315A5EA9217D}" dt="2023-05-11T12:47:31.516" v="2020" actId="14100"/>
        <pc:sldMkLst>
          <pc:docMk/>
          <pc:sldMk cId="339391498" sldId="263"/>
        </pc:sldMkLst>
        <pc:spChg chg="del">
          <ac:chgData name="rwad amasha" userId="f705854e7b9de933" providerId="LiveId" clId="{4A2BF162-506D-4DA1-8D4A-315A5EA9217D}" dt="2023-05-11T12:47:20.272" v="2015" actId="478"/>
          <ac:spMkLst>
            <pc:docMk/>
            <pc:sldMk cId="339391498" sldId="263"/>
            <ac:spMk id="2" creationId="{4B2D5CE4-C612-9892-3DF2-0850BD3DA41F}"/>
          </ac:spMkLst>
        </pc:spChg>
        <pc:spChg chg="del">
          <ac:chgData name="rwad amasha" userId="f705854e7b9de933" providerId="LiveId" clId="{4A2BF162-506D-4DA1-8D4A-315A5EA9217D}" dt="2023-05-11T12:47:22.958" v="2016" actId="22"/>
          <ac:spMkLst>
            <pc:docMk/>
            <pc:sldMk cId="339391498" sldId="263"/>
            <ac:spMk id="3" creationId="{8C0655BC-6760-B24B-2ECB-9CC3CD737C74}"/>
          </ac:spMkLst>
        </pc:spChg>
        <pc:picChg chg="add mod ord">
          <ac:chgData name="rwad amasha" userId="f705854e7b9de933" providerId="LiveId" clId="{4A2BF162-506D-4DA1-8D4A-315A5EA9217D}" dt="2023-05-11T12:47:31.516" v="2020" actId="14100"/>
          <ac:picMkLst>
            <pc:docMk/>
            <pc:sldMk cId="339391498" sldId="263"/>
            <ac:picMk id="5" creationId="{8107F37B-BCF2-483D-48A7-B1659D0CA507}"/>
          </ac:picMkLst>
        </pc:picChg>
      </pc:sldChg>
      <pc:sldChg chg="addSp modSp new mod setBg">
        <pc:chgData name="rwad amasha" userId="f705854e7b9de933" providerId="LiveId" clId="{4A2BF162-506D-4DA1-8D4A-315A5EA9217D}" dt="2023-05-11T12:59:22.959" v="2696" actId="113"/>
        <pc:sldMkLst>
          <pc:docMk/>
          <pc:sldMk cId="1514313308" sldId="264"/>
        </pc:sldMkLst>
        <pc:spChg chg="mod">
          <ac:chgData name="rwad amasha" userId="f705854e7b9de933" providerId="LiveId" clId="{4A2BF162-506D-4DA1-8D4A-315A5EA9217D}" dt="2023-05-11T12:56:58.668" v="2686" actId="14100"/>
          <ac:spMkLst>
            <pc:docMk/>
            <pc:sldMk cId="1514313308" sldId="264"/>
            <ac:spMk id="2" creationId="{70BBB5AA-E612-A5EF-4B0B-38315BE1896E}"/>
          </ac:spMkLst>
        </pc:spChg>
        <pc:spChg chg="mod">
          <ac:chgData name="rwad amasha" userId="f705854e7b9de933" providerId="LiveId" clId="{4A2BF162-506D-4DA1-8D4A-315A5EA9217D}" dt="2023-05-11T12:59:22.959" v="2696" actId="113"/>
          <ac:spMkLst>
            <pc:docMk/>
            <pc:sldMk cId="1514313308" sldId="264"/>
            <ac:spMk id="3" creationId="{7E6D9C60-5643-D798-BD47-4BFE08AAE83E}"/>
          </ac:spMkLst>
        </pc:spChg>
        <pc:spChg chg="add mod">
          <ac:chgData name="rwad amasha" userId="f705854e7b9de933" providerId="LiveId" clId="{4A2BF162-506D-4DA1-8D4A-315A5EA9217D}" dt="2023-05-11T12:57:18.891" v="2690" actId="1076"/>
          <ac:spMkLst>
            <pc:docMk/>
            <pc:sldMk cId="1514313308" sldId="264"/>
            <ac:spMk id="4" creationId="{54E339B7-3420-FABE-EA61-15A8ECFF265A}"/>
          </ac:spMkLst>
        </pc:spChg>
        <pc:spChg chg="add">
          <ac:chgData name="rwad amasha" userId="f705854e7b9de933" providerId="LiveId" clId="{4A2BF162-506D-4DA1-8D4A-315A5EA9217D}" dt="2023-05-11T12:56:35.038" v="2679" actId="26606"/>
          <ac:spMkLst>
            <pc:docMk/>
            <pc:sldMk cId="1514313308" sldId="264"/>
            <ac:spMk id="9" creationId="{6D2D76E3-BBAC-4D3C-9314-D3076FA9051A}"/>
          </ac:spMkLst>
        </pc:spChg>
        <pc:grpChg chg="add">
          <ac:chgData name="rwad amasha" userId="f705854e7b9de933" providerId="LiveId" clId="{4A2BF162-506D-4DA1-8D4A-315A5EA9217D}" dt="2023-05-11T12:56:35.038" v="2679" actId="26606"/>
          <ac:grpSpMkLst>
            <pc:docMk/>
            <pc:sldMk cId="1514313308" sldId="264"/>
            <ac:grpSpMk id="11" creationId="{75C945D9-C3DE-4D90-9F29-7BE223AAF113}"/>
          </ac:grpSpMkLst>
        </pc:grpChg>
        <pc:grpChg chg="add">
          <ac:chgData name="rwad amasha" userId="f705854e7b9de933" providerId="LiveId" clId="{4A2BF162-506D-4DA1-8D4A-315A5EA9217D}" dt="2023-05-11T12:56:35.038" v="2679" actId="26606"/>
          <ac:grpSpMkLst>
            <pc:docMk/>
            <pc:sldMk cId="1514313308" sldId="264"/>
            <ac:grpSpMk id="56" creationId="{55C23123-3C5C-4A8B-AD1C-138D7B73D8D9}"/>
          </ac:grpSpMkLst>
        </pc:grpChg>
        <pc:cxnChg chg="add">
          <ac:chgData name="rwad amasha" userId="f705854e7b9de933" providerId="LiveId" clId="{4A2BF162-506D-4DA1-8D4A-315A5EA9217D}" dt="2023-05-11T12:56:35.038" v="2679" actId="26606"/>
          <ac:cxnSpMkLst>
            <pc:docMk/>
            <pc:sldMk cId="1514313308" sldId="264"/>
            <ac:cxnSpMk id="54" creationId="{22725E2D-27B9-4A2E-B161-230C61B08082}"/>
          </ac:cxnSpMkLst>
        </pc:cxnChg>
      </pc:sldChg>
      <pc:sldChg chg="modSp new mod">
        <pc:chgData name="rwad amasha" userId="f705854e7b9de933" providerId="LiveId" clId="{4A2BF162-506D-4DA1-8D4A-315A5EA9217D}" dt="2023-05-11T13:06:09.176" v="2741" actId="5793"/>
        <pc:sldMkLst>
          <pc:docMk/>
          <pc:sldMk cId="3616688309" sldId="265"/>
        </pc:sldMkLst>
        <pc:spChg chg="mod">
          <ac:chgData name="rwad amasha" userId="f705854e7b9de933" providerId="LiveId" clId="{4A2BF162-506D-4DA1-8D4A-315A5EA9217D}" dt="2023-05-11T12:59:47.137" v="2723" actId="20577"/>
          <ac:spMkLst>
            <pc:docMk/>
            <pc:sldMk cId="3616688309" sldId="265"/>
            <ac:spMk id="2" creationId="{ADDCBB8F-7FB4-9080-883C-EF6580CD3F02}"/>
          </ac:spMkLst>
        </pc:spChg>
        <pc:spChg chg="mod">
          <ac:chgData name="rwad amasha" userId="f705854e7b9de933" providerId="LiveId" clId="{4A2BF162-506D-4DA1-8D4A-315A5EA9217D}" dt="2023-05-11T13:06:09.176" v="2741" actId="5793"/>
          <ac:spMkLst>
            <pc:docMk/>
            <pc:sldMk cId="3616688309" sldId="265"/>
            <ac:spMk id="3" creationId="{E88C43A3-A956-7C9B-1AC3-997E3CA57A90}"/>
          </ac:spMkLst>
        </pc:spChg>
      </pc:sldChg>
      <pc:sldMasterChg chg="del delSldLayout">
        <pc:chgData name="rwad amasha" userId="f705854e7b9de933" providerId="LiveId" clId="{4A2BF162-506D-4DA1-8D4A-315A5EA9217D}" dt="2023-05-11T11:21:11.117" v="246" actId="26606"/>
        <pc:sldMasterMkLst>
          <pc:docMk/>
          <pc:sldMasterMk cId="1180117994" sldId="2147483648"/>
        </pc:sldMasterMkLst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379935123" sldId="2147483649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1822973069" sldId="2147483650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189113135" sldId="2147483651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438696530" sldId="2147483652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1601858449" sldId="2147483653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84829557" sldId="2147483654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2966780964" sldId="2147483655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1111264482" sldId="2147483656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406971533" sldId="2147483657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877871846" sldId="2147483658"/>
          </pc:sldLayoutMkLst>
        </pc:sldLayoutChg>
        <pc:sldLayoutChg chg="del">
          <pc:chgData name="rwad amasha" userId="f705854e7b9de933" providerId="LiveId" clId="{4A2BF162-506D-4DA1-8D4A-315A5EA9217D}" dt="2023-05-11T11:21:11.117" v="246" actId="26606"/>
          <pc:sldLayoutMkLst>
            <pc:docMk/>
            <pc:sldMasterMk cId="1180117994" sldId="2147483648"/>
            <pc:sldLayoutMk cId="3371028549" sldId="2147483659"/>
          </pc:sldLayoutMkLst>
        </pc:sldLayoutChg>
      </pc:sldMasterChg>
      <pc:sldMasterChg chg="add addSldLayout">
        <pc:chgData name="rwad amasha" userId="f705854e7b9de933" providerId="LiveId" clId="{4A2BF162-506D-4DA1-8D4A-315A5EA9217D}" dt="2023-05-11T11:21:11.117" v="246" actId="26606"/>
        <pc:sldMasterMkLst>
          <pc:docMk/>
          <pc:sldMasterMk cId="2960314050" sldId="2147483673"/>
        </pc:sldMasterMkLst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2138434100" sldId="2147483662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4168795637" sldId="2147483663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3369200375" sldId="2147483664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3029192146" sldId="2147483665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1051574354" sldId="2147483666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721611252" sldId="2147483667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2705960584" sldId="2147483668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268234451" sldId="2147483669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410822748" sldId="2147483670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427465606" sldId="2147483671"/>
          </pc:sldLayoutMkLst>
        </pc:sldLayoutChg>
        <pc:sldLayoutChg chg="add">
          <pc:chgData name="rwad amasha" userId="f705854e7b9de933" providerId="LiveId" clId="{4A2BF162-506D-4DA1-8D4A-315A5EA9217D}" dt="2023-05-11T11:21:11.117" v="246" actId="26606"/>
          <pc:sldLayoutMkLst>
            <pc:docMk/>
            <pc:sldMasterMk cId="2960314050" sldId="2147483673"/>
            <pc:sldLayoutMk cId="1069748361" sldId="21474836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57D90-61F1-4114-B09F-4D8B008657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39CEE3-988C-4519-AEE3-701E29F32A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The average amount spent per user in each group in our sample group : </a:t>
          </a:r>
          <a:r>
            <a:rPr lang="en-US" b="1" i="0"/>
            <a:t>Control: $3.375, Treatment: $3.391.</a:t>
          </a:r>
          <a:endParaRPr lang="en-US"/>
        </a:p>
      </dgm:t>
    </dgm:pt>
    <dgm:pt modelId="{96EBA4EB-5785-4BE8-B9AA-219E5C7D2546}" type="parTrans" cxnId="{DE0F08DF-FCED-4E5E-8BF2-86FDAC0D6A84}">
      <dgm:prSet/>
      <dgm:spPr/>
      <dgm:t>
        <a:bodyPr/>
        <a:lstStyle/>
        <a:p>
          <a:endParaRPr lang="en-US"/>
        </a:p>
      </dgm:t>
    </dgm:pt>
    <dgm:pt modelId="{75216616-890C-4C4D-8A63-4C48298FC8D3}" type="sibTrans" cxnId="{DE0F08DF-FCED-4E5E-8BF2-86FDAC0D6A84}">
      <dgm:prSet/>
      <dgm:spPr/>
      <dgm:t>
        <a:bodyPr/>
        <a:lstStyle/>
        <a:p>
          <a:endParaRPr lang="en-US"/>
        </a:p>
      </dgm:t>
    </dgm:pt>
    <dgm:pt modelId="{6D37CB25-9E6D-427B-A0E1-9F4B2A0A0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From this data we can be 95% confident that the true amount spent will be :</a:t>
          </a:r>
          <a:endParaRPr lang="en-US"/>
        </a:p>
      </dgm:t>
    </dgm:pt>
    <dgm:pt modelId="{FA9E1F09-A2FE-4354-8E26-A2A81CB7490E}" type="parTrans" cxnId="{7DF7E526-2943-41D8-ACBE-C3957DA4E9E3}">
      <dgm:prSet/>
      <dgm:spPr/>
      <dgm:t>
        <a:bodyPr/>
        <a:lstStyle/>
        <a:p>
          <a:endParaRPr lang="en-US"/>
        </a:p>
      </dgm:t>
    </dgm:pt>
    <dgm:pt modelId="{0EB0EE14-ED38-464C-AC07-9AA775AB9EB9}" type="sibTrans" cxnId="{7DF7E526-2943-41D8-ACBE-C3957DA4E9E3}">
      <dgm:prSet/>
      <dgm:spPr/>
      <dgm:t>
        <a:bodyPr/>
        <a:lstStyle/>
        <a:p>
          <a:endParaRPr lang="en-US"/>
        </a:p>
      </dgm:t>
    </dgm:pt>
    <dgm:pt modelId="{F649C76C-0B93-4FC2-A78F-719EF6090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Control : between </a:t>
          </a:r>
          <a:r>
            <a:rPr lang="en-US" b="1" i="0" dirty="0"/>
            <a:t>3.049$</a:t>
          </a:r>
          <a:r>
            <a:rPr lang="en-US" b="1" dirty="0"/>
            <a:t> and</a:t>
          </a:r>
          <a:r>
            <a:rPr lang="en-US" b="1" i="0" dirty="0"/>
            <a:t> 3.700$ .</a:t>
          </a:r>
          <a:endParaRPr lang="en-US" dirty="0"/>
        </a:p>
      </dgm:t>
    </dgm:pt>
    <dgm:pt modelId="{063869E1-51EA-4536-84B5-971025D8E6C3}" type="parTrans" cxnId="{D11F7EEC-5609-4AE8-8DA4-73E49F714130}">
      <dgm:prSet/>
      <dgm:spPr/>
      <dgm:t>
        <a:bodyPr/>
        <a:lstStyle/>
        <a:p>
          <a:endParaRPr lang="en-US"/>
        </a:p>
      </dgm:t>
    </dgm:pt>
    <dgm:pt modelId="{9C80E5C5-A496-42DB-8C96-60E467F9A9DB}" type="sibTrans" cxnId="{D11F7EEC-5609-4AE8-8DA4-73E49F714130}">
      <dgm:prSet/>
      <dgm:spPr/>
      <dgm:t>
        <a:bodyPr/>
        <a:lstStyle/>
        <a:p>
          <a:endParaRPr lang="en-US"/>
        </a:p>
      </dgm:t>
    </dgm:pt>
    <dgm:pt modelId="{BF44CC31-93E7-41C0-93A8-AE925E844B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Treatment: between </a:t>
          </a:r>
          <a:r>
            <a:rPr lang="en-US" b="1" i="0" dirty="0"/>
            <a:t>3.073$ and 3.708$ .</a:t>
          </a:r>
          <a:endParaRPr lang="en-US" dirty="0"/>
        </a:p>
      </dgm:t>
    </dgm:pt>
    <dgm:pt modelId="{A374C361-E1BB-4D62-9134-673E67E67680}" type="parTrans" cxnId="{5DF6FCEB-FF3F-411D-9E15-7E6708237E20}">
      <dgm:prSet/>
      <dgm:spPr/>
      <dgm:t>
        <a:bodyPr/>
        <a:lstStyle/>
        <a:p>
          <a:endParaRPr lang="en-US"/>
        </a:p>
      </dgm:t>
    </dgm:pt>
    <dgm:pt modelId="{2348663D-C20F-4C55-A411-EAE28BC7EC2D}" type="sibTrans" cxnId="{5DF6FCEB-FF3F-411D-9E15-7E6708237E20}">
      <dgm:prSet/>
      <dgm:spPr/>
      <dgm:t>
        <a:bodyPr/>
        <a:lstStyle/>
        <a:p>
          <a:endParaRPr lang="en-US"/>
        </a:p>
      </dgm:t>
    </dgm:pt>
    <dgm:pt modelId="{B63D1DB0-92B4-407E-93D5-30BCD30D17DB}" type="pres">
      <dgm:prSet presAssocID="{80057D90-61F1-4114-B09F-4D8B00865727}" presName="root" presStyleCnt="0">
        <dgm:presLayoutVars>
          <dgm:dir/>
          <dgm:resizeHandles val="exact"/>
        </dgm:presLayoutVars>
      </dgm:prSet>
      <dgm:spPr/>
    </dgm:pt>
    <dgm:pt modelId="{E67E070E-C573-4B6A-A736-4C45FC6E5F3E}" type="pres">
      <dgm:prSet presAssocID="{9B39CEE3-988C-4519-AEE3-701E29F32A6D}" presName="compNode" presStyleCnt="0"/>
      <dgm:spPr/>
    </dgm:pt>
    <dgm:pt modelId="{AED116A3-AD66-4DB7-9644-35D4DE74B292}" type="pres">
      <dgm:prSet presAssocID="{9B39CEE3-988C-4519-AEE3-701E29F32A6D}" presName="iconBgRect" presStyleLbl="bgShp" presStyleIdx="0" presStyleCnt="4"/>
      <dgm:spPr/>
    </dgm:pt>
    <dgm:pt modelId="{9939D1B5-82A9-482E-81A5-9F806840A973}" type="pres">
      <dgm:prSet presAssocID="{9B39CEE3-988C-4519-AEE3-701E29F32A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18C866F-CAC8-4B18-8539-BDC58F5C071F}" type="pres">
      <dgm:prSet presAssocID="{9B39CEE3-988C-4519-AEE3-701E29F32A6D}" presName="spaceRect" presStyleCnt="0"/>
      <dgm:spPr/>
    </dgm:pt>
    <dgm:pt modelId="{8ECCBA4A-901B-4F50-BA6E-39F8FA47557B}" type="pres">
      <dgm:prSet presAssocID="{9B39CEE3-988C-4519-AEE3-701E29F32A6D}" presName="textRect" presStyleLbl="revTx" presStyleIdx="0" presStyleCnt="4">
        <dgm:presLayoutVars>
          <dgm:chMax val="1"/>
          <dgm:chPref val="1"/>
        </dgm:presLayoutVars>
      </dgm:prSet>
      <dgm:spPr/>
    </dgm:pt>
    <dgm:pt modelId="{C026AFA2-FD90-4542-A932-935876DF86F4}" type="pres">
      <dgm:prSet presAssocID="{75216616-890C-4C4D-8A63-4C48298FC8D3}" presName="sibTrans" presStyleCnt="0"/>
      <dgm:spPr/>
    </dgm:pt>
    <dgm:pt modelId="{904738E1-93D2-499E-BFB3-4BD612C62E0B}" type="pres">
      <dgm:prSet presAssocID="{6D37CB25-9E6D-427B-A0E1-9F4B2A0A091A}" presName="compNode" presStyleCnt="0"/>
      <dgm:spPr/>
    </dgm:pt>
    <dgm:pt modelId="{63F1609B-5370-4E31-958D-F02DE0D1B053}" type="pres">
      <dgm:prSet presAssocID="{6D37CB25-9E6D-427B-A0E1-9F4B2A0A091A}" presName="iconBgRect" presStyleLbl="bgShp" presStyleIdx="1" presStyleCnt="4"/>
      <dgm:spPr/>
    </dgm:pt>
    <dgm:pt modelId="{D83E2E00-6880-4D23-8E4F-E9449AC2E876}" type="pres">
      <dgm:prSet presAssocID="{6D37CB25-9E6D-427B-A0E1-9F4B2A0A09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F18740-FB03-4745-BA8B-0DF3114485FC}" type="pres">
      <dgm:prSet presAssocID="{6D37CB25-9E6D-427B-A0E1-9F4B2A0A091A}" presName="spaceRect" presStyleCnt="0"/>
      <dgm:spPr/>
    </dgm:pt>
    <dgm:pt modelId="{7397303C-B28D-431C-A8FF-EF5B6C34E425}" type="pres">
      <dgm:prSet presAssocID="{6D37CB25-9E6D-427B-A0E1-9F4B2A0A091A}" presName="textRect" presStyleLbl="revTx" presStyleIdx="1" presStyleCnt="4">
        <dgm:presLayoutVars>
          <dgm:chMax val="1"/>
          <dgm:chPref val="1"/>
        </dgm:presLayoutVars>
      </dgm:prSet>
      <dgm:spPr/>
    </dgm:pt>
    <dgm:pt modelId="{60A8B256-2388-411B-AE43-4124A980E190}" type="pres">
      <dgm:prSet presAssocID="{0EB0EE14-ED38-464C-AC07-9AA775AB9EB9}" presName="sibTrans" presStyleCnt="0"/>
      <dgm:spPr/>
    </dgm:pt>
    <dgm:pt modelId="{52FB58D7-55B2-41A5-B80C-1C9C9F788437}" type="pres">
      <dgm:prSet presAssocID="{F649C76C-0B93-4FC2-A78F-719EF6090DFE}" presName="compNode" presStyleCnt="0"/>
      <dgm:spPr/>
    </dgm:pt>
    <dgm:pt modelId="{81E11523-A775-4808-B27A-DF0056A683F5}" type="pres">
      <dgm:prSet presAssocID="{F649C76C-0B93-4FC2-A78F-719EF6090DFE}" presName="iconBgRect" presStyleLbl="bgShp" presStyleIdx="2" presStyleCnt="4" custLinFactX="31579" custLinFactY="27335" custLinFactNeighborX="100000" custLinFactNeighborY="100000"/>
      <dgm:spPr/>
    </dgm:pt>
    <dgm:pt modelId="{28615614-117E-4EF8-93E2-D8FCCAB2C0D0}" type="pres">
      <dgm:prSet presAssocID="{F649C76C-0B93-4FC2-A78F-719EF6090DFE}" presName="iconRect" presStyleLbl="node1" presStyleIdx="2" presStyleCnt="4" custLinFactX="100000" custLinFactY="100000" custLinFactNeighborX="128090" custLinFactNeighborY="1231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BE5F6BF8-5F75-409D-9793-644DAED7E612}" type="pres">
      <dgm:prSet presAssocID="{F649C76C-0B93-4FC2-A78F-719EF6090DFE}" presName="spaceRect" presStyleCnt="0"/>
      <dgm:spPr/>
    </dgm:pt>
    <dgm:pt modelId="{DEEFC48D-5EF6-4EC3-A42B-4A7FA816538A}" type="pres">
      <dgm:prSet presAssocID="{F649C76C-0B93-4FC2-A78F-719EF6090DFE}" presName="textRect" presStyleLbl="revTx" presStyleIdx="2" presStyleCnt="4" custLinFactY="45093" custLinFactNeighborX="80014" custLinFactNeighborY="100000">
        <dgm:presLayoutVars>
          <dgm:chMax val="1"/>
          <dgm:chPref val="1"/>
        </dgm:presLayoutVars>
      </dgm:prSet>
      <dgm:spPr/>
    </dgm:pt>
    <dgm:pt modelId="{C6A4D85D-FF05-4E2B-9CF4-209459178539}" type="pres">
      <dgm:prSet presAssocID="{9C80E5C5-A496-42DB-8C96-60E467F9A9DB}" presName="sibTrans" presStyleCnt="0"/>
      <dgm:spPr/>
    </dgm:pt>
    <dgm:pt modelId="{FBA60BAA-26E8-4576-8B4E-268D3663953A}" type="pres">
      <dgm:prSet presAssocID="{BF44CC31-93E7-41C0-93A8-AE925E844BA2}" presName="compNode" presStyleCnt="0"/>
      <dgm:spPr/>
    </dgm:pt>
    <dgm:pt modelId="{464392E0-81C0-4E70-BF22-622FAB58BE30}" type="pres">
      <dgm:prSet presAssocID="{BF44CC31-93E7-41C0-93A8-AE925E844BA2}" presName="iconBgRect" presStyleLbl="bgShp" presStyleIdx="3" presStyleCnt="4" custLinFactNeighborX="-67204" custLinFactNeighborY="-40330"/>
      <dgm:spPr/>
    </dgm:pt>
    <dgm:pt modelId="{A4E5B63F-6FDA-4030-87DD-6AE97903DAA6}" type="pres">
      <dgm:prSet presAssocID="{BF44CC31-93E7-41C0-93A8-AE925E844BA2}" presName="iconRect" presStyleLbl="node1" presStyleIdx="3" presStyleCnt="4" custLinFactX="-18361" custLinFactNeighborX="-100000" custLinFactNeighborY="-7753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D3CF7B9-DCAF-42DC-8F5C-522B4FF1D8A0}" type="pres">
      <dgm:prSet presAssocID="{BF44CC31-93E7-41C0-93A8-AE925E844BA2}" presName="spaceRect" presStyleCnt="0"/>
      <dgm:spPr/>
    </dgm:pt>
    <dgm:pt modelId="{8BA1C7E8-23A3-4051-B077-E0E8F76A8861}" type="pres">
      <dgm:prSet presAssocID="{BF44CC31-93E7-41C0-93A8-AE925E844BA2}" presName="textRect" presStyleLbl="revTx" presStyleIdx="3" presStyleCnt="4" custLinFactNeighborX="-40508" custLinFactNeighborY="-96247">
        <dgm:presLayoutVars>
          <dgm:chMax val="1"/>
          <dgm:chPref val="1"/>
        </dgm:presLayoutVars>
      </dgm:prSet>
      <dgm:spPr/>
    </dgm:pt>
  </dgm:ptLst>
  <dgm:cxnLst>
    <dgm:cxn modelId="{7DF7E526-2943-41D8-ACBE-C3957DA4E9E3}" srcId="{80057D90-61F1-4114-B09F-4D8B00865727}" destId="{6D37CB25-9E6D-427B-A0E1-9F4B2A0A091A}" srcOrd="1" destOrd="0" parTransId="{FA9E1F09-A2FE-4354-8E26-A2A81CB7490E}" sibTransId="{0EB0EE14-ED38-464C-AC07-9AA775AB9EB9}"/>
    <dgm:cxn modelId="{FB4E556F-8CC6-4740-B8D2-9DE127935987}" type="presOf" srcId="{9B39CEE3-988C-4519-AEE3-701E29F32A6D}" destId="{8ECCBA4A-901B-4F50-BA6E-39F8FA47557B}" srcOrd="0" destOrd="0" presId="urn:microsoft.com/office/officeart/2018/5/layout/IconCircleLabelList"/>
    <dgm:cxn modelId="{69B80680-D4CE-436C-B228-ADC8AEFB6179}" type="presOf" srcId="{6D37CB25-9E6D-427B-A0E1-9F4B2A0A091A}" destId="{7397303C-B28D-431C-A8FF-EF5B6C34E425}" srcOrd="0" destOrd="0" presId="urn:microsoft.com/office/officeart/2018/5/layout/IconCircleLabelList"/>
    <dgm:cxn modelId="{1D01528A-74DE-42F6-A2CE-D217B6515993}" type="presOf" srcId="{BF44CC31-93E7-41C0-93A8-AE925E844BA2}" destId="{8BA1C7E8-23A3-4051-B077-E0E8F76A8861}" srcOrd="0" destOrd="0" presId="urn:microsoft.com/office/officeart/2018/5/layout/IconCircleLabelList"/>
    <dgm:cxn modelId="{928640BA-E196-43F7-AC10-2484CD060939}" type="presOf" srcId="{F649C76C-0B93-4FC2-A78F-719EF6090DFE}" destId="{DEEFC48D-5EF6-4EC3-A42B-4A7FA816538A}" srcOrd="0" destOrd="0" presId="urn:microsoft.com/office/officeart/2018/5/layout/IconCircleLabelList"/>
    <dgm:cxn modelId="{2D20E2BD-3AE4-4CC3-934F-09AE4B0C5016}" type="presOf" srcId="{80057D90-61F1-4114-B09F-4D8B00865727}" destId="{B63D1DB0-92B4-407E-93D5-30BCD30D17DB}" srcOrd="0" destOrd="0" presId="urn:microsoft.com/office/officeart/2018/5/layout/IconCircleLabelList"/>
    <dgm:cxn modelId="{DE0F08DF-FCED-4E5E-8BF2-86FDAC0D6A84}" srcId="{80057D90-61F1-4114-B09F-4D8B00865727}" destId="{9B39CEE3-988C-4519-AEE3-701E29F32A6D}" srcOrd="0" destOrd="0" parTransId="{96EBA4EB-5785-4BE8-B9AA-219E5C7D2546}" sibTransId="{75216616-890C-4C4D-8A63-4C48298FC8D3}"/>
    <dgm:cxn modelId="{5DF6FCEB-FF3F-411D-9E15-7E6708237E20}" srcId="{80057D90-61F1-4114-B09F-4D8B00865727}" destId="{BF44CC31-93E7-41C0-93A8-AE925E844BA2}" srcOrd="3" destOrd="0" parTransId="{A374C361-E1BB-4D62-9134-673E67E67680}" sibTransId="{2348663D-C20F-4C55-A411-EAE28BC7EC2D}"/>
    <dgm:cxn modelId="{D11F7EEC-5609-4AE8-8DA4-73E49F714130}" srcId="{80057D90-61F1-4114-B09F-4D8B00865727}" destId="{F649C76C-0B93-4FC2-A78F-719EF6090DFE}" srcOrd="2" destOrd="0" parTransId="{063869E1-51EA-4536-84B5-971025D8E6C3}" sibTransId="{9C80E5C5-A496-42DB-8C96-60E467F9A9DB}"/>
    <dgm:cxn modelId="{C09EB6FD-080D-4ED6-8DF9-0F463F635E14}" type="presParOf" srcId="{B63D1DB0-92B4-407E-93D5-30BCD30D17DB}" destId="{E67E070E-C573-4B6A-A736-4C45FC6E5F3E}" srcOrd="0" destOrd="0" presId="urn:microsoft.com/office/officeart/2018/5/layout/IconCircleLabelList"/>
    <dgm:cxn modelId="{19BB2577-48DF-4E39-80D1-13F0C1885333}" type="presParOf" srcId="{E67E070E-C573-4B6A-A736-4C45FC6E5F3E}" destId="{AED116A3-AD66-4DB7-9644-35D4DE74B292}" srcOrd="0" destOrd="0" presId="urn:microsoft.com/office/officeart/2018/5/layout/IconCircleLabelList"/>
    <dgm:cxn modelId="{23785BB4-C974-44D7-AD4B-0BE6205B5392}" type="presParOf" srcId="{E67E070E-C573-4B6A-A736-4C45FC6E5F3E}" destId="{9939D1B5-82A9-482E-81A5-9F806840A973}" srcOrd="1" destOrd="0" presId="urn:microsoft.com/office/officeart/2018/5/layout/IconCircleLabelList"/>
    <dgm:cxn modelId="{1A6E689A-8127-4D3A-8B3E-ED9404C73ACF}" type="presParOf" srcId="{E67E070E-C573-4B6A-A736-4C45FC6E5F3E}" destId="{A18C866F-CAC8-4B18-8539-BDC58F5C071F}" srcOrd="2" destOrd="0" presId="urn:microsoft.com/office/officeart/2018/5/layout/IconCircleLabelList"/>
    <dgm:cxn modelId="{AEB35058-4AC4-45CB-A394-B1B41072B0D0}" type="presParOf" srcId="{E67E070E-C573-4B6A-A736-4C45FC6E5F3E}" destId="{8ECCBA4A-901B-4F50-BA6E-39F8FA47557B}" srcOrd="3" destOrd="0" presId="urn:microsoft.com/office/officeart/2018/5/layout/IconCircleLabelList"/>
    <dgm:cxn modelId="{34452EB8-177D-407B-B637-38FA3988A7A2}" type="presParOf" srcId="{B63D1DB0-92B4-407E-93D5-30BCD30D17DB}" destId="{C026AFA2-FD90-4542-A932-935876DF86F4}" srcOrd="1" destOrd="0" presId="urn:microsoft.com/office/officeart/2018/5/layout/IconCircleLabelList"/>
    <dgm:cxn modelId="{7A2C9F6C-5640-476C-BCE0-FAAA29FC54E7}" type="presParOf" srcId="{B63D1DB0-92B4-407E-93D5-30BCD30D17DB}" destId="{904738E1-93D2-499E-BFB3-4BD612C62E0B}" srcOrd="2" destOrd="0" presId="urn:microsoft.com/office/officeart/2018/5/layout/IconCircleLabelList"/>
    <dgm:cxn modelId="{E4529110-E969-4FB9-8F3F-F87672ADECC3}" type="presParOf" srcId="{904738E1-93D2-499E-BFB3-4BD612C62E0B}" destId="{63F1609B-5370-4E31-958D-F02DE0D1B053}" srcOrd="0" destOrd="0" presId="urn:microsoft.com/office/officeart/2018/5/layout/IconCircleLabelList"/>
    <dgm:cxn modelId="{DDFE084A-7E81-4AE8-A7BA-FD134AE0F219}" type="presParOf" srcId="{904738E1-93D2-499E-BFB3-4BD612C62E0B}" destId="{D83E2E00-6880-4D23-8E4F-E9449AC2E876}" srcOrd="1" destOrd="0" presId="urn:microsoft.com/office/officeart/2018/5/layout/IconCircleLabelList"/>
    <dgm:cxn modelId="{8712EC81-B7D3-438D-B47F-70F5205A63D3}" type="presParOf" srcId="{904738E1-93D2-499E-BFB3-4BD612C62E0B}" destId="{40F18740-FB03-4745-BA8B-0DF3114485FC}" srcOrd="2" destOrd="0" presId="urn:microsoft.com/office/officeart/2018/5/layout/IconCircleLabelList"/>
    <dgm:cxn modelId="{9DD81E70-CAFA-42B6-B453-8AD43F735015}" type="presParOf" srcId="{904738E1-93D2-499E-BFB3-4BD612C62E0B}" destId="{7397303C-B28D-431C-A8FF-EF5B6C34E425}" srcOrd="3" destOrd="0" presId="urn:microsoft.com/office/officeart/2018/5/layout/IconCircleLabelList"/>
    <dgm:cxn modelId="{64DB499F-2A49-4141-A3E8-7E4025186FDD}" type="presParOf" srcId="{B63D1DB0-92B4-407E-93D5-30BCD30D17DB}" destId="{60A8B256-2388-411B-AE43-4124A980E190}" srcOrd="3" destOrd="0" presId="urn:microsoft.com/office/officeart/2018/5/layout/IconCircleLabelList"/>
    <dgm:cxn modelId="{E65E54A2-D263-4B65-9911-783F11F4132F}" type="presParOf" srcId="{B63D1DB0-92B4-407E-93D5-30BCD30D17DB}" destId="{52FB58D7-55B2-41A5-B80C-1C9C9F788437}" srcOrd="4" destOrd="0" presId="urn:microsoft.com/office/officeart/2018/5/layout/IconCircleLabelList"/>
    <dgm:cxn modelId="{14AE7FDF-74E7-4E49-9BA6-B1C7E7EC4026}" type="presParOf" srcId="{52FB58D7-55B2-41A5-B80C-1C9C9F788437}" destId="{81E11523-A775-4808-B27A-DF0056A683F5}" srcOrd="0" destOrd="0" presId="urn:microsoft.com/office/officeart/2018/5/layout/IconCircleLabelList"/>
    <dgm:cxn modelId="{16C6E29B-45C9-4A03-ABC2-0DAB57C209A7}" type="presParOf" srcId="{52FB58D7-55B2-41A5-B80C-1C9C9F788437}" destId="{28615614-117E-4EF8-93E2-D8FCCAB2C0D0}" srcOrd="1" destOrd="0" presId="urn:microsoft.com/office/officeart/2018/5/layout/IconCircleLabelList"/>
    <dgm:cxn modelId="{7BC8E0A9-78F8-4CB7-8D60-1371DD5476B6}" type="presParOf" srcId="{52FB58D7-55B2-41A5-B80C-1C9C9F788437}" destId="{BE5F6BF8-5F75-409D-9793-644DAED7E612}" srcOrd="2" destOrd="0" presId="urn:microsoft.com/office/officeart/2018/5/layout/IconCircleLabelList"/>
    <dgm:cxn modelId="{5830809C-FA3E-462C-8284-90192670A10E}" type="presParOf" srcId="{52FB58D7-55B2-41A5-B80C-1C9C9F788437}" destId="{DEEFC48D-5EF6-4EC3-A42B-4A7FA816538A}" srcOrd="3" destOrd="0" presId="urn:microsoft.com/office/officeart/2018/5/layout/IconCircleLabelList"/>
    <dgm:cxn modelId="{2CFD02B4-EB63-413E-A47B-C20DA8671B2C}" type="presParOf" srcId="{B63D1DB0-92B4-407E-93D5-30BCD30D17DB}" destId="{C6A4D85D-FF05-4E2B-9CF4-209459178539}" srcOrd="5" destOrd="0" presId="urn:microsoft.com/office/officeart/2018/5/layout/IconCircleLabelList"/>
    <dgm:cxn modelId="{BD85846F-BFFF-4EED-9EE8-64A94C783C9A}" type="presParOf" srcId="{B63D1DB0-92B4-407E-93D5-30BCD30D17DB}" destId="{FBA60BAA-26E8-4576-8B4E-268D3663953A}" srcOrd="6" destOrd="0" presId="urn:microsoft.com/office/officeart/2018/5/layout/IconCircleLabelList"/>
    <dgm:cxn modelId="{855BE79C-0A7C-4F6F-BD3A-FA74A095E94C}" type="presParOf" srcId="{FBA60BAA-26E8-4576-8B4E-268D3663953A}" destId="{464392E0-81C0-4E70-BF22-622FAB58BE30}" srcOrd="0" destOrd="0" presId="urn:microsoft.com/office/officeart/2018/5/layout/IconCircleLabelList"/>
    <dgm:cxn modelId="{66BDE447-9D59-4C34-B53E-2C414DC50882}" type="presParOf" srcId="{FBA60BAA-26E8-4576-8B4E-268D3663953A}" destId="{A4E5B63F-6FDA-4030-87DD-6AE97903DAA6}" srcOrd="1" destOrd="0" presId="urn:microsoft.com/office/officeart/2018/5/layout/IconCircleLabelList"/>
    <dgm:cxn modelId="{9B4EFE0D-0613-4C29-B213-F9F1AC6605E6}" type="presParOf" srcId="{FBA60BAA-26E8-4576-8B4E-268D3663953A}" destId="{7D3CF7B9-DCAF-42DC-8F5C-522B4FF1D8A0}" srcOrd="2" destOrd="0" presId="urn:microsoft.com/office/officeart/2018/5/layout/IconCircleLabelList"/>
    <dgm:cxn modelId="{325A7463-96D4-4E75-96FE-797379037A81}" type="presParOf" srcId="{FBA60BAA-26E8-4576-8B4E-268D3663953A}" destId="{8BA1C7E8-23A3-4051-B077-E0E8F76A88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57D90-61F1-4114-B09F-4D8B008657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39CEE3-988C-4519-AEE3-701E29F32A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The conversion rate in each group in our sample group : </a:t>
          </a:r>
          <a:r>
            <a:rPr lang="en-US" b="1" i="0"/>
            <a:t>Control: 3.92% , Treatment: 4.63%.</a:t>
          </a:r>
          <a:endParaRPr lang="en-US"/>
        </a:p>
      </dgm:t>
    </dgm:pt>
    <dgm:pt modelId="{96EBA4EB-5785-4BE8-B9AA-219E5C7D2546}" type="parTrans" cxnId="{DE0F08DF-FCED-4E5E-8BF2-86FDAC0D6A84}">
      <dgm:prSet/>
      <dgm:spPr/>
      <dgm:t>
        <a:bodyPr/>
        <a:lstStyle/>
        <a:p>
          <a:endParaRPr lang="en-US"/>
        </a:p>
      </dgm:t>
    </dgm:pt>
    <dgm:pt modelId="{75216616-890C-4C4D-8A63-4C48298FC8D3}" type="sibTrans" cxnId="{DE0F08DF-FCED-4E5E-8BF2-86FDAC0D6A84}">
      <dgm:prSet/>
      <dgm:spPr/>
      <dgm:t>
        <a:bodyPr/>
        <a:lstStyle/>
        <a:p>
          <a:endParaRPr lang="en-US"/>
        </a:p>
      </dgm:t>
    </dgm:pt>
    <dgm:pt modelId="{6D37CB25-9E6D-427B-A0E1-9F4B2A0A0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From this data we can be 95% confident that the true conversion rate will be :</a:t>
          </a:r>
          <a:endParaRPr lang="en-US"/>
        </a:p>
      </dgm:t>
    </dgm:pt>
    <dgm:pt modelId="{FA9E1F09-A2FE-4354-8E26-A2A81CB7490E}" type="parTrans" cxnId="{7DF7E526-2943-41D8-ACBE-C3957DA4E9E3}">
      <dgm:prSet/>
      <dgm:spPr/>
      <dgm:t>
        <a:bodyPr/>
        <a:lstStyle/>
        <a:p>
          <a:endParaRPr lang="en-US"/>
        </a:p>
      </dgm:t>
    </dgm:pt>
    <dgm:pt modelId="{0EB0EE14-ED38-464C-AC07-9AA775AB9EB9}" type="sibTrans" cxnId="{7DF7E526-2943-41D8-ACBE-C3957DA4E9E3}">
      <dgm:prSet/>
      <dgm:spPr/>
      <dgm:t>
        <a:bodyPr/>
        <a:lstStyle/>
        <a:p>
          <a:endParaRPr lang="en-US"/>
        </a:p>
      </dgm:t>
    </dgm:pt>
    <dgm:pt modelId="{F649C76C-0B93-4FC2-A78F-719EF6090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Control : between </a:t>
          </a:r>
          <a:r>
            <a:rPr lang="en-US" b="1" i="0"/>
            <a:t>3.68% </a:t>
          </a:r>
          <a:r>
            <a:rPr lang="en-US" b="1"/>
            <a:t>and</a:t>
          </a:r>
          <a:r>
            <a:rPr lang="en-US" b="1" i="0"/>
            <a:t> 4.17%.</a:t>
          </a:r>
          <a:endParaRPr lang="en-US"/>
        </a:p>
      </dgm:t>
    </dgm:pt>
    <dgm:pt modelId="{063869E1-51EA-4536-84B5-971025D8E6C3}" type="parTrans" cxnId="{D11F7EEC-5609-4AE8-8DA4-73E49F714130}">
      <dgm:prSet/>
      <dgm:spPr/>
      <dgm:t>
        <a:bodyPr/>
        <a:lstStyle/>
        <a:p>
          <a:endParaRPr lang="en-US"/>
        </a:p>
      </dgm:t>
    </dgm:pt>
    <dgm:pt modelId="{9C80E5C5-A496-42DB-8C96-60E467F9A9DB}" type="sibTrans" cxnId="{D11F7EEC-5609-4AE8-8DA4-73E49F714130}">
      <dgm:prSet/>
      <dgm:spPr/>
      <dgm:t>
        <a:bodyPr/>
        <a:lstStyle/>
        <a:p>
          <a:endParaRPr lang="en-US"/>
        </a:p>
      </dgm:t>
    </dgm:pt>
    <dgm:pt modelId="{BF44CC31-93E7-41C0-93A8-AE925E844B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Treatment: between </a:t>
          </a:r>
          <a:r>
            <a:rPr lang="en-US" b="1" i="0"/>
            <a:t>4.37% and 4.89%.</a:t>
          </a:r>
          <a:endParaRPr lang="en-US"/>
        </a:p>
      </dgm:t>
    </dgm:pt>
    <dgm:pt modelId="{A374C361-E1BB-4D62-9134-673E67E67680}" type="parTrans" cxnId="{5DF6FCEB-FF3F-411D-9E15-7E6708237E20}">
      <dgm:prSet/>
      <dgm:spPr/>
      <dgm:t>
        <a:bodyPr/>
        <a:lstStyle/>
        <a:p>
          <a:endParaRPr lang="en-US"/>
        </a:p>
      </dgm:t>
    </dgm:pt>
    <dgm:pt modelId="{2348663D-C20F-4C55-A411-EAE28BC7EC2D}" type="sibTrans" cxnId="{5DF6FCEB-FF3F-411D-9E15-7E6708237E20}">
      <dgm:prSet/>
      <dgm:spPr/>
      <dgm:t>
        <a:bodyPr/>
        <a:lstStyle/>
        <a:p>
          <a:endParaRPr lang="en-US"/>
        </a:p>
      </dgm:t>
    </dgm:pt>
    <dgm:pt modelId="{B63D1DB0-92B4-407E-93D5-30BCD30D17DB}" type="pres">
      <dgm:prSet presAssocID="{80057D90-61F1-4114-B09F-4D8B00865727}" presName="root" presStyleCnt="0">
        <dgm:presLayoutVars>
          <dgm:dir/>
          <dgm:resizeHandles val="exact"/>
        </dgm:presLayoutVars>
      </dgm:prSet>
      <dgm:spPr/>
    </dgm:pt>
    <dgm:pt modelId="{E67E070E-C573-4B6A-A736-4C45FC6E5F3E}" type="pres">
      <dgm:prSet presAssocID="{9B39CEE3-988C-4519-AEE3-701E29F32A6D}" presName="compNode" presStyleCnt="0"/>
      <dgm:spPr/>
    </dgm:pt>
    <dgm:pt modelId="{AED116A3-AD66-4DB7-9644-35D4DE74B292}" type="pres">
      <dgm:prSet presAssocID="{9B39CEE3-988C-4519-AEE3-701E29F32A6D}" presName="iconBgRect" presStyleLbl="bgShp" presStyleIdx="0" presStyleCnt="4"/>
      <dgm:spPr/>
    </dgm:pt>
    <dgm:pt modelId="{9939D1B5-82A9-482E-81A5-9F806840A973}" type="pres">
      <dgm:prSet presAssocID="{9B39CEE3-988C-4519-AEE3-701E29F32A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18C866F-CAC8-4B18-8539-BDC58F5C071F}" type="pres">
      <dgm:prSet presAssocID="{9B39CEE3-988C-4519-AEE3-701E29F32A6D}" presName="spaceRect" presStyleCnt="0"/>
      <dgm:spPr/>
    </dgm:pt>
    <dgm:pt modelId="{8ECCBA4A-901B-4F50-BA6E-39F8FA47557B}" type="pres">
      <dgm:prSet presAssocID="{9B39CEE3-988C-4519-AEE3-701E29F32A6D}" presName="textRect" presStyleLbl="revTx" presStyleIdx="0" presStyleCnt="4">
        <dgm:presLayoutVars>
          <dgm:chMax val="1"/>
          <dgm:chPref val="1"/>
        </dgm:presLayoutVars>
      </dgm:prSet>
      <dgm:spPr/>
    </dgm:pt>
    <dgm:pt modelId="{C026AFA2-FD90-4542-A932-935876DF86F4}" type="pres">
      <dgm:prSet presAssocID="{75216616-890C-4C4D-8A63-4C48298FC8D3}" presName="sibTrans" presStyleCnt="0"/>
      <dgm:spPr/>
    </dgm:pt>
    <dgm:pt modelId="{904738E1-93D2-499E-BFB3-4BD612C62E0B}" type="pres">
      <dgm:prSet presAssocID="{6D37CB25-9E6D-427B-A0E1-9F4B2A0A091A}" presName="compNode" presStyleCnt="0"/>
      <dgm:spPr/>
    </dgm:pt>
    <dgm:pt modelId="{63F1609B-5370-4E31-958D-F02DE0D1B053}" type="pres">
      <dgm:prSet presAssocID="{6D37CB25-9E6D-427B-A0E1-9F4B2A0A091A}" presName="iconBgRect" presStyleLbl="bgShp" presStyleIdx="1" presStyleCnt="4"/>
      <dgm:spPr/>
    </dgm:pt>
    <dgm:pt modelId="{D83E2E00-6880-4D23-8E4F-E9449AC2E876}" type="pres">
      <dgm:prSet presAssocID="{6D37CB25-9E6D-427B-A0E1-9F4B2A0A09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0F18740-FB03-4745-BA8B-0DF3114485FC}" type="pres">
      <dgm:prSet presAssocID="{6D37CB25-9E6D-427B-A0E1-9F4B2A0A091A}" presName="spaceRect" presStyleCnt="0"/>
      <dgm:spPr/>
    </dgm:pt>
    <dgm:pt modelId="{7397303C-B28D-431C-A8FF-EF5B6C34E425}" type="pres">
      <dgm:prSet presAssocID="{6D37CB25-9E6D-427B-A0E1-9F4B2A0A091A}" presName="textRect" presStyleLbl="revTx" presStyleIdx="1" presStyleCnt="4">
        <dgm:presLayoutVars>
          <dgm:chMax val="1"/>
          <dgm:chPref val="1"/>
        </dgm:presLayoutVars>
      </dgm:prSet>
      <dgm:spPr/>
    </dgm:pt>
    <dgm:pt modelId="{60A8B256-2388-411B-AE43-4124A980E190}" type="pres">
      <dgm:prSet presAssocID="{0EB0EE14-ED38-464C-AC07-9AA775AB9EB9}" presName="sibTrans" presStyleCnt="0"/>
      <dgm:spPr/>
    </dgm:pt>
    <dgm:pt modelId="{52FB58D7-55B2-41A5-B80C-1C9C9F788437}" type="pres">
      <dgm:prSet presAssocID="{F649C76C-0B93-4FC2-A78F-719EF6090DFE}" presName="compNode" presStyleCnt="0"/>
      <dgm:spPr/>
    </dgm:pt>
    <dgm:pt modelId="{81E11523-A775-4808-B27A-DF0056A683F5}" type="pres">
      <dgm:prSet presAssocID="{F649C76C-0B93-4FC2-A78F-719EF6090DFE}" presName="iconBgRect" presStyleLbl="bgShp" presStyleIdx="2" presStyleCnt="4" custLinFactX="31579" custLinFactY="27335" custLinFactNeighborX="100000" custLinFactNeighborY="100000"/>
      <dgm:spPr/>
    </dgm:pt>
    <dgm:pt modelId="{28615614-117E-4EF8-93E2-D8FCCAB2C0D0}" type="pres">
      <dgm:prSet presAssocID="{F649C76C-0B93-4FC2-A78F-719EF6090DFE}" presName="iconRect" presStyleLbl="node1" presStyleIdx="2" presStyleCnt="4" custLinFactX="100000" custLinFactY="100000" custLinFactNeighborX="128090" custLinFactNeighborY="1231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BE5F6BF8-5F75-409D-9793-644DAED7E612}" type="pres">
      <dgm:prSet presAssocID="{F649C76C-0B93-4FC2-A78F-719EF6090DFE}" presName="spaceRect" presStyleCnt="0"/>
      <dgm:spPr/>
    </dgm:pt>
    <dgm:pt modelId="{DEEFC48D-5EF6-4EC3-A42B-4A7FA816538A}" type="pres">
      <dgm:prSet presAssocID="{F649C76C-0B93-4FC2-A78F-719EF6090DFE}" presName="textRect" presStyleLbl="revTx" presStyleIdx="2" presStyleCnt="4" custLinFactY="77151" custLinFactNeighborX="80445" custLinFactNeighborY="100000">
        <dgm:presLayoutVars>
          <dgm:chMax val="1"/>
          <dgm:chPref val="1"/>
        </dgm:presLayoutVars>
      </dgm:prSet>
      <dgm:spPr/>
    </dgm:pt>
    <dgm:pt modelId="{C6A4D85D-FF05-4E2B-9CF4-209459178539}" type="pres">
      <dgm:prSet presAssocID="{9C80E5C5-A496-42DB-8C96-60E467F9A9DB}" presName="sibTrans" presStyleCnt="0"/>
      <dgm:spPr/>
    </dgm:pt>
    <dgm:pt modelId="{FBA60BAA-26E8-4576-8B4E-268D3663953A}" type="pres">
      <dgm:prSet presAssocID="{BF44CC31-93E7-41C0-93A8-AE925E844BA2}" presName="compNode" presStyleCnt="0"/>
      <dgm:spPr/>
    </dgm:pt>
    <dgm:pt modelId="{464392E0-81C0-4E70-BF22-622FAB58BE30}" type="pres">
      <dgm:prSet presAssocID="{BF44CC31-93E7-41C0-93A8-AE925E844BA2}" presName="iconBgRect" presStyleLbl="bgShp" presStyleIdx="3" presStyleCnt="4" custLinFactNeighborX="-67204" custLinFactNeighborY="-40330"/>
      <dgm:spPr/>
    </dgm:pt>
    <dgm:pt modelId="{A4E5B63F-6FDA-4030-87DD-6AE97903DAA6}" type="pres">
      <dgm:prSet presAssocID="{BF44CC31-93E7-41C0-93A8-AE925E844BA2}" presName="iconRect" presStyleLbl="node1" presStyleIdx="3" presStyleCnt="4" custLinFactX="-18361" custLinFactNeighborX="-100000" custLinFactNeighborY="-7753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D3CF7B9-DCAF-42DC-8F5C-522B4FF1D8A0}" type="pres">
      <dgm:prSet presAssocID="{BF44CC31-93E7-41C0-93A8-AE925E844BA2}" presName="spaceRect" presStyleCnt="0"/>
      <dgm:spPr/>
    </dgm:pt>
    <dgm:pt modelId="{8BA1C7E8-23A3-4051-B077-E0E8F76A8861}" type="pres">
      <dgm:prSet presAssocID="{BF44CC31-93E7-41C0-93A8-AE925E844BA2}" presName="textRect" presStyleLbl="revTx" presStyleIdx="3" presStyleCnt="4" custScaleY="66031" custLinFactY="-22786" custLinFactNeighborX="-40695" custLinFactNeighborY="-100000">
        <dgm:presLayoutVars>
          <dgm:chMax val="1"/>
          <dgm:chPref val="1"/>
        </dgm:presLayoutVars>
      </dgm:prSet>
      <dgm:spPr/>
    </dgm:pt>
  </dgm:ptLst>
  <dgm:cxnLst>
    <dgm:cxn modelId="{7DF7E526-2943-41D8-ACBE-C3957DA4E9E3}" srcId="{80057D90-61F1-4114-B09F-4D8B00865727}" destId="{6D37CB25-9E6D-427B-A0E1-9F4B2A0A091A}" srcOrd="1" destOrd="0" parTransId="{FA9E1F09-A2FE-4354-8E26-A2A81CB7490E}" sibTransId="{0EB0EE14-ED38-464C-AC07-9AA775AB9EB9}"/>
    <dgm:cxn modelId="{FB4E556F-8CC6-4740-B8D2-9DE127935987}" type="presOf" srcId="{9B39CEE3-988C-4519-AEE3-701E29F32A6D}" destId="{8ECCBA4A-901B-4F50-BA6E-39F8FA47557B}" srcOrd="0" destOrd="0" presId="urn:microsoft.com/office/officeart/2018/5/layout/IconCircleLabelList"/>
    <dgm:cxn modelId="{69B80680-D4CE-436C-B228-ADC8AEFB6179}" type="presOf" srcId="{6D37CB25-9E6D-427B-A0E1-9F4B2A0A091A}" destId="{7397303C-B28D-431C-A8FF-EF5B6C34E425}" srcOrd="0" destOrd="0" presId="urn:microsoft.com/office/officeart/2018/5/layout/IconCircleLabelList"/>
    <dgm:cxn modelId="{1D01528A-74DE-42F6-A2CE-D217B6515993}" type="presOf" srcId="{BF44CC31-93E7-41C0-93A8-AE925E844BA2}" destId="{8BA1C7E8-23A3-4051-B077-E0E8F76A8861}" srcOrd="0" destOrd="0" presId="urn:microsoft.com/office/officeart/2018/5/layout/IconCircleLabelList"/>
    <dgm:cxn modelId="{928640BA-E196-43F7-AC10-2484CD060939}" type="presOf" srcId="{F649C76C-0B93-4FC2-A78F-719EF6090DFE}" destId="{DEEFC48D-5EF6-4EC3-A42B-4A7FA816538A}" srcOrd="0" destOrd="0" presId="urn:microsoft.com/office/officeart/2018/5/layout/IconCircleLabelList"/>
    <dgm:cxn modelId="{2D20E2BD-3AE4-4CC3-934F-09AE4B0C5016}" type="presOf" srcId="{80057D90-61F1-4114-B09F-4D8B00865727}" destId="{B63D1DB0-92B4-407E-93D5-30BCD30D17DB}" srcOrd="0" destOrd="0" presId="urn:microsoft.com/office/officeart/2018/5/layout/IconCircleLabelList"/>
    <dgm:cxn modelId="{DE0F08DF-FCED-4E5E-8BF2-86FDAC0D6A84}" srcId="{80057D90-61F1-4114-B09F-4D8B00865727}" destId="{9B39CEE3-988C-4519-AEE3-701E29F32A6D}" srcOrd="0" destOrd="0" parTransId="{96EBA4EB-5785-4BE8-B9AA-219E5C7D2546}" sibTransId="{75216616-890C-4C4D-8A63-4C48298FC8D3}"/>
    <dgm:cxn modelId="{5DF6FCEB-FF3F-411D-9E15-7E6708237E20}" srcId="{80057D90-61F1-4114-B09F-4D8B00865727}" destId="{BF44CC31-93E7-41C0-93A8-AE925E844BA2}" srcOrd="3" destOrd="0" parTransId="{A374C361-E1BB-4D62-9134-673E67E67680}" sibTransId="{2348663D-C20F-4C55-A411-EAE28BC7EC2D}"/>
    <dgm:cxn modelId="{D11F7EEC-5609-4AE8-8DA4-73E49F714130}" srcId="{80057D90-61F1-4114-B09F-4D8B00865727}" destId="{F649C76C-0B93-4FC2-A78F-719EF6090DFE}" srcOrd="2" destOrd="0" parTransId="{063869E1-51EA-4536-84B5-971025D8E6C3}" sibTransId="{9C80E5C5-A496-42DB-8C96-60E467F9A9DB}"/>
    <dgm:cxn modelId="{C09EB6FD-080D-4ED6-8DF9-0F463F635E14}" type="presParOf" srcId="{B63D1DB0-92B4-407E-93D5-30BCD30D17DB}" destId="{E67E070E-C573-4B6A-A736-4C45FC6E5F3E}" srcOrd="0" destOrd="0" presId="urn:microsoft.com/office/officeart/2018/5/layout/IconCircleLabelList"/>
    <dgm:cxn modelId="{19BB2577-48DF-4E39-80D1-13F0C1885333}" type="presParOf" srcId="{E67E070E-C573-4B6A-A736-4C45FC6E5F3E}" destId="{AED116A3-AD66-4DB7-9644-35D4DE74B292}" srcOrd="0" destOrd="0" presId="urn:microsoft.com/office/officeart/2018/5/layout/IconCircleLabelList"/>
    <dgm:cxn modelId="{23785BB4-C974-44D7-AD4B-0BE6205B5392}" type="presParOf" srcId="{E67E070E-C573-4B6A-A736-4C45FC6E5F3E}" destId="{9939D1B5-82A9-482E-81A5-9F806840A973}" srcOrd="1" destOrd="0" presId="urn:microsoft.com/office/officeart/2018/5/layout/IconCircleLabelList"/>
    <dgm:cxn modelId="{1A6E689A-8127-4D3A-8B3E-ED9404C73ACF}" type="presParOf" srcId="{E67E070E-C573-4B6A-A736-4C45FC6E5F3E}" destId="{A18C866F-CAC8-4B18-8539-BDC58F5C071F}" srcOrd="2" destOrd="0" presId="urn:microsoft.com/office/officeart/2018/5/layout/IconCircleLabelList"/>
    <dgm:cxn modelId="{AEB35058-4AC4-45CB-A394-B1B41072B0D0}" type="presParOf" srcId="{E67E070E-C573-4B6A-A736-4C45FC6E5F3E}" destId="{8ECCBA4A-901B-4F50-BA6E-39F8FA47557B}" srcOrd="3" destOrd="0" presId="urn:microsoft.com/office/officeart/2018/5/layout/IconCircleLabelList"/>
    <dgm:cxn modelId="{34452EB8-177D-407B-B637-38FA3988A7A2}" type="presParOf" srcId="{B63D1DB0-92B4-407E-93D5-30BCD30D17DB}" destId="{C026AFA2-FD90-4542-A932-935876DF86F4}" srcOrd="1" destOrd="0" presId="urn:microsoft.com/office/officeart/2018/5/layout/IconCircleLabelList"/>
    <dgm:cxn modelId="{7A2C9F6C-5640-476C-BCE0-FAAA29FC54E7}" type="presParOf" srcId="{B63D1DB0-92B4-407E-93D5-30BCD30D17DB}" destId="{904738E1-93D2-499E-BFB3-4BD612C62E0B}" srcOrd="2" destOrd="0" presId="urn:microsoft.com/office/officeart/2018/5/layout/IconCircleLabelList"/>
    <dgm:cxn modelId="{E4529110-E969-4FB9-8F3F-F87672ADECC3}" type="presParOf" srcId="{904738E1-93D2-499E-BFB3-4BD612C62E0B}" destId="{63F1609B-5370-4E31-958D-F02DE0D1B053}" srcOrd="0" destOrd="0" presId="urn:microsoft.com/office/officeart/2018/5/layout/IconCircleLabelList"/>
    <dgm:cxn modelId="{DDFE084A-7E81-4AE8-A7BA-FD134AE0F219}" type="presParOf" srcId="{904738E1-93D2-499E-BFB3-4BD612C62E0B}" destId="{D83E2E00-6880-4D23-8E4F-E9449AC2E876}" srcOrd="1" destOrd="0" presId="urn:microsoft.com/office/officeart/2018/5/layout/IconCircleLabelList"/>
    <dgm:cxn modelId="{8712EC81-B7D3-438D-B47F-70F5205A63D3}" type="presParOf" srcId="{904738E1-93D2-499E-BFB3-4BD612C62E0B}" destId="{40F18740-FB03-4745-BA8B-0DF3114485FC}" srcOrd="2" destOrd="0" presId="urn:microsoft.com/office/officeart/2018/5/layout/IconCircleLabelList"/>
    <dgm:cxn modelId="{9DD81E70-CAFA-42B6-B453-8AD43F735015}" type="presParOf" srcId="{904738E1-93D2-499E-BFB3-4BD612C62E0B}" destId="{7397303C-B28D-431C-A8FF-EF5B6C34E425}" srcOrd="3" destOrd="0" presId="urn:microsoft.com/office/officeart/2018/5/layout/IconCircleLabelList"/>
    <dgm:cxn modelId="{64DB499F-2A49-4141-A3E8-7E4025186FDD}" type="presParOf" srcId="{B63D1DB0-92B4-407E-93D5-30BCD30D17DB}" destId="{60A8B256-2388-411B-AE43-4124A980E190}" srcOrd="3" destOrd="0" presId="urn:microsoft.com/office/officeart/2018/5/layout/IconCircleLabelList"/>
    <dgm:cxn modelId="{E65E54A2-D263-4B65-9911-783F11F4132F}" type="presParOf" srcId="{B63D1DB0-92B4-407E-93D5-30BCD30D17DB}" destId="{52FB58D7-55B2-41A5-B80C-1C9C9F788437}" srcOrd="4" destOrd="0" presId="urn:microsoft.com/office/officeart/2018/5/layout/IconCircleLabelList"/>
    <dgm:cxn modelId="{14AE7FDF-74E7-4E49-9BA6-B1C7E7EC4026}" type="presParOf" srcId="{52FB58D7-55B2-41A5-B80C-1C9C9F788437}" destId="{81E11523-A775-4808-B27A-DF0056A683F5}" srcOrd="0" destOrd="0" presId="urn:microsoft.com/office/officeart/2018/5/layout/IconCircleLabelList"/>
    <dgm:cxn modelId="{16C6E29B-45C9-4A03-ABC2-0DAB57C209A7}" type="presParOf" srcId="{52FB58D7-55B2-41A5-B80C-1C9C9F788437}" destId="{28615614-117E-4EF8-93E2-D8FCCAB2C0D0}" srcOrd="1" destOrd="0" presId="urn:microsoft.com/office/officeart/2018/5/layout/IconCircleLabelList"/>
    <dgm:cxn modelId="{7BC8E0A9-78F8-4CB7-8D60-1371DD5476B6}" type="presParOf" srcId="{52FB58D7-55B2-41A5-B80C-1C9C9F788437}" destId="{BE5F6BF8-5F75-409D-9793-644DAED7E612}" srcOrd="2" destOrd="0" presId="urn:microsoft.com/office/officeart/2018/5/layout/IconCircleLabelList"/>
    <dgm:cxn modelId="{5830809C-FA3E-462C-8284-90192670A10E}" type="presParOf" srcId="{52FB58D7-55B2-41A5-B80C-1C9C9F788437}" destId="{DEEFC48D-5EF6-4EC3-A42B-4A7FA816538A}" srcOrd="3" destOrd="0" presId="urn:microsoft.com/office/officeart/2018/5/layout/IconCircleLabelList"/>
    <dgm:cxn modelId="{2CFD02B4-EB63-413E-A47B-C20DA8671B2C}" type="presParOf" srcId="{B63D1DB0-92B4-407E-93D5-30BCD30D17DB}" destId="{C6A4D85D-FF05-4E2B-9CF4-209459178539}" srcOrd="5" destOrd="0" presId="urn:microsoft.com/office/officeart/2018/5/layout/IconCircleLabelList"/>
    <dgm:cxn modelId="{BD85846F-BFFF-4EED-9EE8-64A94C783C9A}" type="presParOf" srcId="{B63D1DB0-92B4-407E-93D5-30BCD30D17DB}" destId="{FBA60BAA-26E8-4576-8B4E-268D3663953A}" srcOrd="6" destOrd="0" presId="urn:microsoft.com/office/officeart/2018/5/layout/IconCircleLabelList"/>
    <dgm:cxn modelId="{855BE79C-0A7C-4F6F-BD3A-FA74A095E94C}" type="presParOf" srcId="{FBA60BAA-26E8-4576-8B4E-268D3663953A}" destId="{464392E0-81C0-4E70-BF22-622FAB58BE30}" srcOrd="0" destOrd="0" presId="urn:microsoft.com/office/officeart/2018/5/layout/IconCircleLabelList"/>
    <dgm:cxn modelId="{66BDE447-9D59-4C34-B53E-2C414DC50882}" type="presParOf" srcId="{FBA60BAA-26E8-4576-8B4E-268D3663953A}" destId="{A4E5B63F-6FDA-4030-87DD-6AE97903DAA6}" srcOrd="1" destOrd="0" presId="urn:microsoft.com/office/officeart/2018/5/layout/IconCircleLabelList"/>
    <dgm:cxn modelId="{9B4EFE0D-0613-4C29-B213-F9F1AC6605E6}" type="presParOf" srcId="{FBA60BAA-26E8-4576-8B4E-268D3663953A}" destId="{7D3CF7B9-DCAF-42DC-8F5C-522B4FF1D8A0}" srcOrd="2" destOrd="0" presId="urn:microsoft.com/office/officeart/2018/5/layout/IconCircleLabelList"/>
    <dgm:cxn modelId="{325A7463-96D4-4E75-96FE-797379037A81}" type="presParOf" srcId="{FBA60BAA-26E8-4576-8B4E-268D3663953A}" destId="{8BA1C7E8-23A3-4051-B077-E0E8F76A88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116A3-AD66-4DB7-9644-35D4DE74B292}">
      <dsp:nvSpPr>
        <dsp:cNvPr id="0" name=""/>
        <dsp:cNvSpPr/>
      </dsp:nvSpPr>
      <dsp:spPr>
        <a:xfrm>
          <a:off x="763158" y="1338201"/>
          <a:ext cx="1254945" cy="125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9D1B5-82A9-482E-81A5-9F806840A973}">
      <dsp:nvSpPr>
        <dsp:cNvPr id="0" name=""/>
        <dsp:cNvSpPr/>
      </dsp:nvSpPr>
      <dsp:spPr>
        <a:xfrm>
          <a:off x="1030605" y="1605649"/>
          <a:ext cx="720050" cy="72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BA4A-901B-4F50-BA6E-39F8FA47557B}">
      <dsp:nvSpPr>
        <dsp:cNvPr id="0" name=""/>
        <dsp:cNvSpPr/>
      </dsp:nvSpPr>
      <dsp:spPr>
        <a:xfrm>
          <a:off x="361987" y="2984032"/>
          <a:ext cx="205728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The average amount spent per user in each group in our sample group : </a:t>
          </a:r>
          <a:r>
            <a:rPr lang="en-US" sz="1100" b="1" i="0" kern="1200"/>
            <a:t>Control: $3.375, Treatment: $3.391.</a:t>
          </a:r>
          <a:endParaRPr lang="en-US" sz="1100" kern="1200"/>
        </a:p>
      </dsp:txBody>
      <dsp:txXfrm>
        <a:off x="361987" y="2984032"/>
        <a:ext cx="2057287" cy="855000"/>
      </dsp:txXfrm>
    </dsp:sp>
    <dsp:sp modelId="{63F1609B-5370-4E31-958D-F02DE0D1B053}">
      <dsp:nvSpPr>
        <dsp:cNvPr id="0" name=""/>
        <dsp:cNvSpPr/>
      </dsp:nvSpPr>
      <dsp:spPr>
        <a:xfrm>
          <a:off x="3180470" y="1338201"/>
          <a:ext cx="1254945" cy="125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E2E00-6880-4D23-8E4F-E9449AC2E876}">
      <dsp:nvSpPr>
        <dsp:cNvPr id="0" name=""/>
        <dsp:cNvSpPr/>
      </dsp:nvSpPr>
      <dsp:spPr>
        <a:xfrm>
          <a:off x="3447918" y="1605649"/>
          <a:ext cx="720050" cy="72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7303C-B28D-431C-A8FF-EF5B6C34E425}">
      <dsp:nvSpPr>
        <dsp:cNvPr id="0" name=""/>
        <dsp:cNvSpPr/>
      </dsp:nvSpPr>
      <dsp:spPr>
        <a:xfrm>
          <a:off x="2779299" y="2984032"/>
          <a:ext cx="205728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From this data we can be 95% confident that the true amount spent will be :</a:t>
          </a:r>
          <a:endParaRPr lang="en-US" sz="1100" kern="1200"/>
        </a:p>
      </dsp:txBody>
      <dsp:txXfrm>
        <a:off x="2779299" y="2984032"/>
        <a:ext cx="2057287" cy="855000"/>
      </dsp:txXfrm>
    </dsp:sp>
    <dsp:sp modelId="{81E11523-A775-4808-B27A-DF0056A683F5}">
      <dsp:nvSpPr>
        <dsp:cNvPr id="0" name=""/>
        <dsp:cNvSpPr/>
      </dsp:nvSpPr>
      <dsp:spPr>
        <a:xfrm>
          <a:off x="7249028" y="2936186"/>
          <a:ext cx="1254945" cy="125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15614-117E-4EF8-93E2-D8FCCAB2C0D0}">
      <dsp:nvSpPr>
        <dsp:cNvPr id="0" name=""/>
        <dsp:cNvSpPr/>
      </dsp:nvSpPr>
      <dsp:spPr>
        <a:xfrm>
          <a:off x="7507594" y="3212507"/>
          <a:ext cx="720050" cy="72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C48D-5EF6-4EC3-A42B-4A7FA816538A}">
      <dsp:nvSpPr>
        <dsp:cNvPr id="0" name=""/>
        <dsp:cNvSpPr/>
      </dsp:nvSpPr>
      <dsp:spPr>
        <a:xfrm>
          <a:off x="6842730" y="4224577"/>
          <a:ext cx="205728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Control : between </a:t>
          </a:r>
          <a:r>
            <a:rPr lang="en-US" sz="1100" b="1" i="0" kern="1200" dirty="0"/>
            <a:t>3.049$</a:t>
          </a:r>
          <a:r>
            <a:rPr lang="en-US" sz="1100" b="1" kern="1200" dirty="0"/>
            <a:t> and</a:t>
          </a:r>
          <a:r>
            <a:rPr lang="en-US" sz="1100" b="1" i="0" kern="1200" dirty="0"/>
            <a:t> 3.700$ .</a:t>
          </a:r>
          <a:endParaRPr lang="en-US" sz="1100" kern="1200" dirty="0"/>
        </a:p>
      </dsp:txBody>
      <dsp:txXfrm>
        <a:off x="6842730" y="4224577"/>
        <a:ext cx="2057287" cy="855000"/>
      </dsp:txXfrm>
    </dsp:sp>
    <dsp:sp modelId="{464392E0-81C0-4E70-BF22-622FAB58BE30}">
      <dsp:nvSpPr>
        <dsp:cNvPr id="0" name=""/>
        <dsp:cNvSpPr/>
      </dsp:nvSpPr>
      <dsp:spPr>
        <a:xfrm>
          <a:off x="7171723" y="832082"/>
          <a:ext cx="1254945" cy="12549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5B63F-6FDA-4030-87DD-6AE97903DAA6}">
      <dsp:nvSpPr>
        <dsp:cNvPr id="0" name=""/>
        <dsp:cNvSpPr/>
      </dsp:nvSpPr>
      <dsp:spPr>
        <a:xfrm>
          <a:off x="7430284" y="1047386"/>
          <a:ext cx="720050" cy="720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C7E8-23A3-4051-B077-E0E8F76A8861}">
      <dsp:nvSpPr>
        <dsp:cNvPr id="0" name=""/>
        <dsp:cNvSpPr/>
      </dsp:nvSpPr>
      <dsp:spPr>
        <a:xfrm>
          <a:off x="6780559" y="2161120"/>
          <a:ext cx="205728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Treatment: between </a:t>
          </a:r>
          <a:r>
            <a:rPr lang="en-US" sz="1100" b="1" i="0" kern="1200" dirty="0"/>
            <a:t>3.073$ and 3.708$ .</a:t>
          </a:r>
          <a:endParaRPr lang="en-US" sz="1100" kern="1200" dirty="0"/>
        </a:p>
      </dsp:txBody>
      <dsp:txXfrm>
        <a:off x="6780559" y="2161120"/>
        <a:ext cx="2057287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116A3-AD66-4DB7-9644-35D4DE74B292}">
      <dsp:nvSpPr>
        <dsp:cNvPr id="0" name=""/>
        <dsp:cNvSpPr/>
      </dsp:nvSpPr>
      <dsp:spPr>
        <a:xfrm>
          <a:off x="763158" y="1405701"/>
          <a:ext cx="1254945" cy="12549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9D1B5-82A9-482E-81A5-9F806840A973}">
      <dsp:nvSpPr>
        <dsp:cNvPr id="0" name=""/>
        <dsp:cNvSpPr/>
      </dsp:nvSpPr>
      <dsp:spPr>
        <a:xfrm>
          <a:off x="1030605" y="1673149"/>
          <a:ext cx="720050" cy="720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BA4A-901B-4F50-BA6E-39F8FA47557B}">
      <dsp:nvSpPr>
        <dsp:cNvPr id="0" name=""/>
        <dsp:cNvSpPr/>
      </dsp:nvSpPr>
      <dsp:spPr>
        <a:xfrm>
          <a:off x="361987" y="3051532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The conversion rate in each group in our sample group : </a:t>
          </a:r>
          <a:r>
            <a:rPr lang="en-US" sz="1100" b="1" i="0" kern="1200"/>
            <a:t>Control: 3.92% , Treatment: 4.63%.</a:t>
          </a:r>
          <a:endParaRPr lang="en-US" sz="1100" kern="1200"/>
        </a:p>
      </dsp:txBody>
      <dsp:txXfrm>
        <a:off x="361987" y="3051532"/>
        <a:ext cx="2057287" cy="720000"/>
      </dsp:txXfrm>
    </dsp:sp>
    <dsp:sp modelId="{63F1609B-5370-4E31-958D-F02DE0D1B053}">
      <dsp:nvSpPr>
        <dsp:cNvPr id="0" name=""/>
        <dsp:cNvSpPr/>
      </dsp:nvSpPr>
      <dsp:spPr>
        <a:xfrm>
          <a:off x="3180470" y="1405701"/>
          <a:ext cx="1254945" cy="12549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E2E00-6880-4D23-8E4F-E9449AC2E876}">
      <dsp:nvSpPr>
        <dsp:cNvPr id="0" name=""/>
        <dsp:cNvSpPr/>
      </dsp:nvSpPr>
      <dsp:spPr>
        <a:xfrm>
          <a:off x="3447918" y="1673149"/>
          <a:ext cx="720050" cy="720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7303C-B28D-431C-A8FF-EF5B6C34E425}">
      <dsp:nvSpPr>
        <dsp:cNvPr id="0" name=""/>
        <dsp:cNvSpPr/>
      </dsp:nvSpPr>
      <dsp:spPr>
        <a:xfrm>
          <a:off x="2779299" y="3051532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From this data we can be 95% confident that the true conversion rate will be :</a:t>
          </a:r>
          <a:endParaRPr lang="en-US" sz="1100" kern="1200"/>
        </a:p>
      </dsp:txBody>
      <dsp:txXfrm>
        <a:off x="2779299" y="3051532"/>
        <a:ext cx="2057287" cy="720000"/>
      </dsp:txXfrm>
    </dsp:sp>
    <dsp:sp modelId="{81E11523-A775-4808-B27A-DF0056A683F5}">
      <dsp:nvSpPr>
        <dsp:cNvPr id="0" name=""/>
        <dsp:cNvSpPr/>
      </dsp:nvSpPr>
      <dsp:spPr>
        <a:xfrm>
          <a:off x="7249028" y="3003686"/>
          <a:ext cx="1254945" cy="1254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15614-117E-4EF8-93E2-D8FCCAB2C0D0}">
      <dsp:nvSpPr>
        <dsp:cNvPr id="0" name=""/>
        <dsp:cNvSpPr/>
      </dsp:nvSpPr>
      <dsp:spPr>
        <a:xfrm>
          <a:off x="7507594" y="3280007"/>
          <a:ext cx="720050" cy="720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FC48D-5EF6-4EC3-A42B-4A7FA816538A}">
      <dsp:nvSpPr>
        <dsp:cNvPr id="0" name=""/>
        <dsp:cNvSpPr/>
      </dsp:nvSpPr>
      <dsp:spPr>
        <a:xfrm>
          <a:off x="6851597" y="4327019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Control : between </a:t>
          </a:r>
          <a:r>
            <a:rPr lang="en-US" sz="1100" b="1" i="0" kern="1200"/>
            <a:t>3.68% </a:t>
          </a:r>
          <a:r>
            <a:rPr lang="en-US" sz="1100" b="1" kern="1200"/>
            <a:t>and</a:t>
          </a:r>
          <a:r>
            <a:rPr lang="en-US" sz="1100" b="1" i="0" kern="1200"/>
            <a:t> 4.17%.</a:t>
          </a:r>
          <a:endParaRPr lang="en-US" sz="1100" kern="1200"/>
        </a:p>
      </dsp:txBody>
      <dsp:txXfrm>
        <a:off x="6851597" y="4327019"/>
        <a:ext cx="2057287" cy="720000"/>
      </dsp:txXfrm>
    </dsp:sp>
    <dsp:sp modelId="{464392E0-81C0-4E70-BF22-622FAB58BE30}">
      <dsp:nvSpPr>
        <dsp:cNvPr id="0" name=""/>
        <dsp:cNvSpPr/>
      </dsp:nvSpPr>
      <dsp:spPr>
        <a:xfrm>
          <a:off x="7171723" y="960726"/>
          <a:ext cx="1254945" cy="12549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5B63F-6FDA-4030-87DD-6AE97903DAA6}">
      <dsp:nvSpPr>
        <dsp:cNvPr id="0" name=""/>
        <dsp:cNvSpPr/>
      </dsp:nvSpPr>
      <dsp:spPr>
        <a:xfrm>
          <a:off x="7430284" y="1176031"/>
          <a:ext cx="720050" cy="720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C7E8-23A3-4051-B077-E0E8F76A8861}">
      <dsp:nvSpPr>
        <dsp:cNvPr id="0" name=""/>
        <dsp:cNvSpPr/>
      </dsp:nvSpPr>
      <dsp:spPr>
        <a:xfrm>
          <a:off x="6776712" y="2350905"/>
          <a:ext cx="2057287" cy="47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Treatment: between </a:t>
          </a:r>
          <a:r>
            <a:rPr lang="en-US" sz="1100" b="1" i="0" kern="1200"/>
            <a:t>4.37% and 4.89%.</a:t>
          </a:r>
          <a:endParaRPr lang="en-US" sz="1100" kern="1200"/>
        </a:p>
      </dsp:txBody>
      <dsp:txXfrm>
        <a:off x="6776712" y="2350905"/>
        <a:ext cx="2057287" cy="47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66D8-7814-4F63-92E4-0405CBA79C0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27C94-D051-4251-B584-CF804CDC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27C94-D051-4251-B584-CF804CDC1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6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27C94-D051-4251-B584-CF804CDC1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9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9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rwad7818/viz/ABtest_16838101886460/Story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8FF1A-9B72-0A63-AC6C-8733982C0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395296"/>
            <a:ext cx="4078800" cy="2032847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A/B test on </a:t>
            </a:r>
            <a:r>
              <a:rPr lang="en-US" sz="2700" b="1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globox</a:t>
            </a:r>
            <a:r>
              <a:rPr lang="en-US" sz="27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7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conclusions and recommendations </a:t>
            </a:r>
            <a:br>
              <a:rPr lang="en-US" sz="27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7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B4A20B09-C638-14F4-2D29-8FBADAB11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16" r="-1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3E225-4934-B929-232B-B89DEB5A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00" b="1" dirty="0"/>
              <a:t>Name : </a:t>
            </a:r>
            <a:r>
              <a:rPr lang="en-US" sz="1400" dirty="0"/>
              <a:t>rwad amasha </a:t>
            </a:r>
          </a:p>
          <a:p>
            <a:pPr algn="l">
              <a:lnSpc>
                <a:spcPct val="140000"/>
              </a:lnSpc>
            </a:pPr>
            <a:r>
              <a:rPr lang="en-US" sz="1400" b="1" dirty="0"/>
              <a:t>School name : </a:t>
            </a:r>
            <a:r>
              <a:rPr lang="en-US" sz="1400" dirty="0"/>
              <a:t>masterschool</a:t>
            </a:r>
          </a:p>
          <a:p>
            <a:pPr algn="l">
              <a:lnSpc>
                <a:spcPct val="140000"/>
              </a:lnSpc>
            </a:pPr>
            <a:r>
              <a:rPr lang="en-US" sz="1400" b="1" dirty="0"/>
              <a:t>Directed to : </a:t>
            </a:r>
          </a:p>
          <a:p>
            <a:pPr algn="l">
              <a:lnSpc>
                <a:spcPct val="140000"/>
              </a:lnSpc>
            </a:pPr>
            <a:r>
              <a:rPr lang="en-US" sz="1400" dirty="0"/>
              <a:t>Leila Al-Farsi, Product Manager.</a:t>
            </a:r>
          </a:p>
          <a:p>
            <a:pPr algn="l">
              <a:lnSpc>
                <a:spcPct val="140000"/>
              </a:lnSpc>
            </a:pPr>
            <a:r>
              <a:rPr lang="en-US" sz="1400" dirty="0"/>
              <a:t>Alejandro Gonzalez, User Experience Designer.</a:t>
            </a:r>
          </a:p>
          <a:p>
            <a:pPr algn="l">
              <a:lnSpc>
                <a:spcPct val="140000"/>
              </a:lnSpc>
            </a:pPr>
            <a:r>
              <a:rPr lang="en-US" sz="1400" dirty="0"/>
              <a:t>Mei Kim, Head of Marketing.</a:t>
            </a:r>
          </a:p>
          <a:p>
            <a:pPr algn="l">
              <a:lnSpc>
                <a:spcPct val="14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08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E0F8C-722E-C557-304C-94729EE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/>
              <a:t>The test: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12D3820-BAE3-6821-AD09-C597ED2B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488222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As you already probably know the A/B test that we conducted in the GLOBOX company divided our users to two groups :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Group A (control group) : the control group is the group that sees the GLOBOX website as it is normally  (Contains 24343 users).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Group B (treatment group) : the treatment group is the group that sees the website with the added food banner that highlights the food service that GLOBOX provides (Contains 24600 users).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Our goal is to determine if it is worth it to apply the above change in the GLOBOX website .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6" descr="Users">
            <a:extLst>
              <a:ext uri="{FF2B5EF4-FFF2-40B4-BE49-F238E27FC236}">
                <a16:creationId xmlns:a16="http://schemas.microsoft.com/office/drawing/2014/main" id="{9812501C-C9DE-BBE6-AFCC-DBF39398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2FBFE-5576-9D2E-2E3C-BAF44649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00029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/>
              <a:t>Test results from the revenue point of view: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C7C6FB-85EC-9B6B-A942-1334B81B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36507"/>
              </p:ext>
            </p:extLst>
          </p:nvPr>
        </p:nvGraphicFramePr>
        <p:xfrm>
          <a:off x="1079400" y="1429306"/>
          <a:ext cx="10033200" cy="517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4B261-A78F-1F47-4D57-507909B81E83}"/>
              </a:ext>
            </a:extLst>
          </p:cNvPr>
          <p:cNvCxnSpPr/>
          <p:nvPr/>
        </p:nvCxnSpPr>
        <p:spPr>
          <a:xfrm>
            <a:off x="6019060" y="4017923"/>
            <a:ext cx="1722268" cy="113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2CD5FC-B803-0476-5DA4-7F45B7211EBF}"/>
              </a:ext>
            </a:extLst>
          </p:cNvPr>
          <p:cNvCxnSpPr/>
          <p:nvPr/>
        </p:nvCxnSpPr>
        <p:spPr>
          <a:xfrm flipV="1">
            <a:off x="6019060" y="3258105"/>
            <a:ext cx="1828800" cy="75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6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7F37B-BCF2-483D-48A7-B1659D0CA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151" y="195308"/>
            <a:ext cx="11234057" cy="6382773"/>
          </a:xfrm>
        </p:spPr>
      </p:pic>
    </p:spTree>
    <p:extLst>
      <p:ext uri="{BB962C8B-B14F-4D97-AF65-F5344CB8AC3E}">
        <p14:creationId xmlns:p14="http://schemas.microsoft.com/office/powerpoint/2010/main" val="33939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2FBFE-5576-9D2E-2E3C-BAF44649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00029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/>
              <a:t>Test results from the conversion point of view: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C7C6FB-85EC-9B6B-A942-1334B81B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60340"/>
              </p:ext>
            </p:extLst>
          </p:nvPr>
        </p:nvGraphicFramePr>
        <p:xfrm>
          <a:off x="1079400" y="1429306"/>
          <a:ext cx="10033200" cy="517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4B261-A78F-1F47-4D57-507909B81E83}"/>
              </a:ext>
            </a:extLst>
          </p:cNvPr>
          <p:cNvCxnSpPr/>
          <p:nvPr/>
        </p:nvCxnSpPr>
        <p:spPr>
          <a:xfrm>
            <a:off x="6019060" y="4017923"/>
            <a:ext cx="1722268" cy="113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2CD5FC-B803-0476-5DA4-7F45B7211EBF}"/>
              </a:ext>
            </a:extLst>
          </p:cNvPr>
          <p:cNvCxnSpPr/>
          <p:nvPr/>
        </p:nvCxnSpPr>
        <p:spPr>
          <a:xfrm flipV="1">
            <a:off x="6019060" y="3258105"/>
            <a:ext cx="1828800" cy="75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">
            <a:extLst>
              <a:ext uri="{FF2B5EF4-FFF2-40B4-BE49-F238E27FC236}">
                <a16:creationId xmlns:a16="http://schemas.microsoft.com/office/drawing/2014/main" id="{77E36423-58DC-0FA6-C4B8-F5CD5B0FD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102637"/>
            <a:ext cx="11168743" cy="6755363"/>
          </a:xfrm>
        </p:spPr>
      </p:pic>
    </p:spTree>
    <p:extLst>
      <p:ext uri="{BB962C8B-B14F-4D97-AF65-F5344CB8AC3E}">
        <p14:creationId xmlns:p14="http://schemas.microsoft.com/office/powerpoint/2010/main" val="37758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DAB99-0BA9-62D5-7A73-C44D14F7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A08A-D240-1E9D-8E4B-7EDD5F6A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dirty="0"/>
              <a:t>From the results that we saw earlier we can see that in terms of revenue gain the treatment group is a little higher than the control group but the difference is insignificant.</a:t>
            </a:r>
          </a:p>
          <a:p>
            <a:pPr>
              <a:lnSpc>
                <a:spcPct val="140000"/>
              </a:lnSpc>
            </a:pPr>
            <a:r>
              <a:rPr lang="en-US" sz="1400" dirty="0"/>
              <a:t>While on the other hand in terms of conversion the treatment group is significantly higher with approximately 1% more users purchasing in the GLOBOX website 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F531386-3626-D4B8-AB87-42196D287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8" b="35287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BB5AA-E612-A5EF-4B0B-38315BE1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355" y="39571"/>
            <a:ext cx="3712688" cy="1229174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Recommendations 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1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6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0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7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9C60-5643-D798-BD47-4BFE08AA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37" y="2117271"/>
            <a:ext cx="7558223" cy="447947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200" b="1" dirty="0"/>
              <a:t>What should we do ? </a:t>
            </a:r>
          </a:p>
          <a:p>
            <a:pPr>
              <a:lnSpc>
                <a:spcPct val="140000"/>
              </a:lnSpc>
            </a:pPr>
            <a:r>
              <a:rPr lang="en-US" sz="1200" b="1" dirty="0"/>
              <a:t>We should launch the change .</a:t>
            </a:r>
          </a:p>
          <a:p>
            <a:pPr>
              <a:lnSpc>
                <a:spcPct val="140000"/>
              </a:lnSpc>
            </a:pPr>
            <a:r>
              <a:rPr lang="en-US" sz="1200" b="1" dirty="0"/>
              <a:t>Why should we launch ? </a:t>
            </a:r>
          </a:p>
          <a:p>
            <a:pPr>
              <a:lnSpc>
                <a:spcPct val="140000"/>
              </a:lnSpc>
            </a:pPr>
            <a:r>
              <a:rPr lang="en-US" sz="1200" b="1" dirty="0"/>
              <a:t>First of all we could see that the treatment group performed better in both aspects of revenue and conversion although the revenue difference was insignificant . So if we put the revenue aspect aside we can focus on the conversion .</a:t>
            </a:r>
          </a:p>
          <a:p>
            <a:pPr>
              <a:lnSpc>
                <a:spcPct val="140000"/>
              </a:lnSpc>
            </a:pPr>
            <a:endParaRPr lang="en-US" sz="1200" dirty="0"/>
          </a:p>
          <a:p>
            <a:pPr>
              <a:lnSpc>
                <a:spcPct val="140000"/>
              </a:lnSpc>
            </a:pPr>
            <a:endParaRPr lang="en-US" sz="1200" dirty="0"/>
          </a:p>
          <a:p>
            <a:pPr>
              <a:lnSpc>
                <a:spcPct val="140000"/>
              </a:lnSpc>
            </a:pPr>
            <a:r>
              <a:rPr lang="en-US" sz="1200" b="1" dirty="0"/>
              <a:t>A difference of 1% in conversion rate is a lot and the and change in the website is affordable if we look at what we are getting in return 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6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1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5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2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54E339B7-3420-FABE-EA61-15A8ECFF265A}"/>
              </a:ext>
            </a:extLst>
          </p:cNvPr>
          <p:cNvSpPr/>
          <p:nvPr/>
        </p:nvSpPr>
        <p:spPr>
          <a:xfrm>
            <a:off x="5948511" y="4416339"/>
            <a:ext cx="221941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BB8F-7FB4-9080-883C-EF6580CD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Links and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43A3-A956-7C9B-1AC3-997E3CA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: </a:t>
            </a:r>
            <a:r>
              <a:rPr lang="en-US" dirty="0">
                <a:hlinkClick r:id="rId2"/>
              </a:rPr>
              <a:t>https://public.tableau.com/app/profile/rwad7818/viz/ABtest_16838101886460/Story1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8830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463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my A/B test on globox:  conclusions and recommendations  </vt:lpstr>
      <vt:lpstr>The test: </vt:lpstr>
      <vt:lpstr>Test results from the revenue point of view:</vt:lpstr>
      <vt:lpstr>PowerPoint Presentation</vt:lpstr>
      <vt:lpstr>Test results from the conversion point of view:</vt:lpstr>
      <vt:lpstr>PowerPoint Presentation</vt:lpstr>
      <vt:lpstr>Conclusion </vt:lpstr>
      <vt:lpstr>Recommendations :</vt:lpstr>
      <vt:lpstr>Links and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A/B test on globox:  conclusions and recommendations  </dc:title>
  <dc:creator>rwad amasha</dc:creator>
  <cp:lastModifiedBy>rwad amasha</cp:lastModifiedBy>
  <cp:revision>1</cp:revision>
  <dcterms:created xsi:type="dcterms:W3CDTF">2023-05-11T11:10:30Z</dcterms:created>
  <dcterms:modified xsi:type="dcterms:W3CDTF">2023-05-11T13:06:13Z</dcterms:modified>
</cp:coreProperties>
</file>