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0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1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9" r:id="rId2"/>
    <p:sldId id="261" r:id="rId3"/>
    <p:sldId id="289" r:id="rId4"/>
    <p:sldId id="290" r:id="rId5"/>
    <p:sldId id="291" r:id="rId6"/>
    <p:sldId id="296" r:id="rId7"/>
    <p:sldId id="292" r:id="rId8"/>
    <p:sldId id="294" r:id="rId9"/>
    <p:sldId id="293" r:id="rId10"/>
    <p:sldId id="295" r:id="rId11"/>
    <p:sldId id="297" r:id="rId12"/>
    <p:sldId id="301" r:id="rId13"/>
    <p:sldId id="302" r:id="rId14"/>
    <p:sldId id="282" r:id="rId15"/>
    <p:sldId id="298" r:id="rId16"/>
    <p:sldId id="300" r:id="rId17"/>
    <p:sldId id="299" r:id="rId18"/>
    <p:sldId id="283" r:id="rId19"/>
    <p:sldId id="28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289"/>
            <p14:sldId id="290"/>
            <p14:sldId id="291"/>
            <p14:sldId id="296"/>
            <p14:sldId id="292"/>
            <p14:sldId id="294"/>
            <p14:sldId id="293"/>
            <p14:sldId id="295"/>
            <p14:sldId id="297"/>
            <p14:sldId id="301"/>
            <p14:sldId id="302"/>
            <p14:sldId id="282"/>
            <p14:sldId id="298"/>
            <p14:sldId id="300"/>
            <p14:sldId id="299"/>
            <p14:sldId id="283"/>
            <p14:sldId id="284"/>
          </p14:sldIdLst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 varScale="1">
        <p:scale>
          <a:sx n="58" d="100"/>
          <a:sy n="58" d="100"/>
        </p:scale>
        <p:origin x="-15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5/7/2012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65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5/7/2012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3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5/7/2012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5/7/2012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5/7/2012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5/7/2012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0" y="1524000"/>
            <a:ext cx="6180224" cy="2232025"/>
          </a:xfrm>
        </p:spPr>
        <p:txBody>
          <a:bodyPr>
            <a:normAutofit fontScale="90000"/>
          </a:bodyPr>
          <a:lstStyle/>
          <a:p>
            <a:r>
              <a:rPr lang="en-US" dirty="0"/>
              <a:t>CMPE-295B Project Presentation on </a:t>
            </a:r>
            <a:r>
              <a:rPr lang="en-US" dirty="0" err="1"/>
              <a:t>HobbyHorse</a:t>
            </a:r>
            <a:r>
              <a:rPr lang="en-US" dirty="0"/>
              <a:t>- A Social </a:t>
            </a:r>
            <a:r>
              <a:rPr lang="en-US" dirty="0" err="1"/>
              <a:t>Datamining</a:t>
            </a:r>
            <a:r>
              <a:rPr lang="en-US" dirty="0"/>
              <a:t> Website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038600"/>
            <a:ext cx="4772528" cy="1828800"/>
          </a:xfrm>
        </p:spPr>
        <p:txBody>
          <a:bodyPr>
            <a:normAutofit fontScale="77500" lnSpcReduction="20000"/>
          </a:bodyPr>
          <a:lstStyle/>
          <a:p>
            <a:pPr fontAlgn="t"/>
            <a:r>
              <a:rPr lang="en-US" sz="2400" b="1" dirty="0"/>
              <a:t>Guided by:</a:t>
            </a:r>
            <a:endParaRPr lang="en-US" sz="2400" dirty="0"/>
          </a:p>
          <a:p>
            <a:pPr fontAlgn="t"/>
            <a:r>
              <a:rPr lang="en-US" sz="2400" b="1" dirty="0"/>
              <a:t>Prof. </a:t>
            </a:r>
            <a:r>
              <a:rPr lang="en-US" sz="2400" b="1" dirty="0" err="1"/>
              <a:t>Eirinaki</a:t>
            </a:r>
            <a:r>
              <a:rPr lang="en-US" sz="2400" b="1" dirty="0"/>
              <a:t> </a:t>
            </a:r>
            <a:r>
              <a:rPr lang="en-US" sz="2400" b="1" dirty="0" err="1"/>
              <a:t>Magdalani</a:t>
            </a:r>
            <a:endParaRPr lang="en-US" sz="2400" dirty="0"/>
          </a:p>
          <a:p>
            <a:pPr fontAlgn="t"/>
            <a:endParaRPr lang="en-US" sz="2400" b="1" dirty="0" smtClean="0"/>
          </a:p>
          <a:p>
            <a:pPr fontAlgn="t"/>
            <a:r>
              <a:rPr lang="en-US" sz="2400" b="1" dirty="0" smtClean="0"/>
              <a:t>Presented By</a:t>
            </a:r>
            <a:r>
              <a:rPr lang="en-US" sz="2400" b="1" dirty="0"/>
              <a:t>:</a:t>
            </a:r>
            <a:endParaRPr lang="en-US" sz="2400" dirty="0"/>
          </a:p>
          <a:p>
            <a:pPr fontAlgn="t"/>
            <a:r>
              <a:rPr lang="en-US" sz="2400" b="1" dirty="0" err="1"/>
              <a:t>Radhika</a:t>
            </a:r>
            <a:r>
              <a:rPr lang="en-US" sz="2400" b="1" dirty="0"/>
              <a:t> </a:t>
            </a:r>
            <a:r>
              <a:rPr lang="en-US" sz="2400" b="1" dirty="0" err="1"/>
              <a:t>Wadegaonkar</a:t>
            </a:r>
            <a:endParaRPr lang="en-US" sz="2400" dirty="0"/>
          </a:p>
          <a:p>
            <a:pPr fontAlgn="t"/>
            <a:r>
              <a:rPr lang="en-US" sz="2400" b="1" dirty="0" err="1"/>
              <a:t>Sulagna</a:t>
            </a:r>
            <a:r>
              <a:rPr lang="en-US" sz="2400" b="1" dirty="0"/>
              <a:t> </a:t>
            </a:r>
            <a:r>
              <a:rPr lang="en-US" sz="2400" b="1" dirty="0" err="1"/>
              <a:t>Bal</a:t>
            </a:r>
            <a:endParaRPr lang="en-US" sz="2400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152400"/>
            <a:ext cx="8077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/>
              <a:t>Datamining</a:t>
            </a:r>
            <a:r>
              <a:rPr lang="en-US" b="1" dirty="0" smtClean="0"/>
              <a:t> Techniques &amp; </a:t>
            </a:r>
            <a:r>
              <a:rPr lang="en-US" b="1" dirty="0" err="1" smtClean="0"/>
              <a:t>Algos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600200"/>
            <a:ext cx="8382000" cy="4953001"/>
          </a:xfrm>
        </p:spPr>
        <p:txBody>
          <a:bodyPr>
            <a:normAutofit/>
          </a:bodyPr>
          <a:lstStyle/>
          <a:p>
            <a:r>
              <a:rPr lang="en-US" dirty="0" err="1" smtClean="0"/>
              <a:t>Apriori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r>
              <a:rPr lang="en-US" dirty="0" smtClean="0"/>
              <a:t> and Association Rule for lesson recommendation to general users.</a:t>
            </a:r>
          </a:p>
          <a:p>
            <a:r>
              <a:rPr lang="en-US" dirty="0" smtClean="0"/>
              <a:t>Ranking expert users based on his received comments.</a:t>
            </a:r>
          </a:p>
          <a:p>
            <a:r>
              <a:rPr lang="en-US" dirty="0" smtClean="0"/>
              <a:t>Deciding badge-levels for novice users based on the number of lessons attended.</a:t>
            </a:r>
          </a:p>
          <a:p>
            <a:r>
              <a:rPr lang="en-US" dirty="0" smtClean="0"/>
              <a:t>Other..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690415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152400"/>
            <a:ext cx="8077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 smtClean="0"/>
              <a:t>Datamining</a:t>
            </a:r>
            <a:r>
              <a:rPr lang="en-US" b="1" dirty="0" smtClean="0"/>
              <a:t> Techniques &amp;</a:t>
            </a:r>
            <a:r>
              <a:rPr lang="en-US" b="1" dirty="0" err="1" smtClean="0"/>
              <a:t>Algos</a:t>
            </a:r>
            <a:r>
              <a:rPr lang="en-US" b="1" dirty="0" smtClean="0"/>
              <a:t> </a:t>
            </a:r>
            <a:r>
              <a:rPr lang="en-US" b="1" dirty="0" err="1" smtClean="0"/>
              <a:t>cntd</a:t>
            </a:r>
            <a:r>
              <a:rPr lang="en-US" b="1" dirty="0" smtClean="0"/>
              <a:t>..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600200"/>
            <a:ext cx="8382000" cy="495300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219201"/>
            <a:ext cx="80772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69487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152400"/>
            <a:ext cx="8077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Challenges Faced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600200"/>
            <a:ext cx="8382000" cy="495300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98805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152400"/>
            <a:ext cx="8077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Future Enhancements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600201"/>
            <a:ext cx="80772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Migrate to </a:t>
            </a:r>
            <a:r>
              <a:rPr lang="en-US" dirty="0" err="1" smtClean="0"/>
              <a:t>NoSQL</a:t>
            </a:r>
            <a:r>
              <a:rPr lang="en-US" dirty="0" smtClean="0"/>
              <a:t> database.</a:t>
            </a:r>
          </a:p>
          <a:p>
            <a:r>
              <a:rPr lang="en-US" dirty="0"/>
              <a:t>I</a:t>
            </a:r>
            <a:r>
              <a:rPr lang="en-US" dirty="0" smtClean="0"/>
              <a:t>ncorporate </a:t>
            </a:r>
            <a:r>
              <a:rPr lang="en-US" dirty="0"/>
              <a:t>users various social data accounts like Facebook, LinkedIn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Invite </a:t>
            </a:r>
            <a:r>
              <a:rPr lang="en-US" dirty="0" err="1" smtClean="0"/>
              <a:t>HobbyHorse</a:t>
            </a:r>
            <a:r>
              <a:rPr lang="en-US" dirty="0" smtClean="0"/>
              <a:t> users’ Facebook friends.</a:t>
            </a:r>
          </a:p>
          <a:p>
            <a:r>
              <a:rPr lang="en-US" dirty="0" smtClean="0"/>
              <a:t>APIs or sponsors to reimburse users points .</a:t>
            </a:r>
          </a:p>
          <a:p>
            <a:r>
              <a:rPr lang="en-US" dirty="0" smtClean="0"/>
              <a:t>Other data mining techniques for filtering and clustering.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53641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Screen Shots</a:t>
            </a:r>
            <a:endParaRPr lang="en-U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85800" y="304801"/>
            <a:ext cx="4040188" cy="838200"/>
          </a:xfrm>
        </p:spPr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873625" y="152401"/>
            <a:ext cx="4041775" cy="914399"/>
          </a:xfrm>
        </p:spPr>
        <p:txBody>
          <a:bodyPr/>
          <a:lstStyle/>
          <a:p>
            <a:r>
              <a:rPr lang="en-US" dirty="0" smtClean="0"/>
              <a:t>Registration Page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38100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25" y="1295400"/>
            <a:ext cx="4041775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468181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85800" y="304801"/>
            <a:ext cx="4040188" cy="838200"/>
          </a:xfrm>
        </p:spPr>
        <p:txBody>
          <a:bodyPr/>
          <a:lstStyle/>
          <a:p>
            <a:r>
              <a:rPr lang="en-US" dirty="0" smtClean="0"/>
              <a:t>Start Lesson 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873625" y="152401"/>
            <a:ext cx="4041775" cy="914399"/>
          </a:xfrm>
        </p:spPr>
        <p:txBody>
          <a:bodyPr/>
          <a:lstStyle/>
          <a:p>
            <a:r>
              <a:rPr lang="en-US" dirty="0" smtClean="0"/>
              <a:t>Feedback/Comments Page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1219200"/>
            <a:ext cx="4154487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 descr="Screen shot 2012-05-02 at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219200"/>
            <a:ext cx="3886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59624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873368"/>
          </a:xfrm>
        </p:spPr>
        <p:txBody>
          <a:bodyPr/>
          <a:lstStyle/>
          <a:p>
            <a:pPr algn="ctr"/>
            <a:r>
              <a:rPr lang="en-US" b="1" dirty="0" smtClean="0"/>
              <a:t> Lesson Recommendation Page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9219" name="Picture 3" descr="Screen shot 2012-05-02 at 1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8077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449598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90800" y="273050"/>
            <a:ext cx="6324600" cy="585311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Thank you Prof. </a:t>
            </a:r>
            <a:r>
              <a:rPr lang="en-US" dirty="0" err="1" smtClean="0"/>
              <a:t>Eirinaki</a:t>
            </a:r>
            <a:r>
              <a:rPr lang="en-US" dirty="0"/>
              <a:t> </a:t>
            </a:r>
            <a:r>
              <a:rPr lang="en-US" dirty="0" err="1" smtClean="0"/>
              <a:t>Magdalini</a:t>
            </a:r>
            <a:r>
              <a:rPr lang="en-US" dirty="0" smtClean="0"/>
              <a:t>,  for being our advisor. The suggestions and guidance that you provided us throughout this journey have helped us take the project in the right direction. It had been a pleasure to work under your supervision. We thank you from the bottom of our heart.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…. THANK YOU….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2935" y="2381379"/>
            <a:ext cx="4016265" cy="2800221"/>
          </a:xfrm>
          <a:prstGeom prst="rect">
            <a:avLst/>
          </a:prstGeom>
          <a:noFill/>
        </p:spPr>
        <p:txBody>
          <a:bodyPr wrap="square" rtlCol="0">
            <a:normAutofit fontScale="77500" lnSpcReduction="20000"/>
          </a:bodyPr>
          <a:lstStyle/>
          <a:p>
            <a:r>
              <a:rPr lang="en-US" sz="7200" dirty="0" smtClean="0"/>
              <a:t>Welcome To </a:t>
            </a:r>
            <a:r>
              <a:rPr lang="en-US" sz="7200" dirty="0" err="1" smtClean="0"/>
              <a:t>HobbyHorse</a:t>
            </a:r>
            <a:r>
              <a:rPr lang="en-US" sz="7200" dirty="0" smtClean="0"/>
              <a:t> world…</a:t>
            </a:r>
            <a:endParaRPr lang="en-US" sz="7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9862" y="1514197"/>
            <a:ext cx="3042138" cy="30578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US" b="1" dirty="0" smtClean="0"/>
              <a:t>Project Objective &amp; Goal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 social data mining website that encourages and stimulates all kinds of hobbies.</a:t>
            </a:r>
          </a:p>
          <a:p>
            <a:r>
              <a:rPr lang="en-US" dirty="0" smtClean="0"/>
              <a:t>The mode would be online and through video calling session</a:t>
            </a:r>
          </a:p>
          <a:p>
            <a:r>
              <a:rPr lang="en-US" dirty="0" smtClean="0"/>
              <a:t>Not only can one pursue hobby, he/she can socialize with people of same interest.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152400"/>
            <a:ext cx="8077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Technologies &amp; Environment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219201"/>
            <a:ext cx="80772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Client</a:t>
            </a:r>
            <a:r>
              <a:rPr lang="en-US" dirty="0" smtClean="0"/>
              <a:t> end : </a:t>
            </a:r>
          </a:p>
          <a:p>
            <a:pPr lvl="1"/>
            <a:r>
              <a:rPr lang="en-US" dirty="0" smtClean="0"/>
              <a:t>HTML5 and CSS3</a:t>
            </a:r>
          </a:p>
          <a:p>
            <a:pPr lvl="1"/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Server end:</a:t>
            </a:r>
          </a:p>
          <a:p>
            <a:pPr lvl="1"/>
            <a:r>
              <a:rPr lang="en-US" dirty="0"/>
              <a:t>Java Spring 3 MVC</a:t>
            </a:r>
          </a:p>
          <a:p>
            <a:pPr lvl="1"/>
            <a:r>
              <a:rPr lang="en-US" dirty="0" smtClean="0"/>
              <a:t>PHP</a:t>
            </a:r>
            <a:endParaRPr lang="en-US" dirty="0" smtClean="0"/>
          </a:p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MySQL</a:t>
            </a:r>
          </a:p>
          <a:p>
            <a:r>
              <a:rPr lang="en-US" dirty="0" smtClean="0"/>
              <a:t>External APIs used</a:t>
            </a:r>
          </a:p>
          <a:p>
            <a:pPr lvl="1"/>
            <a:r>
              <a:rPr lang="en-US" dirty="0" err="1" smtClean="0"/>
              <a:t>OpenTok</a:t>
            </a:r>
            <a:r>
              <a:rPr lang="en-US" dirty="0" smtClean="0"/>
              <a:t> for video calling</a:t>
            </a:r>
          </a:p>
          <a:p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Mac OS, MAMP server, Tomcat 6, Maven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30777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797168"/>
          </a:xfrm>
        </p:spPr>
        <p:txBody>
          <a:bodyPr/>
          <a:lstStyle/>
          <a:p>
            <a:pPr algn="ctr"/>
            <a:r>
              <a:rPr lang="en-US" b="1" dirty="0" smtClean="0"/>
              <a:t>System Architecture</a:t>
            </a:r>
            <a:endParaRPr 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43000"/>
            <a:ext cx="7086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2193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797168"/>
          </a:xfrm>
        </p:spPr>
        <p:txBody>
          <a:bodyPr/>
          <a:lstStyle/>
          <a:p>
            <a:pPr algn="ctr"/>
            <a:r>
              <a:rPr lang="en-US" b="1" dirty="0" smtClean="0"/>
              <a:t>Server Architecture</a:t>
            </a:r>
            <a:endParaRPr lang="en-US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7924800" cy="518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281887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797168"/>
          </a:xfrm>
        </p:spPr>
        <p:txBody>
          <a:bodyPr/>
          <a:lstStyle/>
          <a:p>
            <a:pPr algn="ctr"/>
            <a:r>
              <a:rPr lang="en-US" b="1" dirty="0" smtClean="0"/>
              <a:t>Middle-Tier Details</a:t>
            </a:r>
            <a:endParaRPr lang="en-US" b="1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219200"/>
            <a:ext cx="8229600" cy="548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696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797168"/>
          </a:xfrm>
        </p:spPr>
        <p:txBody>
          <a:bodyPr/>
          <a:lstStyle/>
          <a:p>
            <a:pPr algn="ctr"/>
            <a:r>
              <a:rPr lang="en-US" b="1" dirty="0" smtClean="0"/>
              <a:t>System Class Diagram</a:t>
            </a:r>
            <a:endParaRPr lang="en-US" b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8382000" cy="5486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520136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152400"/>
            <a:ext cx="8077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Major Application Features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600200"/>
            <a:ext cx="8382000" cy="4953001"/>
          </a:xfrm>
        </p:spPr>
        <p:txBody>
          <a:bodyPr>
            <a:normAutofit/>
          </a:bodyPr>
          <a:lstStyle/>
          <a:p>
            <a:r>
              <a:rPr lang="en-US" dirty="0" smtClean="0"/>
              <a:t>Sign in with </a:t>
            </a:r>
            <a:r>
              <a:rPr lang="en-US" dirty="0" err="1" smtClean="0"/>
              <a:t>HobbyHorse</a:t>
            </a:r>
            <a:r>
              <a:rPr lang="en-US" dirty="0" smtClean="0"/>
              <a:t> or use Facebook login.</a:t>
            </a:r>
          </a:p>
          <a:p>
            <a:r>
              <a:rPr lang="en-US" dirty="0" smtClean="0"/>
              <a:t>Create new lesson or choose from existing.</a:t>
            </a:r>
          </a:p>
          <a:p>
            <a:r>
              <a:rPr lang="en-US" dirty="0" smtClean="0"/>
              <a:t>Join/Start lesson.</a:t>
            </a:r>
          </a:p>
          <a:p>
            <a:r>
              <a:rPr lang="en-US" dirty="0" smtClean="0"/>
              <a:t>Leave Feedback/Comments on a lesson.</a:t>
            </a:r>
          </a:p>
          <a:p>
            <a:r>
              <a:rPr lang="en-US" dirty="0" smtClean="0"/>
              <a:t>Rank expert hobbyist based on his comments.</a:t>
            </a:r>
          </a:p>
          <a:p>
            <a:r>
              <a:rPr lang="en-US" dirty="0" smtClean="0"/>
              <a:t>Provide badges to novice users.</a:t>
            </a:r>
          </a:p>
          <a:p>
            <a:r>
              <a:rPr lang="en-US" dirty="0" smtClean="0"/>
              <a:t>Others..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731616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797168"/>
          </a:xfrm>
        </p:spPr>
        <p:txBody>
          <a:bodyPr/>
          <a:lstStyle/>
          <a:p>
            <a:pPr algn="ctr"/>
            <a:r>
              <a:rPr lang="en-US" b="1" dirty="0" smtClean="0"/>
              <a:t>Application Flow</a:t>
            </a:r>
            <a:endParaRPr lang="en-US" b="1" dirty="0"/>
          </a:p>
        </p:txBody>
      </p:sp>
      <p:pic>
        <p:nvPicPr>
          <p:cNvPr id="5122" name="Picture 2" descr="Application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28700"/>
            <a:ext cx="822960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28503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1066</Words>
  <Application>Microsoft Office PowerPoint</Application>
  <PresentationFormat>On-screen Show (4:3)</PresentationFormat>
  <Paragraphs>165</Paragraphs>
  <Slides>19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Training</vt:lpstr>
      <vt:lpstr>CMPE-295B Project Presentation on HobbyHorse- A Social Datamining Website</vt:lpstr>
      <vt:lpstr>Project Objective &amp; Goal</vt:lpstr>
      <vt:lpstr>Technologies &amp; Environment</vt:lpstr>
      <vt:lpstr>System Architecture</vt:lpstr>
      <vt:lpstr>Server Architecture</vt:lpstr>
      <vt:lpstr>Middle-Tier Details</vt:lpstr>
      <vt:lpstr>System Class Diagram</vt:lpstr>
      <vt:lpstr>Major Application Features</vt:lpstr>
      <vt:lpstr>Application Flow</vt:lpstr>
      <vt:lpstr>Datamining Techniques &amp; Algos</vt:lpstr>
      <vt:lpstr>Datamining Techniques &amp;Algos cntd..</vt:lpstr>
      <vt:lpstr>Challenges Faced</vt:lpstr>
      <vt:lpstr>Future Enhancements</vt:lpstr>
      <vt:lpstr>PowerPoint Presentation</vt:lpstr>
      <vt:lpstr>PowerPoint Presentation</vt:lpstr>
      <vt:lpstr>PowerPoint Presentation</vt:lpstr>
      <vt:lpstr> Lesson Recommendation Page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2012-05-07T08:07:07Z</dcterms:created>
  <dcterms:modified xsi:type="dcterms:W3CDTF">2012-05-07T09:20:31Z</dcterms:modified>
</cp:coreProperties>
</file>