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C92B7F-0EAC-41D1-93C2-018F4A2F06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DC0CD-4FAB-4DD7-A8DE-F46762E201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2BC93-055F-47DB-BD7C-9158CCB298CC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AE510-9A6B-4D7A-ACBF-46FF21F2EE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Midterm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B675F-C1C9-46B7-AD27-8E7F2BDA95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26332-A534-42F2-94DF-819B32B89E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7825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2B22A-AB7E-47F6-898A-2BD3F6CE7112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Midterm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D0D9E-6B84-4811-9B54-C94691605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81832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6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64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01524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59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15582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140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61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2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4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6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0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4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4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6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937C33-A769-4797-A676-7B9B5FF9FD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9688"/>
          <a:stretch/>
        </p:blipFill>
        <p:spPr>
          <a:xfrm>
            <a:off x="-44860" y="155653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9BEB1D-37CE-4EB9-B201-F43C3CC5F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322" y="1179739"/>
            <a:ext cx="9443357" cy="2753880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Temitope </a:t>
            </a:r>
            <a:r>
              <a:rPr lang="en-US" b="1" dirty="0" err="1">
                <a:ln/>
                <a:solidFill>
                  <a:schemeClr val="accent4"/>
                </a:solidFill>
              </a:rPr>
              <a:t>Badekale</a:t>
            </a:r>
            <a:endParaRPr lang="en-GB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4DC5D-8BBB-4696-9077-8958FADC1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2761"/>
            <a:ext cx="9144000" cy="943222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36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2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1" name="Group 14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2" name="Rectangle 15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4" name="Rectangle 16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55528" y="192794"/>
            <a:ext cx="3650279" cy="767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67903" y="1620043"/>
            <a:ext cx="4394368" cy="164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Linear Regression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Performance Metrics</a:t>
            </a: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Mean Square Root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2127.66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R2 score –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0.01541</a:t>
            </a:r>
          </a:p>
        </p:txBody>
      </p:sp>
      <p:sp>
        <p:nvSpPr>
          <p:cNvPr id="17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652F0-858F-48D1-812B-FF1649C24138}"/>
              </a:ext>
            </a:extLst>
          </p:cNvPr>
          <p:cNvSpPr txBox="1"/>
          <p:nvPr/>
        </p:nvSpPr>
        <p:spPr>
          <a:xfrm>
            <a:off x="744003" y="1000657"/>
            <a:ext cx="372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Regression </a:t>
            </a:r>
            <a:endParaRPr lang="en-GB" sz="20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2C815D-FBD6-40E4-B6EC-0DDBD8824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0670F-5559-4A74-8299-D7A8B743FED6}"/>
              </a:ext>
            </a:extLst>
          </p:cNvPr>
          <p:cNvSpPr txBox="1"/>
          <p:nvPr/>
        </p:nvSpPr>
        <p:spPr>
          <a:xfrm>
            <a:off x="325382" y="3352469"/>
            <a:ext cx="4561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 Unicode MS"/>
                <a:cs typeface="Aharoni" panose="020B0604020202020204" pitchFamily="2" charset="-79"/>
              </a:rPr>
              <a:t>Using normalize data the R2 value remains the same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67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2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1" name="Group 14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2" name="Rectangle 15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4" name="Rectangle 16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55528" y="192794"/>
            <a:ext cx="3650279" cy="767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67903" y="1620043"/>
            <a:ext cx="4394368" cy="164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Ridge Regression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Performance Metrics</a:t>
            </a: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Mean Square Root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2127.66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R2 score –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0.01541</a:t>
            </a:r>
          </a:p>
        </p:txBody>
      </p:sp>
      <p:sp>
        <p:nvSpPr>
          <p:cNvPr id="17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652F0-858F-48D1-812B-FF1649C24138}"/>
              </a:ext>
            </a:extLst>
          </p:cNvPr>
          <p:cNvSpPr txBox="1"/>
          <p:nvPr/>
        </p:nvSpPr>
        <p:spPr>
          <a:xfrm>
            <a:off x="744003" y="1000657"/>
            <a:ext cx="372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Regression </a:t>
            </a:r>
            <a:endParaRPr lang="en-GB" sz="20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2C815D-FBD6-40E4-B6EC-0DDBD8824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0670F-5559-4A74-8299-D7A8B743FED6}"/>
              </a:ext>
            </a:extLst>
          </p:cNvPr>
          <p:cNvSpPr txBox="1"/>
          <p:nvPr/>
        </p:nvSpPr>
        <p:spPr>
          <a:xfrm>
            <a:off x="325382" y="3352469"/>
            <a:ext cx="608388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Arial Unicode MS"/>
                <a:cs typeface="Aharoni" panose="020B0604020202020204" pitchFamily="2" charset="-79"/>
              </a:rPr>
              <a:t>Ridge gave the best R2 compare to Linear , Lasso and Random forest.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/>
                <a:cs typeface="Aharoni" panose="020B0604020202020204" pitchFamily="2" charset="-79"/>
              </a:rPr>
              <a:t>I performed more feature engineering to optimize the R2 score 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/>
                <a:cs typeface="Aharoni" panose="020B0604020202020204" pitchFamily="2" charset="-79"/>
              </a:rPr>
              <a:t>Api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/>
                <a:cs typeface="Aharoni" panose="020B0604020202020204" pitchFamily="2" charset="-79"/>
              </a:rPr>
              <a:t> for weather is history was hard to source for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50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2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1" name="Group 14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2" name="Rectangle 15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4" name="Rectangle 16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55528" y="192794"/>
            <a:ext cx="3650279" cy="767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67903" y="1620043"/>
            <a:ext cx="6737230" cy="2027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Due to the high number of rows my computer could not perform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XGB Regressor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SVM.SVR</a:t>
            </a:r>
          </a:p>
        </p:txBody>
      </p:sp>
      <p:sp>
        <p:nvSpPr>
          <p:cNvPr id="17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652F0-858F-48D1-812B-FF1649C24138}"/>
              </a:ext>
            </a:extLst>
          </p:cNvPr>
          <p:cNvSpPr txBox="1"/>
          <p:nvPr/>
        </p:nvSpPr>
        <p:spPr>
          <a:xfrm>
            <a:off x="744003" y="1000657"/>
            <a:ext cx="372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Regression 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166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232530" y="41755"/>
            <a:ext cx="3650279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Question 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82658" y="655513"/>
            <a:ext cx="3043771" cy="3759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 plot and violin plot of departure delay.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 of the departure delay is not normally distributed.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Ttest analysis using .normaltest  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scipy.stats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p_value was close to zero also confirming the departure delay is not normally distributed.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" name="Picture 39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37C85505-E9B0-479D-A556-608622558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75" y="321014"/>
            <a:ext cx="7369115" cy="6182782"/>
          </a:xfrm>
          <a:prstGeom prst="rect">
            <a:avLst/>
          </a:prstGeom>
        </p:spPr>
      </p:pic>
      <p:sp>
        <p:nvSpPr>
          <p:cNvPr id="8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25364" y="100562"/>
            <a:ext cx="3650279" cy="716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Question 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150973" y="719243"/>
            <a:ext cx="3277833" cy="4476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average monthly mean in 2018 is different from that of 2019.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2019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:June,July,Aug  have the highest Ave delay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For 2018 : Aug, July ,June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of flight is not the main factor for delay flight e.g. Oct and March.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A close up of a fence&#10;&#10;Description automatically generated">
            <a:extLst>
              <a:ext uri="{FF2B5EF4-FFF2-40B4-BE49-F238E27FC236}">
                <a16:creationId xmlns:a16="http://schemas.microsoft.com/office/drawing/2014/main" id="{E0A16676-04A5-4085-8F10-09BF15668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779" y="100562"/>
            <a:ext cx="8461248" cy="6656876"/>
          </a:xfrm>
          <a:prstGeom prst="rect">
            <a:avLst/>
          </a:prstGeom>
        </p:spPr>
      </p:pic>
      <p:sp>
        <p:nvSpPr>
          <p:cNvPr id="8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3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25364" y="100562"/>
            <a:ext cx="3650279" cy="716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Question 4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150973" y="719243"/>
            <a:ext cx="3277833" cy="3072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flight occur in the morning 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highest taxi time is in the Evening 5pm-9pm,Morning 5am – 12noon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Numbers of flight is not a big factor for taxi time evening period as low flight count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of flight is not a main factor for delay flight e.g. Oct and March.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7F1D48-E5DF-4DA5-8599-E76C0CCAD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49" y="100561"/>
            <a:ext cx="8392778" cy="676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2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2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1" name="Group 14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2" name="Rectangle 15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4" name="Rectangle 16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49224" y="645106"/>
            <a:ext cx="3650279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Question 5</a:t>
            </a: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534820" y="1296131"/>
            <a:ext cx="2549063" cy="152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flight have early departure.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Most flight with delay fly faster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3AB23F3F-2118-4F6B-A84B-B787DE90D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293" y="1174618"/>
            <a:ext cx="4458240" cy="440663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4057D2-F9BD-46BE-9D08-03D2053ED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90" y="1171412"/>
            <a:ext cx="4379559" cy="44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9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2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1" name="Group 14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2" name="Rectangle 15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4" name="Rectangle 16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55528" y="192794"/>
            <a:ext cx="3650279" cy="767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67903" y="1972216"/>
            <a:ext cx="4394368" cy="3892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Connect to the Data base using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pgAdmin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and psycopg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.connect in python.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The flights data as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15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million rows too much for my system to handle.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Use the command shell I randomly sample the data to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1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million rows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7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CD8FFEA-3B44-412A-B8B4-0BAADB720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42" y="332341"/>
            <a:ext cx="7123239" cy="5819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7652F0-858F-48D1-812B-FF1649C24138}"/>
              </a:ext>
            </a:extLst>
          </p:cNvPr>
          <p:cNvSpPr txBox="1"/>
          <p:nvPr/>
        </p:nvSpPr>
        <p:spPr>
          <a:xfrm>
            <a:off x="744003" y="1000657"/>
            <a:ext cx="4118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Connecting to the Database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459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2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1" name="Group 14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2" name="Rectangle 15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4" name="Rectangle 16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55528" y="192794"/>
            <a:ext cx="3650279" cy="767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67903" y="1620042"/>
            <a:ext cx="4394368" cy="4272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 have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42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columns in the origin data set but for the regression modeling I used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20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20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was further reduced to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13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because some of them where highly corrected like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origin_airport_id,orgin,origin_city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_ name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checked for missing data and distribution(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i.e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the sample represent the whole well).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sns.Pairplot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and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sns.heatmap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7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652F0-858F-48D1-812B-FF1649C24138}"/>
              </a:ext>
            </a:extLst>
          </p:cNvPr>
          <p:cNvSpPr txBox="1"/>
          <p:nvPr/>
        </p:nvSpPr>
        <p:spPr>
          <a:xfrm>
            <a:off x="744003" y="1000657"/>
            <a:ext cx="372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Data Wrangling </a:t>
            </a:r>
            <a:endParaRPr lang="en-GB" sz="20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41807-AD70-409E-9BE7-D60A143E9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46" y="228600"/>
            <a:ext cx="7008231" cy="605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7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2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1" name="Group 14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2" name="Rectangle 15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4" name="Rectangle 16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55528" y="192794"/>
            <a:ext cx="3650279" cy="767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67901" y="1620042"/>
            <a:ext cx="8159631" cy="4673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Months, Days of the week, Year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Weekends.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Airport size (using number of flight 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Region in the state (North-East, Midwest, South, West)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 now have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983308 rows, 18 columns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to work with before running one hot encoding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 did some binning like airport size by flight to small, medium, large and X-large based on the number of flight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Label Encoder and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get_dummies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variable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Train test split (train size =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0.75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7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652F0-858F-48D1-812B-FF1649C24138}"/>
              </a:ext>
            </a:extLst>
          </p:cNvPr>
          <p:cNvSpPr txBox="1"/>
          <p:nvPr/>
        </p:nvSpPr>
        <p:spPr>
          <a:xfrm>
            <a:off x="744003" y="1000657"/>
            <a:ext cx="372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Feature Engineering  </a:t>
            </a:r>
            <a:endParaRPr lang="en-GB" sz="20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22363E-A241-43F1-9D7A-30F2D793C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983308, 17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3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2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1" name="Group 14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2" name="Rectangle 15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4" name="Rectangle 16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55528" y="192794"/>
            <a:ext cx="3650279" cy="767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67903" y="1620043"/>
            <a:ext cx="4394368" cy="2517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Linear Regression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Ridge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Lasso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Random Forest Regressor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XGB Regressor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SVM.SVR</a:t>
            </a:r>
          </a:p>
        </p:txBody>
      </p:sp>
      <p:sp>
        <p:nvSpPr>
          <p:cNvPr id="17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652F0-858F-48D1-812B-FF1649C24138}"/>
              </a:ext>
            </a:extLst>
          </p:cNvPr>
          <p:cNvSpPr txBox="1"/>
          <p:nvPr/>
        </p:nvSpPr>
        <p:spPr>
          <a:xfrm>
            <a:off x="744003" y="1000657"/>
            <a:ext cx="372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Regression 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82264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502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Arial</vt:lpstr>
      <vt:lpstr>Arial Unicode MS</vt:lpstr>
      <vt:lpstr>Calibri</vt:lpstr>
      <vt:lpstr>Century Gothic</vt:lpstr>
      <vt:lpstr>Wingdings 3</vt:lpstr>
      <vt:lpstr>Wisp</vt:lpstr>
      <vt:lpstr>Temitope Badekale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TEMITOPE BADEKALE</dc:creator>
  <cp:lastModifiedBy>TEMITOPE BADEKALE</cp:lastModifiedBy>
  <cp:revision>20</cp:revision>
  <dcterms:created xsi:type="dcterms:W3CDTF">2020-08-27T04:44:30Z</dcterms:created>
  <dcterms:modified xsi:type="dcterms:W3CDTF">2020-08-27T20:50:31Z</dcterms:modified>
</cp:coreProperties>
</file>