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C92B7F-0EAC-41D1-93C2-018F4A2F06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DC0CD-4FAB-4DD7-A8DE-F46762E201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BC93-055F-47DB-BD7C-9158CCB298CC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AE510-9A6B-4D7A-ACBF-46FF21F2EE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B675F-C1C9-46B7-AD27-8E7F2BDA9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6332-A534-42F2-94DF-819B32B89E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825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2B22A-AB7E-47F6-898A-2BD3F6CE711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D0D9E-6B84-4811-9B54-C94691605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183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1524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9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5582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40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37C33-A769-4797-A676-7B9B5FF9F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8"/>
          <a:stretch/>
        </p:blipFill>
        <p:spPr>
          <a:xfrm>
            <a:off x="-44860" y="155653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BEB1D-37CE-4EB9-B201-F43C3CC5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Temitope </a:t>
            </a:r>
            <a:r>
              <a:rPr lang="en-US" b="1" dirty="0" err="1">
                <a:ln/>
                <a:solidFill>
                  <a:schemeClr val="accent4"/>
                </a:solidFill>
              </a:rPr>
              <a:t>Badekale</a:t>
            </a:r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4DC5D-8BBB-4696-9077-8958FADC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3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3"/>
            <a:ext cx="4394368" cy="164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Linear Regression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Performance Metrics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Mean Square Root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2127.66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R2 score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0.01541</a:t>
            </a: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Regression </a:t>
            </a:r>
            <a:endParaRPr lang="en-GB" sz="20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2C815D-FBD6-40E4-B6EC-0DDBD882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0670F-5559-4A74-8299-D7A8B743FED6}"/>
              </a:ext>
            </a:extLst>
          </p:cNvPr>
          <p:cNvSpPr txBox="1"/>
          <p:nvPr/>
        </p:nvSpPr>
        <p:spPr>
          <a:xfrm>
            <a:off x="325382" y="3352469"/>
            <a:ext cx="4561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 Unicode MS"/>
                <a:cs typeface="Aharoni" panose="020B0604020202020204" pitchFamily="2" charset="-79"/>
              </a:rPr>
              <a:t>Using normalize data the R2 value remains the same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67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3"/>
            <a:ext cx="4394368" cy="164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Ridge Regression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Performance Metrics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Mean Square Root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2127.66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R2 score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0.01541</a:t>
            </a: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Regression </a:t>
            </a:r>
            <a:endParaRPr lang="en-GB" sz="20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2C815D-FBD6-40E4-B6EC-0DDBD882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0670F-5559-4A74-8299-D7A8B743FED6}"/>
              </a:ext>
            </a:extLst>
          </p:cNvPr>
          <p:cNvSpPr txBox="1"/>
          <p:nvPr/>
        </p:nvSpPr>
        <p:spPr>
          <a:xfrm>
            <a:off x="325382" y="3352469"/>
            <a:ext cx="608388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Arial Unicode MS"/>
                <a:cs typeface="Aharoni" panose="020B0604020202020204" pitchFamily="2" charset="-79"/>
              </a:rPr>
              <a:t>Ridge gave the best R2 compare to Linear , Lasso and Random forest.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/>
                <a:cs typeface="Aharoni" panose="020B0604020202020204" pitchFamily="2" charset="-79"/>
              </a:rPr>
              <a:t>I performed more feature engineering to optimize the R2 score 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/>
                <a:cs typeface="Aharoni" panose="020B0604020202020204" pitchFamily="2" charset="-79"/>
              </a:rPr>
              <a:t>Api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/>
                <a:cs typeface="Aharoni" panose="020B0604020202020204" pitchFamily="2" charset="-79"/>
              </a:rPr>
              <a:t> for weather is history was hard to source for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50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3"/>
            <a:ext cx="6737230" cy="2027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Due to the high number of rows my computer could not perform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XGB Regressor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SVM.SVR</a:t>
            </a: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Regression 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66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232530" y="41755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82658" y="655513"/>
            <a:ext cx="3043771" cy="3759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plot and violin plot of departure delay.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the departure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Ttest analysis using .normaltest 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scipy.stats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p_value was close to zero also confirming the departure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7C85505-E9B0-479D-A556-60862255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5" y="321014"/>
            <a:ext cx="7369115" cy="6182782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25364" y="100562"/>
            <a:ext cx="3650279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4476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monthly mean in 2018 is different from that of 2019.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2019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:June,July,Aug  have the highest Ave delay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 2018 : Aug, July ,June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the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close up of a fence&#10;&#10;Description automatically generated">
            <a:extLst>
              <a:ext uri="{FF2B5EF4-FFF2-40B4-BE49-F238E27FC236}">
                <a16:creationId xmlns:a16="http://schemas.microsoft.com/office/drawing/2014/main" id="{E0A16676-04A5-4085-8F10-09BF1566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79" y="100562"/>
            <a:ext cx="8461248" cy="6656876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25364" y="100562"/>
            <a:ext cx="3650279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307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flight occur in the morning 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taxi time is in the Evening 5pm-9pm,Morning 5am – 12noon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Numbers of flight is not a big factor for taxi time evening period as low flight 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a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7F1D48-E5DF-4DA5-8599-E76C0CCA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49" y="100561"/>
            <a:ext cx="8392778" cy="67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49224" y="645106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5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534820" y="1296131"/>
            <a:ext cx="2549063" cy="152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flight have early departure.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Most flight with delay fly faster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AB23F3F-2118-4F6B-A84B-B787DE90D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93" y="1174618"/>
            <a:ext cx="4458240" cy="440663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057D2-F9BD-46BE-9D08-03D2053E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90" y="1171412"/>
            <a:ext cx="4379559" cy="44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972216"/>
            <a:ext cx="4394368" cy="389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Connect to the Data base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pgAdmin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and psycopg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.connect in python.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The flights data as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15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million rows too much for my system to handle.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Use the command shell I randomly sample the data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million rows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CD8FFEA-3B44-412A-B8B4-0BAADB72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42" y="332341"/>
            <a:ext cx="7123239" cy="5819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411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Connecting to the Database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459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2"/>
            <a:ext cx="4394368" cy="427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have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42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columns in the origin data set but for the regression modeling I 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was further reduced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13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because some of them where highly corrected like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origin_airport_id,orgin,origin_city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_ name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checked for missing data and distribution(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i.e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the sample represent the whole well).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sns.Pairplot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sns.heatmap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Data Wrangling </a:t>
            </a:r>
            <a:endParaRPr lang="en-GB" sz="20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41807-AD70-409E-9BE7-D60A143E9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6" y="228600"/>
            <a:ext cx="7008231" cy="60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7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1" y="1620042"/>
            <a:ext cx="8159631" cy="467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Months, Days of the week, Year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Weekends.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Airport size (using number of flight 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Region in the state (North-East, Midwest, South, West)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now have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983308 rows, 18 columns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to work with before running one hot encoding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did some binning like airport size by flight to small, medium, large and X-large based on the number of flight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Label Encoder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get_dummies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variable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Train test split (train size =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0.75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Feature Engineering  </a:t>
            </a:r>
            <a:endParaRPr lang="en-GB" sz="20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2363E-A241-43F1-9D7A-30F2D793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983308, 17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3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3"/>
            <a:ext cx="4394368" cy="251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Linear Regression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Ridge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Lasso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Random Forest Regressor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XGB Regressor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SVM.SVR</a:t>
            </a: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Regression 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82264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502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Arial Unicode MS</vt:lpstr>
      <vt:lpstr>Calibri</vt:lpstr>
      <vt:lpstr>Century Gothic</vt:lpstr>
      <vt:lpstr>Wingdings 3</vt:lpstr>
      <vt:lpstr>Wisp</vt:lpstr>
      <vt:lpstr>Temitope Badekale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TEMITOPE BADEKALE</dc:creator>
  <cp:lastModifiedBy>TEMITOPE BADEKALE</cp:lastModifiedBy>
  <cp:revision>20</cp:revision>
  <dcterms:created xsi:type="dcterms:W3CDTF">2020-08-27T04:44:30Z</dcterms:created>
  <dcterms:modified xsi:type="dcterms:W3CDTF">2020-08-27T20:49:27Z</dcterms:modified>
</cp:coreProperties>
</file>