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3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00" y="1600200"/>
            <a:ext cx="3036200" cy="4525963"/>
          </a:xfrm>
        </p:spPr>
      </p:pic>
    </p:spTree>
    <p:extLst>
      <p:ext uri="{BB962C8B-B14F-4D97-AF65-F5344CB8AC3E}">
        <p14:creationId xmlns:p14="http://schemas.microsoft.com/office/powerpoint/2010/main" val="24630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58806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Raphaela Wagner</dc:creator>
  <cp:lastModifiedBy>Raphaela Wagner</cp:lastModifiedBy>
  <cp:revision>1</cp:revision>
  <dcterms:created xsi:type="dcterms:W3CDTF">2014-05-11T09:57:23Z</dcterms:created>
  <dcterms:modified xsi:type="dcterms:W3CDTF">2014-05-11T10:06:52Z</dcterms:modified>
</cp:coreProperties>
</file>