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95" r:id="rId3"/>
    <p:sldId id="29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61A"/>
    <a:srgbClr val="DBDAC2"/>
    <a:srgbClr val="D7D7BF"/>
    <a:srgbClr val="DDDEC8"/>
    <a:srgbClr val="DFDFDF"/>
    <a:srgbClr val="090909"/>
    <a:srgbClr val="141414"/>
    <a:srgbClr val="DAD9C0"/>
    <a:srgbClr val="DCDEC7"/>
    <a:srgbClr val="C0C1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37" autoAdjust="0"/>
    <p:restoredTop sz="98251" autoAdjust="0"/>
  </p:normalViewPr>
  <p:slideViewPr>
    <p:cSldViewPr snapToGrid="0">
      <p:cViewPr>
        <p:scale>
          <a:sx n="121" d="100"/>
          <a:sy n="121" d="100"/>
        </p:scale>
        <p:origin x="-264" y="-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79E97-FA49-420E-B3E2-920E5433848A}" type="datetimeFigureOut">
              <a:rPr lang="en-US" smtClean="0"/>
              <a:t>08/03/17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EFDC3-262F-41D0-B5CB-4C37ACF1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03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venir LT Std 65 Medium" panose="020B0603020203020204" pitchFamily="34" charset="0"/>
              </a:rPr>
              <a:t>My name is Jan Moons, I am the Co-Founder and product manager at UXprobe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EFDC3-262F-41D0-B5CB-4C37ACF1A6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00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Spend budgets wisely. Develop more efficiently. And … make your users happy!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Gill Sans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Try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UXprobe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now.</a:t>
            </a:r>
          </a:p>
          <a:p>
            <a:endParaRPr lang="en-US" dirty="0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EFDC3-262F-41D0-B5CB-4C37ACF1A6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62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E700-53C5-4C37-BE6C-1F231300A730}" type="datetimeFigureOut">
              <a:rPr lang="en-US" smtClean="0"/>
              <a:t>08/03/17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A387-7875-4701-BC90-A60846BC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E700-53C5-4C37-BE6C-1F231300A730}" type="datetimeFigureOut">
              <a:rPr lang="en-US" smtClean="0"/>
              <a:t>08/03/17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A387-7875-4701-BC90-A60846BC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E700-53C5-4C37-BE6C-1F231300A730}" type="datetimeFigureOut">
              <a:rPr lang="en-US" smtClean="0"/>
              <a:t>08/03/17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A387-7875-4701-BC90-A60846BC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9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E700-53C5-4C37-BE6C-1F231300A730}" type="datetimeFigureOut">
              <a:rPr lang="en-US" smtClean="0"/>
              <a:t>08/03/17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A387-7875-4701-BC90-A60846BC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0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E700-53C5-4C37-BE6C-1F231300A730}" type="datetimeFigureOut">
              <a:rPr lang="en-US" smtClean="0"/>
              <a:t>08/03/17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A387-7875-4701-BC90-A60846BC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0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E700-53C5-4C37-BE6C-1F231300A730}" type="datetimeFigureOut">
              <a:rPr lang="en-US" smtClean="0"/>
              <a:t>08/03/17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A387-7875-4701-BC90-A60846BC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5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E700-53C5-4C37-BE6C-1F231300A730}" type="datetimeFigureOut">
              <a:rPr lang="en-US" smtClean="0"/>
              <a:t>08/03/17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A387-7875-4701-BC90-A60846BC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9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E700-53C5-4C37-BE6C-1F231300A730}" type="datetimeFigureOut">
              <a:rPr lang="en-US" smtClean="0"/>
              <a:t>08/03/17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A387-7875-4701-BC90-A60846BC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8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E700-53C5-4C37-BE6C-1F231300A730}" type="datetimeFigureOut">
              <a:rPr lang="en-US" smtClean="0"/>
              <a:t>08/03/17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A387-7875-4701-BC90-A60846BC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2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E700-53C5-4C37-BE6C-1F231300A730}" type="datetimeFigureOut">
              <a:rPr lang="en-US" smtClean="0"/>
              <a:t>08/03/17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A387-7875-4701-BC90-A60846BC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7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E700-53C5-4C37-BE6C-1F231300A730}" type="datetimeFigureOut">
              <a:rPr lang="en-US" smtClean="0"/>
              <a:t>08/03/17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A387-7875-4701-BC90-A60846BC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3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5E700-53C5-4C37-BE6C-1F231300A730}" type="datetimeFigureOut">
              <a:rPr lang="en-US" smtClean="0"/>
              <a:t>08/03/17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3A387-7875-4701-BC90-A60846BC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00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214171" y="3701932"/>
            <a:ext cx="7772400" cy="900017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/>
            </a:r>
            <a:br>
              <a:rPr lang="en-US" sz="7200" b="1" dirty="0" smtClean="0">
                <a:solidFill>
                  <a:schemeClr val="bg1"/>
                </a:solidFill>
              </a:rPr>
            </a:br>
            <a:r>
              <a:rPr lang="en-US" sz="7200" b="1" dirty="0" smtClean="0">
                <a:solidFill>
                  <a:schemeClr val="bg1"/>
                </a:solidFill>
              </a:rPr>
              <a:t/>
            </a:r>
            <a:br>
              <a:rPr lang="en-US" sz="7200" b="1" dirty="0" smtClean="0">
                <a:solidFill>
                  <a:schemeClr val="bg1"/>
                </a:solidFill>
              </a:rPr>
            </a:br>
            <a:r>
              <a:rPr lang="en-US" sz="7200" b="1" dirty="0" smtClean="0">
                <a:solidFill>
                  <a:schemeClr val="bg1"/>
                </a:solidFill>
              </a:rPr>
              <a:t>Usability Testing Plan Dashboard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899971" y="5901330"/>
            <a:ext cx="6400800" cy="72511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7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maart</a:t>
            </a:r>
            <a:r>
              <a:rPr lang="en-US" sz="2400" dirty="0" smtClean="0">
                <a:solidFill>
                  <a:srgbClr val="FFFFFF"/>
                </a:solidFill>
              </a:rPr>
              <a:t> 2017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348" y="-165100"/>
            <a:ext cx="1928645" cy="192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9529" y="19014"/>
            <a:ext cx="4482354" cy="674822"/>
            <a:chOff x="119529" y="19014"/>
            <a:chExt cx="3122706" cy="674822"/>
          </a:xfrm>
        </p:grpSpPr>
        <p:sp>
          <p:nvSpPr>
            <p:cNvPr id="3" name="Rectangle 2"/>
            <p:cNvSpPr/>
            <p:nvPr/>
          </p:nvSpPr>
          <p:spPr>
            <a:xfrm>
              <a:off x="119529" y="320306"/>
              <a:ext cx="3122706" cy="3735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9529" y="19014"/>
              <a:ext cx="5171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AUTHOR</a:t>
              </a:r>
              <a:endParaRPr lang="en-US" sz="12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67730" y="0"/>
            <a:ext cx="4519746" cy="696818"/>
            <a:chOff x="119529" y="-2988"/>
            <a:chExt cx="3129975" cy="696818"/>
          </a:xfrm>
        </p:grpSpPr>
        <p:sp>
          <p:nvSpPr>
            <p:cNvPr id="8" name="Rectangle 7"/>
            <p:cNvSpPr/>
            <p:nvPr/>
          </p:nvSpPr>
          <p:spPr>
            <a:xfrm>
              <a:off x="126798" y="320300"/>
              <a:ext cx="3122706" cy="3735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9529" y="-2988"/>
              <a:ext cx="31047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CONTACT DETAILS</a:t>
              </a:r>
              <a:endParaRPr lang="en-US" sz="12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421834" y="0"/>
            <a:ext cx="2552348" cy="689310"/>
            <a:chOff x="93783" y="-5977"/>
            <a:chExt cx="3130521" cy="689310"/>
          </a:xfrm>
        </p:grpSpPr>
        <p:sp>
          <p:nvSpPr>
            <p:cNvPr id="11" name="Rectangle 10"/>
            <p:cNvSpPr/>
            <p:nvPr/>
          </p:nvSpPr>
          <p:spPr>
            <a:xfrm>
              <a:off x="93783" y="309803"/>
              <a:ext cx="3122706" cy="3735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9529" y="-5977"/>
              <a:ext cx="3104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FINAL DATE FOR COMMENTS</a:t>
              </a:r>
              <a:endParaRPr lang="en-US" sz="1200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25948" y="5584015"/>
            <a:ext cx="11849579" cy="11395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PROCEDURE: </a:t>
            </a:r>
            <a:r>
              <a:rPr lang="en-US" sz="1200" dirty="0" smtClean="0">
                <a:solidFill>
                  <a:schemeClr val="tx1"/>
                </a:solidFill>
              </a:rPr>
              <a:t>What are the main steps in the test procedure?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268942" y="5901765"/>
            <a:ext cx="1643530" cy="747059"/>
          </a:xfrm>
          <a:prstGeom prst="chevron">
            <a:avLst>
              <a:gd name="adj" fmla="val 28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rgbClr val="0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17484" y="793147"/>
            <a:ext cx="4500598" cy="4696401"/>
            <a:chOff x="117484" y="793147"/>
            <a:chExt cx="4500598" cy="4696401"/>
          </a:xfrm>
        </p:grpSpPr>
        <p:sp>
          <p:nvSpPr>
            <p:cNvPr id="15" name="Rectangle 14"/>
            <p:cNvSpPr/>
            <p:nvPr/>
          </p:nvSpPr>
          <p:spPr>
            <a:xfrm>
              <a:off x="122518" y="798191"/>
              <a:ext cx="2176028" cy="2245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PRODUCT UNDER TEST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What is being tested?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58011" y="793147"/>
              <a:ext cx="2160071" cy="4696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TEST OBJECTIVES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What are the goals of the usability test? What specific questions will be answered? What hypotheses will be tested?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7484" y="3211858"/>
              <a:ext cx="2176028" cy="2262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BUSINESS CASE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Why are we doing this test? What are the benefits? What are the risks of not testing?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83010" y="798599"/>
            <a:ext cx="4500598" cy="4696401"/>
            <a:chOff x="117484" y="793147"/>
            <a:chExt cx="4500598" cy="4696401"/>
          </a:xfrm>
        </p:grpSpPr>
        <p:sp>
          <p:nvSpPr>
            <p:cNvPr id="20" name="Rectangle 19"/>
            <p:cNvSpPr/>
            <p:nvPr/>
          </p:nvSpPr>
          <p:spPr>
            <a:xfrm>
              <a:off x="122518" y="798191"/>
              <a:ext cx="2176028" cy="2245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PARTICIPANTS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How many participants will be recruited? What are their key characteristics?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58011" y="793147"/>
              <a:ext cx="2160071" cy="4696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TEST SCENARIOS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7484" y="3211858"/>
              <a:ext cx="2176028" cy="2262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EQUIPMENT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What equipment is required?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How will we record the data?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9432579" y="809096"/>
            <a:ext cx="2542948" cy="2245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RESPONSIBILITIES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Who is involved in the test and what are their responsibilities?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438041" y="3212266"/>
            <a:ext cx="2537486" cy="2262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LOCATION &amp; DATES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When and where will the test take place? When and how will the results be shared?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2238010" y="5896721"/>
            <a:ext cx="1643530" cy="747059"/>
          </a:xfrm>
          <a:prstGeom prst="chevron">
            <a:avLst>
              <a:gd name="adj" fmla="val 28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4207078" y="5896721"/>
            <a:ext cx="1643530" cy="747059"/>
          </a:xfrm>
          <a:prstGeom prst="chevron">
            <a:avLst>
              <a:gd name="adj" fmla="val 28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9" name="Chevron 28"/>
          <p:cNvSpPr/>
          <p:nvPr/>
        </p:nvSpPr>
        <p:spPr>
          <a:xfrm>
            <a:off x="6176146" y="5902173"/>
            <a:ext cx="1643530" cy="747059"/>
          </a:xfrm>
          <a:prstGeom prst="chevron">
            <a:avLst>
              <a:gd name="adj" fmla="val 28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0" name="Chevron 29"/>
          <p:cNvSpPr/>
          <p:nvPr/>
        </p:nvSpPr>
        <p:spPr>
          <a:xfrm>
            <a:off x="8145214" y="5902173"/>
            <a:ext cx="1643530" cy="747059"/>
          </a:xfrm>
          <a:prstGeom prst="chevron">
            <a:avLst>
              <a:gd name="adj" fmla="val 28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1" name="Chevron 30"/>
          <p:cNvSpPr/>
          <p:nvPr/>
        </p:nvSpPr>
        <p:spPr>
          <a:xfrm>
            <a:off x="10114280" y="5902173"/>
            <a:ext cx="1643530" cy="747059"/>
          </a:xfrm>
          <a:prstGeom prst="chevron">
            <a:avLst>
              <a:gd name="adj" fmla="val 28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46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22" y="0"/>
            <a:ext cx="10287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5181600" cy="6858000"/>
          </a:xfrm>
          <a:prstGeom prst="rect">
            <a:avLst/>
          </a:prstGeom>
          <a:solidFill>
            <a:srgbClr val="FA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5610" y="122761"/>
            <a:ext cx="48093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1E008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make users </a:t>
            </a:r>
            <a:r>
              <a:rPr lang="en-US" sz="3600" b="1" dirty="0">
                <a:solidFill>
                  <a:srgbClr val="F0144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happy</a:t>
            </a:r>
          </a:p>
          <a:p>
            <a:r>
              <a:rPr lang="en-US" sz="3600" b="1" dirty="0">
                <a:solidFill>
                  <a:srgbClr val="1E008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successful </a:t>
            </a:r>
            <a:r>
              <a:rPr lang="en-US" sz="3600" b="1" dirty="0">
                <a:solidFill>
                  <a:srgbClr val="F0144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apps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200330" y="5259836"/>
            <a:ext cx="2805431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t" anchorCtr="0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1E0087"/>
                </a:solidFill>
                <a:latin typeface="Segoe UI" panose="020B0502040204020203" pitchFamily="34" charset="0"/>
                <a:ea typeface="Lucida Grande" charset="0"/>
                <a:cs typeface="Segoe UI" panose="020B0502040204020203" pitchFamily="34" charset="0"/>
                <a:sym typeface="Lucida Grande" charset="0"/>
              </a:rPr>
              <a:t>Jan Moons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2800" dirty="0" err="1" smtClean="0">
                <a:solidFill>
                  <a:srgbClr val="F0144B"/>
                </a:solidFill>
                <a:latin typeface="Segoe UI" panose="020B0502040204020203" pitchFamily="34" charset="0"/>
                <a:ea typeface="Lucida Grande" charset="0"/>
                <a:cs typeface="Segoe UI" panose="020B0502040204020203" pitchFamily="34" charset="0"/>
                <a:sym typeface="Lucida Grande" charset="0"/>
              </a:rPr>
              <a:t>jan@uxpro.be</a:t>
            </a:r>
            <a:endParaRPr lang="en-US" sz="2800" dirty="0" smtClean="0">
              <a:solidFill>
                <a:srgbClr val="F0144B"/>
              </a:solidFill>
              <a:latin typeface="Segoe UI" panose="020B0502040204020203" pitchFamily="34" charset="0"/>
              <a:ea typeface="Lucida Grande" charset="0"/>
              <a:cs typeface="Segoe UI" panose="020B0502040204020203" pitchFamily="34" charset="0"/>
              <a:sym typeface="Lucida Grande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1E0087"/>
                </a:solidFill>
                <a:latin typeface="Segoe UI" panose="020B0502040204020203" pitchFamily="34" charset="0"/>
                <a:ea typeface="Lucida Grande" charset="0"/>
                <a:cs typeface="Segoe UI" panose="020B0502040204020203" pitchFamily="34" charset="0"/>
                <a:sym typeface="Lucida Grande" charset="0"/>
              </a:rPr>
              <a:t>+32 485 69 78 35</a:t>
            </a:r>
            <a:endParaRPr lang="en-US" sz="2800" dirty="0">
              <a:solidFill>
                <a:srgbClr val="1E0087"/>
              </a:solidFill>
              <a:latin typeface="Segoe UI" panose="020B0502040204020203" pitchFamily="34" charset="0"/>
              <a:ea typeface="Lucida Grande" charset="0"/>
              <a:cs typeface="Segoe UI" panose="020B0502040204020203" pitchFamily="34" charset="0"/>
              <a:sym typeface="Lucida Grande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348" y="-165100"/>
            <a:ext cx="1928645" cy="192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3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16116</TotalTime>
  <Words>194</Words>
  <Application>Microsoft Macintosh PowerPoint</Application>
  <PresentationFormat>Custom</PresentationFormat>
  <Paragraphs>34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  Usability Testing Plan Dashboard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Danish Iftikhar</dc:creator>
  <cp:lastModifiedBy>Jan Moons</cp:lastModifiedBy>
  <cp:revision>1347</cp:revision>
  <dcterms:created xsi:type="dcterms:W3CDTF">2016-01-29T13:44:24Z</dcterms:created>
  <dcterms:modified xsi:type="dcterms:W3CDTF">2017-03-08T10:26:25Z</dcterms:modified>
</cp:coreProperties>
</file>