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11D-1FB4-9121-7582-CAB5E0DD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6FCB7-C1A0-BF87-1EB9-EA733EFB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FFFB-AC2D-CF47-F04F-1F7C437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F3FF-371D-1AC6-BD37-A3E4315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BBB3-D875-1417-F907-719A6CE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F593-06AA-0BA8-1F72-27587D0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8260-71A6-A637-0B42-CC29DFA7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8487-B77C-2891-8D4C-85A02ED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54B4-E4F8-3FFE-7159-23D5A59F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FCFB-683E-7BFD-A254-63A7D6B0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DEAA-4027-78AD-0747-9F5C03D42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2B9A7-524C-C770-C1B0-9B08C6D0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3CFC-3A10-8C9D-83EF-CC62CF0D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8B6F-2859-355C-0996-48C2E1D3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54E-3761-9860-B6DD-235B582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96D-2FF2-40C6-F218-F3118BF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5A1C-6F3B-4349-90B2-EAC232FA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8968-65BD-562B-32E3-9E67B30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1E56-D35A-A127-2198-49544396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646-67A8-9658-4589-075DF61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319-1924-28A9-0502-8D9EB706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F056-5FDB-6F89-8A56-0EE524A9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FC0-4407-9822-3751-38EC5F96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E962-BE51-4F19-2CC9-ACA5C938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5D62-334C-2258-08EA-EA50B498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7A6B-32DA-EFEC-A82C-67D5842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0E4A-5010-7771-A9DC-20F270AC7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C8A-FE38-9576-78A4-7D388ECF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73C8-3AED-7E8B-886A-9BD0EF1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C2FA-483A-8695-6EB5-9BB0BD51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EE88-4E41-550F-964E-FEB87554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C059-ED7B-8896-D318-BCDCBCA0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089A-3956-4ADD-A582-24DF6C9C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FB57-4038-FEC7-4CF0-732FFD58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F16AD-39EE-50D0-F4F3-2C7914C2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C5C6-B496-0D98-453C-D1FBB6B14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0C94C-269E-069A-6028-F000A7B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875DE-4F81-1A98-DC75-1CE06A4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407A9-FC75-D366-ED6F-BA3497F3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E30B-B499-F0F7-FAFA-9079B32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0E615-B81A-7C7B-42CE-3C91B7E4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C6A1-3842-3F66-340D-BAE65580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2935-FA3F-2CB3-9A2E-86C8825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156C6-82B3-AB2A-A4CF-83D9CEAD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E2C1-6C73-ECE4-F526-408F521F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96DE-E8FC-4244-1A06-46E914F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A46C-890A-3B65-C357-7D054323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FEA3-6797-EC6F-0AE4-5FB6B5BB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7F52-379F-336C-7D6E-6A44BB94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98FB-0822-2824-28D8-3756FC53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B881-F565-2E1A-9623-5A8B9AC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F00-DF1A-059E-2114-C9C45F2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A728-9D70-E09F-C80B-03BD0948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D30A8-D616-D12B-6EB6-B0704FD5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F91F-8C0A-FEDD-E8B2-6F036F1F9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0CAE-BBC1-4712-DD4C-8D2285F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97BC4-BD5A-50E7-E038-E8C7840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63C4-5219-5C33-1C5E-D1BB244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5B1F7-4B87-8177-2061-475205B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0C48-FFBC-4A81-E784-80A34055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FC16-9CC7-F658-A9F8-7E2F4C28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EBBC-63BD-404B-AFC0-81AF74A9965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D022-6251-D26C-7813-E2D6C497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6B78-5D68-1014-BC3E-A530E73FB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AA1C-7907-AEE6-3ACC-89B6FEF2C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RATIO PLOTS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3CD0-0114-492D-4B10-D1D539E78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</a:t>
            </a:r>
          </a:p>
        </p:txBody>
      </p:sp>
    </p:spTree>
    <p:extLst>
      <p:ext uri="{BB962C8B-B14F-4D97-AF65-F5344CB8AC3E}">
        <p14:creationId xmlns:p14="http://schemas.microsoft.com/office/powerpoint/2010/main" val="38876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5F5-C1AC-2E0A-DC8F-5AB3D49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III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DE86D-471E-BA4F-8E28-5962DA738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0509"/>
            <a:ext cx="5181600" cy="316157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D5A103-2CA5-5A51-2245-AE98BAAD9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1683"/>
            <a:ext cx="5181600" cy="3299222"/>
          </a:xfrm>
        </p:spPr>
      </p:pic>
    </p:spTree>
    <p:extLst>
      <p:ext uri="{BB962C8B-B14F-4D97-AF65-F5344CB8AC3E}">
        <p14:creationId xmlns:p14="http://schemas.microsoft.com/office/powerpoint/2010/main" val="2313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F310-ED71-9D65-DB0D-B916377E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C7EB07-3C8A-F36C-F827-2E12D30F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4598"/>
            <a:ext cx="5181600" cy="327339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E4DFC0F-2F32-5851-4461-EBFB3A404F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92271"/>
            <a:ext cx="5181600" cy="3218046"/>
          </a:xfrm>
        </p:spPr>
      </p:pic>
    </p:spTree>
    <p:extLst>
      <p:ext uri="{BB962C8B-B14F-4D97-AF65-F5344CB8AC3E}">
        <p14:creationId xmlns:p14="http://schemas.microsoft.com/office/powerpoint/2010/main" val="35127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3FAB-AB4E-ECEB-B87D-CF608FC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 and II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A2A05D-0F63-72F9-1BB7-1373CA735A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9022"/>
            <a:ext cx="5181600" cy="320454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BCD6A8-BE88-6622-B2CC-427706A4E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85795"/>
            <a:ext cx="5181600" cy="3230997"/>
          </a:xfrm>
        </p:spPr>
      </p:pic>
    </p:spTree>
    <p:extLst>
      <p:ext uri="{BB962C8B-B14F-4D97-AF65-F5344CB8AC3E}">
        <p14:creationId xmlns:p14="http://schemas.microsoft.com/office/powerpoint/2010/main" val="34374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6756-8F95-5101-3F08-812C8E04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by Race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CF8A4C-C60B-0868-3C8E-3DB8802070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9561"/>
            <a:ext cx="5181600" cy="322346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69DC13-2CD3-AEAA-471B-BBD774AE4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79591"/>
            <a:ext cx="5181600" cy="3243406"/>
          </a:xfrm>
        </p:spPr>
      </p:pic>
    </p:spTree>
    <p:extLst>
      <p:ext uri="{BB962C8B-B14F-4D97-AF65-F5344CB8AC3E}">
        <p14:creationId xmlns:p14="http://schemas.microsoft.com/office/powerpoint/2010/main" val="8426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SURVIVAL RATIO PLOTS  </vt:lpstr>
      <vt:lpstr>Comparison of survival between Pathologic stage II and III</vt:lpstr>
      <vt:lpstr>Comparison of survival between Pathologic stage II and IV</vt:lpstr>
      <vt:lpstr>Comparison of survival between Pathologic stage I and II</vt:lpstr>
      <vt:lpstr>Comparison of Survival by Race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Pacifique Rwandarwacu</dc:creator>
  <cp:lastModifiedBy>Victor Pacifique Rwandarwacu</cp:lastModifiedBy>
  <cp:revision>2</cp:revision>
  <dcterms:created xsi:type="dcterms:W3CDTF">2025-02-13T01:20:25Z</dcterms:created>
  <dcterms:modified xsi:type="dcterms:W3CDTF">2025-02-19T11:41:01Z</dcterms:modified>
</cp:coreProperties>
</file>