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611D-1FB4-9121-7582-CAB5E0DD6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6FCB7-C1A0-BF87-1EB9-EA733EFBC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FFFB-AC2D-CF47-F04F-1F7C43794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5F3FF-371D-1AC6-BD37-A3E4315F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2BBB3-D875-1417-F907-719A6CE1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F593-06AA-0BA8-1F72-27587D08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38260-71A6-A637-0B42-CC29DFA7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B8487-B77C-2891-8D4C-85A02ED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B54B4-E4F8-3FFE-7159-23D5A59FF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1FCFB-683E-7BFD-A254-63A7D6B0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6DEAA-4027-78AD-0747-9F5C03D42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2B9A7-524C-C770-C1B0-9B08C6D06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53CFC-3A10-8C9D-83EF-CC62CF0D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8B6F-2859-355C-0996-48C2E1D3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4B54E-3761-9860-B6DD-235B5820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C96D-2FF2-40C6-F218-F3118BF7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5A1C-6F3B-4349-90B2-EAC232FA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8968-65BD-562B-32E3-9E67B30B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E1E56-D35A-A127-2198-49544396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7F646-67A8-9658-4589-075DF615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5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F319-1924-28A9-0502-8D9EB706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4F056-5FDB-6F89-8A56-0EE524A9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6DFC0-4407-9822-3751-38EC5F96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CE962-BE51-4F19-2CC9-ACA5C938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75D62-334C-2258-08EA-EA50B498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F7A6B-32DA-EFEC-A82C-67D58424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80E4A-5010-7771-A9DC-20F270AC7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7C8A-FE38-9576-78A4-7D388ECF0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373C8-3AED-7E8B-886A-9BD0EF1D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8C2FA-483A-8695-6EB5-9BB0BD51A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3EE88-4E41-550F-964E-FEB875543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C059-ED7B-8896-D318-BCDCBCA09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089A-3956-4ADD-A582-24DF6C9C0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BFB57-4038-FEC7-4CF0-732FFD585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F16AD-39EE-50D0-F4F3-2C7914C20E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DC5C6-B496-0D98-453C-D1FBB6B14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0C94C-269E-069A-6028-F000A7B3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875DE-4F81-1A98-DC75-1CE06A47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407A9-FC75-D366-ED6F-BA3497F3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1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CE30B-B499-F0F7-FAFA-9079B32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D0E615-B81A-7C7B-42CE-3C91B7E4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3C6A1-3842-3F66-340D-BAE65580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72935-FA3F-2CB3-9A2E-86C88255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4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156C6-82B3-AB2A-A4CF-83D9CEAD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EE2C1-6C73-ECE4-F526-408F521F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396DE-E8FC-4244-1A06-46E914F1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5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A46C-890A-3B65-C357-7D054323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0FEA3-6797-EC6F-0AE4-5FB6B5BBC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DD7F52-379F-336C-7D6E-6A44BB942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698FB-0822-2824-28D8-3756FC53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0B881-F565-2E1A-9623-5A8B9ACB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22F00-DF1A-059E-2114-C9C45F2E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1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A728-9D70-E09F-C80B-03BD0948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D30A8-D616-D12B-6EB6-B0704FD5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CF91F-8C0A-FEDD-E8B2-6F036F1F9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90CAE-BBC1-4712-DD4C-8D2285F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97BC4-BD5A-50E7-E038-E8C78401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863C4-5219-5C33-1C5E-D1BB244A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5B1F7-4B87-8177-2061-475205BD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0C48-FFBC-4A81-E784-80A34055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FC16-9CC7-F658-A9F8-7E2F4C284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CEBBC-63BD-404B-AFC0-81AF74A9965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1D022-6251-D26C-7813-E2D6C4970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B6B78-5D68-1014-BC3E-A530E73FB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9A4A5-7307-4A33-ABDE-D939C1D14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AA1C-7907-AEE6-3ACC-89B6FEF2C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SURVIVAL RATIO PLOTS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E3CD0-0114-492D-4B10-D1D539E78D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Victor </a:t>
            </a:r>
          </a:p>
        </p:txBody>
      </p:sp>
    </p:spTree>
    <p:extLst>
      <p:ext uri="{BB962C8B-B14F-4D97-AF65-F5344CB8AC3E}">
        <p14:creationId xmlns:p14="http://schemas.microsoft.com/office/powerpoint/2010/main" val="388761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75F5-C1AC-2E0A-DC8F-5AB3D493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II and III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934FD-9F1B-0D4C-884D-F81EDF1C5D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627" y="2601047"/>
            <a:ext cx="4762745" cy="28004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92C552-C37B-35A8-EFEB-DBC1902CA2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4656" y="2588346"/>
            <a:ext cx="4616687" cy="2825895"/>
          </a:xfrm>
        </p:spPr>
      </p:pic>
    </p:spTree>
    <p:extLst>
      <p:ext uri="{BB962C8B-B14F-4D97-AF65-F5344CB8AC3E}">
        <p14:creationId xmlns:p14="http://schemas.microsoft.com/office/powerpoint/2010/main" val="231341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F310-ED71-9D65-DB0D-B916377E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II and IV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CED2AF-6B2F-150B-63F8-6A854C3B46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7299" y="2616923"/>
            <a:ext cx="4883401" cy="276874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A817E8-4100-CDE7-DE11-BFF554572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4182" y="2620098"/>
            <a:ext cx="4597636" cy="2762392"/>
          </a:xfrm>
        </p:spPr>
      </p:pic>
    </p:spTree>
    <p:extLst>
      <p:ext uri="{BB962C8B-B14F-4D97-AF65-F5344CB8AC3E}">
        <p14:creationId xmlns:p14="http://schemas.microsoft.com/office/powerpoint/2010/main" val="351275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3FAB-AB4E-ECEB-B87D-CF608FC4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between Pathologic stage I and II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38C334-0CD3-1019-D290-086C51686E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68248" y="2645499"/>
            <a:ext cx="4921503" cy="271158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BA7F518-991A-05D6-FE25-9A9922FA97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9401" y="2601047"/>
            <a:ext cx="4807197" cy="2800494"/>
          </a:xfrm>
        </p:spPr>
      </p:pic>
    </p:spTree>
    <p:extLst>
      <p:ext uri="{BB962C8B-B14F-4D97-AF65-F5344CB8AC3E}">
        <p14:creationId xmlns:p14="http://schemas.microsoft.com/office/powerpoint/2010/main" val="3437497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6756-8F95-5101-3F08-812C8E04D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Comparison of Survival by Race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5A7458-C5DF-528F-788C-BC7D947D2A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5401" y="2607397"/>
            <a:ext cx="4807197" cy="2787793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68E5CB-C7EC-4E98-B1CA-BA7C6A4BCB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54656" y="2597872"/>
            <a:ext cx="4616687" cy="2806844"/>
          </a:xfrm>
        </p:spPr>
      </p:pic>
    </p:spTree>
    <p:extLst>
      <p:ext uri="{BB962C8B-B14F-4D97-AF65-F5344CB8AC3E}">
        <p14:creationId xmlns:p14="http://schemas.microsoft.com/office/powerpoint/2010/main" val="84268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SURVIVAL RATIO PLOTS  </vt:lpstr>
      <vt:lpstr>Comparison of survival between Pathologic stage II and III</vt:lpstr>
      <vt:lpstr>Comparison of survival between Pathologic stage II and IV</vt:lpstr>
      <vt:lpstr>Comparison of survival between Pathologic stage I and II</vt:lpstr>
      <vt:lpstr>Comparison of Survival by Race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Pacifique Rwandarwacu</dc:creator>
  <cp:lastModifiedBy>Victor Pacifique Rwandarwacu</cp:lastModifiedBy>
  <cp:revision>1</cp:revision>
  <dcterms:created xsi:type="dcterms:W3CDTF">2025-02-13T01:20:25Z</dcterms:created>
  <dcterms:modified xsi:type="dcterms:W3CDTF">2025-02-13T01:21:19Z</dcterms:modified>
</cp:coreProperties>
</file>