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3CFBE-D95E-43FC-8D2E-8C6B54F5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BBDC4-4CA1-4425-B70E-C40FBBC10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A9BC-390B-42F8-9CAF-BE35CA2F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0480-02B9-4224-8426-D5E63D48B4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BE096-9741-4263-B633-AA4CB9E5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F531D-7E0B-4A74-A266-0F62337B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5F85-A695-435A-88A6-470AF314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2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63F4C-E275-40B3-8E1F-A9A3D404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1EF82-92FF-484B-9CC0-D1E0BB3FC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CB67C-3CBE-4C9C-8F7F-1C536AA5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0480-02B9-4224-8426-D5E63D48B4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25573-6AE8-4E58-930A-E8303AFF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5D1FB-54E7-40B9-9E69-A0917EC0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5F85-A695-435A-88A6-470AF314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8E8A66-8743-4546-9089-D2C93AD99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C56D5B-6B7C-48E1-916C-FB6E26F69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B56CA-837C-4E9E-918A-769ECCB9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0480-02B9-4224-8426-D5E63D48B4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B235A-0FCD-4E41-A69F-18BF69B8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495EE-21D5-4A58-9065-504E204B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5F85-A695-435A-88A6-470AF314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43A6B-E679-4F18-A058-7AA3E65B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91C4D-175C-4EB9-814D-C26CBED4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BE8CE-D2BC-48C7-A914-D0EF213A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0480-02B9-4224-8426-D5E63D48B4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C170C-3C6C-4CEF-AD9D-428693AC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EBCAA-8CD3-4DA9-BE92-0C699903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5F85-A695-435A-88A6-470AF314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4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57D2C-D96D-431C-B73E-6A1DED3F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E1EF7-2214-4AF6-93EA-D22491850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B122-B578-44A0-A940-5F2D1ECB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0480-02B9-4224-8426-D5E63D48B4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92CAD-EAB8-4947-9355-3D04E4A2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69247-F9BC-4673-B103-3F13C512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5F85-A695-435A-88A6-470AF314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1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69D55-BA7C-44BE-A5D1-1D7C412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FF77D-A008-43B9-85C3-7D23C95B7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FE0ED-8870-4545-A2FE-2C32CA45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1DB8E-2EF6-4C0B-9E19-1A879A89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0480-02B9-4224-8426-D5E63D48B4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CC099C-988E-49CE-9628-91DD0E3D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76EB5-AC2B-405E-B9FD-77BB5AF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5F85-A695-435A-88A6-470AF314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1A749-A4E2-416D-B252-B916B9CA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E3881-192B-4A06-BD22-67FE1EB3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E162C-33C7-4DE2-9826-250B77405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069794-9CCE-4BBC-BF1B-6664F300E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02A14-3C6F-469F-A180-E5D2133D6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B56904-0A8E-4C20-8586-BC4B2D44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0480-02B9-4224-8426-D5E63D48B4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223427-E0AE-489A-B0DC-BC57D1E3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72376-CD51-4A58-8BFA-E8DF96DA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5F85-A695-435A-88A6-470AF314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6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0DDB-CAC6-41A9-ACFB-524D2EE7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D290AF-A696-4D04-8ED0-63EC9647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0480-02B9-4224-8426-D5E63D48B4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1CB3D-7ADF-4F9B-811B-67B7606A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AAEA9D-8539-4755-821E-AA683A66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5F85-A695-435A-88A6-470AF314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5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B984F3-CE12-4D32-B624-E5209937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0480-02B9-4224-8426-D5E63D48B4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8E17A2-9809-4B9B-9659-E2AAD69F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74689-F317-4DA3-8BF0-5C9D48BF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5F85-A695-435A-88A6-470AF314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E66D5-025C-4BD6-9273-F3C97289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0FB50-A4E1-40BF-983E-0A8155DE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7186C-6F2C-4AE9-A542-D2EC2FB4F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2ED17-B39C-4760-BB75-B07F871E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0480-02B9-4224-8426-D5E63D48B4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7EAA6E-E2EB-4813-A701-F1367F68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13FEE-1CB9-4254-BCBC-685DB155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5F85-A695-435A-88A6-470AF314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B6F12-AD03-4613-B860-4955E141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182C9D-86D6-4DDB-8414-5B3CB1071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20E85-857D-4818-910D-38818A2C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7220D-90DC-4BBE-B175-664137CA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0480-02B9-4224-8426-D5E63D48B4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7540A-7F8B-4209-A938-46EC25A6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429C2-9A20-46C1-A33C-1016C823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5F85-A695-435A-88A6-470AF314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1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2FB38-1D79-40E0-B816-7017C104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6FFDD-A322-4B91-BBDD-16CBC3F29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3AF3F-5953-4233-94BF-0A9AB62D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0480-02B9-4224-8426-D5E63D48B4A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0DCE5-729E-436A-89EA-3BBDD5673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6ED63-D87C-42A0-BD3F-CF8CC8B62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25F85-A695-435A-88A6-470AF314D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98BADF-95FC-438F-ACF2-5C9A89F6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57" y="0"/>
            <a:ext cx="9260372" cy="68758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B48F43-6CA2-4E0B-BCB4-FF60115751C8}"/>
              </a:ext>
            </a:extLst>
          </p:cNvPr>
          <p:cNvSpPr txBox="1"/>
          <p:nvPr/>
        </p:nvSpPr>
        <p:spPr>
          <a:xfrm>
            <a:off x="8209429" y="457200"/>
            <a:ext cx="1398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Bar length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1: 1m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2: 1m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3: 2m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E39B3D-A5C0-4736-8742-68CB45829E92}"/>
              </a:ext>
            </a:extLst>
          </p:cNvPr>
          <p:cNvCxnSpPr/>
          <p:nvPr/>
        </p:nvCxnSpPr>
        <p:spPr>
          <a:xfrm flipV="1">
            <a:off x="6468035" y="874059"/>
            <a:ext cx="282389" cy="49754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8C358F-1E50-4E09-A98D-F592CF8DAE48}"/>
              </a:ext>
            </a:extLst>
          </p:cNvPr>
          <p:cNvSpPr txBox="1"/>
          <p:nvPr/>
        </p:nvSpPr>
        <p:spPr>
          <a:xfrm>
            <a:off x="6696635" y="573152"/>
            <a:ext cx="61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3C47E6A-5796-4808-BC9D-5F4A84F7C12D}"/>
              </a:ext>
            </a:extLst>
          </p:cNvPr>
          <p:cNvCxnSpPr/>
          <p:nvPr/>
        </p:nvCxnSpPr>
        <p:spPr>
          <a:xfrm flipV="1">
            <a:off x="7032811" y="1940859"/>
            <a:ext cx="282389" cy="49754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1F29671-A78C-40B2-AE5F-DD3A02827D34}"/>
              </a:ext>
            </a:extLst>
          </p:cNvPr>
          <p:cNvSpPr txBox="1"/>
          <p:nvPr/>
        </p:nvSpPr>
        <p:spPr>
          <a:xfrm>
            <a:off x="7174005" y="1493684"/>
            <a:ext cx="61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7223219-1C73-44C7-B6E4-7B7B5413DE78}"/>
              </a:ext>
            </a:extLst>
          </p:cNvPr>
          <p:cNvCxnSpPr/>
          <p:nvPr/>
        </p:nvCxnSpPr>
        <p:spPr>
          <a:xfrm flipV="1">
            <a:off x="7806017" y="3155576"/>
            <a:ext cx="282389" cy="49754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60841DA-A56D-4F0E-8412-34C815C32339}"/>
              </a:ext>
            </a:extLst>
          </p:cNvPr>
          <p:cNvSpPr txBox="1"/>
          <p:nvPr/>
        </p:nvSpPr>
        <p:spPr>
          <a:xfrm>
            <a:off x="7947211" y="2708401"/>
            <a:ext cx="61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1D83404-BA32-44C9-97F5-7E323EF9F9AE}"/>
              </a:ext>
            </a:extLst>
          </p:cNvPr>
          <p:cNvCxnSpPr/>
          <p:nvPr/>
        </p:nvCxnSpPr>
        <p:spPr>
          <a:xfrm>
            <a:off x="7187452" y="6167596"/>
            <a:ext cx="12371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B565B6B-D344-409E-84B6-4221CA8DDF1A}"/>
              </a:ext>
            </a:extLst>
          </p:cNvPr>
          <p:cNvCxnSpPr/>
          <p:nvPr/>
        </p:nvCxnSpPr>
        <p:spPr>
          <a:xfrm flipV="1">
            <a:off x="8424582" y="5226302"/>
            <a:ext cx="0" cy="9412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E27FAF-8BD5-4200-84AE-B48156A2132B}"/>
              </a:ext>
            </a:extLst>
          </p:cNvPr>
          <p:cNvCxnSpPr/>
          <p:nvPr/>
        </p:nvCxnSpPr>
        <p:spPr>
          <a:xfrm flipH="1">
            <a:off x="7187452" y="5226302"/>
            <a:ext cx="1237130" cy="941294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908E19C-992E-4347-BB6C-2DE6EBE0084F}"/>
              </a:ext>
            </a:extLst>
          </p:cNvPr>
          <p:cNvSpPr txBox="1"/>
          <p:nvPr/>
        </p:nvSpPr>
        <p:spPr>
          <a:xfrm>
            <a:off x="8525435" y="5462567"/>
            <a:ext cx="9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0.6m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0A0767-921D-461A-9347-864D90F01681}"/>
              </a:ext>
            </a:extLst>
          </p:cNvPr>
          <p:cNvSpPr txBox="1"/>
          <p:nvPr/>
        </p:nvSpPr>
        <p:spPr>
          <a:xfrm>
            <a:off x="7519315" y="6212420"/>
            <a:ext cx="9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0.8m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9B2DC6-1D9F-4F4C-B1DF-1AC7FA936AFF}"/>
              </a:ext>
            </a:extLst>
          </p:cNvPr>
          <p:cNvSpPr txBox="1"/>
          <p:nvPr/>
        </p:nvSpPr>
        <p:spPr>
          <a:xfrm>
            <a:off x="7283909" y="5314170"/>
            <a:ext cx="76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bar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7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 Wang</dc:creator>
  <cp:lastModifiedBy>Ran Wang</cp:lastModifiedBy>
  <cp:revision>2</cp:revision>
  <dcterms:created xsi:type="dcterms:W3CDTF">2019-10-24T22:36:47Z</dcterms:created>
  <dcterms:modified xsi:type="dcterms:W3CDTF">2019-10-24T22:46:22Z</dcterms:modified>
</cp:coreProperties>
</file>