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C272-67FB-4DB3-B090-3C54C418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087DC4-F2B0-44D2-8D88-E0791642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CD9CD-4F7F-44C1-9645-73DA766C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11A8D-92C4-46F2-93CD-B01B25B4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C906D-6C98-4776-B939-09E034E2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54E23-EEA8-4D58-9C67-B4B1871C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06736-CE32-4313-A776-1C2D83416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1BFDC-ECBE-4C8F-ACE1-9FCAB1AA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FDC6F-50F0-4C24-BE52-DCF8256D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52092-AEE6-4B91-ACA4-095567BD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3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B3936-B107-41AA-98FB-8F4EC2B1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58CC8-1D41-4DC1-8CCE-D3346162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69C21-BCF3-4869-BDC9-36D5D4A4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4F025-4D76-486D-9F22-06ABBDA7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6D4FA-4BAA-42F6-8558-12B1A6E7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1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EBEC-ACB2-40FC-BF0E-ED9E7C82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C3CD6-51C1-49EC-945D-989B6A8C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A6346-779D-4753-88C2-7B1113D8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B4858-2ED6-4E3A-A4D3-7521DE42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95484-A68B-47B1-B8A8-7352609B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7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D5081-9586-42A0-A63F-5EEAFCE4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8B26D-BAE8-4931-A58E-701F8962C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03E61-4476-4728-9228-453633C2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08F2B-7EE5-4BD4-A8FC-070D86DF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391B7-E1FE-43DB-BE2F-C10897F3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16660-ED19-47B3-AF60-C55ADC13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E9B1F-5B62-48E5-863C-7E91A58B2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2ED10-2EC7-40DB-977B-8BF4B1DD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65E6F-38BB-4777-B4F2-6F2FB96A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64FC4-4C24-4B7F-9ED8-E0320CAA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74D14-D86D-4DB1-B92C-04297929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23105-B4CB-405F-9E51-5B92C6C0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4A5BE-4003-413F-8264-454E3C21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312C9-FBC7-49A3-B210-470B3EA2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D343F3-9724-4077-88AA-8E75FBD99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390CC4-26AF-4ED9-902F-BE2190BF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82E3B5-90CB-411F-874C-138B31A4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A8706-59A9-4F0D-B735-834C0DB6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0284CF-2E1F-4999-9E97-C4F1AA12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649B2-FE31-4FA8-8D1C-AEC77C2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12F77-985C-4AFF-AD9D-FD1005A8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398054-88DF-4BE7-874B-10A325FF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B3584A-ABB4-472D-A527-9DF92870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FD75E6-2C1E-4CF2-802A-56EFABA3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ED479D-9E80-4E59-AA25-229D9A2F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6EF13D-7706-4832-8D8B-7E4F0225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6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CF3FD-0E52-413A-B763-417B902E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FC797-B394-4FD6-8B74-9ABF9192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AF79F-C6BC-4B8B-AA4F-410230698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B78A4-3B15-40AD-8765-E060BC9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5B98C-9CEF-48D1-B59D-8F914BFB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3B043-E5C8-4295-A821-8E8CB891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9FAE-809F-44B7-BB07-E5D81B2E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5DF982-9345-42D9-BE6E-78A6A8BA0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1FF6-4DA0-414F-B580-B0304AD2F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E9279-2369-4787-A12A-C21871CE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5101E-74FC-4CC6-A883-90B7B96F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F2994-8771-4C1B-9EC9-A45CADD8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265BD2-D5A0-4281-AFD0-2D751655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7E2E5-A635-4429-8AF2-F0D36F25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6212B-73D9-4AB6-9356-1FA82B587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DCAE-B683-4C48-9DAA-3430AAD01237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5D8C6-B464-426F-9CA1-55D381AA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5AF6C-72A1-47CA-BEDF-1C089E925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D2F8-E86E-4638-B09F-E3ECE92FD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9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9901B9-DE81-4DB7-A040-D7443A4E82E1}"/>
              </a:ext>
            </a:extLst>
          </p:cNvPr>
          <p:cNvSpPr txBox="1"/>
          <p:nvPr/>
        </p:nvSpPr>
        <p:spPr>
          <a:xfrm>
            <a:off x="4118706" y="187569"/>
            <a:ext cx="4325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T2D1 Tower –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MuJoCo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t2d1_3d">
            <a:hlinkClick r:id="" action="ppaction://media"/>
            <a:extLst>
              <a:ext uri="{FF2B5EF4-FFF2-40B4-BE49-F238E27FC236}">
                <a16:creationId xmlns:a16="http://schemas.microsoft.com/office/drawing/2014/main" id="{0507201C-0BB1-4624-8DD5-B7F907D2CE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52053" y="2453952"/>
            <a:ext cx="4648341" cy="3902852"/>
          </a:xfrm>
          <a:prstGeom prst="rect">
            <a:avLst/>
          </a:prstGeom>
        </p:spPr>
      </p:pic>
      <p:pic>
        <p:nvPicPr>
          <p:cNvPr id="6" name="t2d1fold">
            <a:hlinkClick r:id="" action="ppaction://media"/>
            <a:extLst>
              <a:ext uri="{FF2B5EF4-FFF2-40B4-BE49-F238E27FC236}">
                <a16:creationId xmlns:a16="http://schemas.microsoft.com/office/drawing/2014/main" id="{379D690F-5E07-4BBD-9FB9-A0B4984DC2E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91608" y="2453952"/>
            <a:ext cx="4558075" cy="39028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2D3205-386C-4BD4-8D7D-4099C454B940}"/>
              </a:ext>
            </a:extLst>
          </p:cNvPr>
          <p:cNvSpPr txBox="1"/>
          <p:nvPr/>
        </p:nvSpPr>
        <p:spPr>
          <a:xfrm>
            <a:off x="1052054" y="979716"/>
            <a:ext cx="364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optimization 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iLQR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– LQG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9B403B-E7DE-43F9-AD4D-95B7725E73D0}"/>
              </a:ext>
            </a:extLst>
          </p:cNvPr>
          <p:cNvSpPr txBox="1"/>
          <p:nvPr/>
        </p:nvSpPr>
        <p:spPr>
          <a:xfrm>
            <a:off x="3841747" y="243111"/>
            <a:ext cx="4579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T2D1 Tower –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Joint Design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96E547-C107-499D-9FE6-898B0616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43" y="2007404"/>
            <a:ext cx="3749453" cy="3128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C789F3-F4D1-445A-99A5-27B33C72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70" y="2007403"/>
            <a:ext cx="4187973" cy="3128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BC6C96-D3FC-4E62-8EBC-1BE89AFE6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6" y="2007403"/>
            <a:ext cx="4000524" cy="3128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C79C5B-B2DA-44BA-88B2-108FF3FA202D}"/>
              </a:ext>
            </a:extLst>
          </p:cNvPr>
          <p:cNvSpPr txBox="1"/>
          <p:nvPr/>
        </p:nvSpPr>
        <p:spPr>
          <a:xfrm>
            <a:off x="1483061" y="5135878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3E07CE-6C69-4F31-B230-A9545C5EF1BC}"/>
              </a:ext>
            </a:extLst>
          </p:cNvPr>
          <p:cNvSpPr txBox="1"/>
          <p:nvPr/>
        </p:nvSpPr>
        <p:spPr>
          <a:xfrm>
            <a:off x="5671034" y="5135878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21DC81-7DFA-4BDC-8D16-AC1A2D63EB3B}"/>
              </a:ext>
            </a:extLst>
          </p:cNvPr>
          <p:cNvSpPr txBox="1"/>
          <p:nvPr/>
        </p:nvSpPr>
        <p:spPr>
          <a:xfrm>
            <a:off x="9859007" y="5135878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0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4F26E-B9F9-42C6-B96C-DB6411BFDACC}"/>
              </a:ext>
            </a:extLst>
          </p:cNvPr>
          <p:cNvSpPr txBox="1"/>
          <p:nvPr/>
        </p:nvSpPr>
        <p:spPr>
          <a:xfrm>
            <a:off x="3841747" y="243111"/>
            <a:ext cx="4579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T2D1 Tower –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AEC337-A525-4644-96A3-27657195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20" y="1256304"/>
            <a:ext cx="7068559" cy="49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8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F8B92-5FCA-4162-AC2A-75626CEBC50A}"/>
              </a:ext>
            </a:extLst>
          </p:cNvPr>
          <p:cNvSpPr txBox="1"/>
          <p:nvPr/>
        </p:nvSpPr>
        <p:spPr>
          <a:xfrm>
            <a:off x="3374607" y="257141"/>
            <a:ext cx="492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– FFT + ML Classification + BLE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4B8D87-504A-40D5-83EE-ECC74D0044F6}"/>
              </a:ext>
            </a:extLst>
          </p:cNvPr>
          <p:cNvSpPr/>
          <p:nvPr/>
        </p:nvSpPr>
        <p:spPr bwMode="auto">
          <a:xfrm>
            <a:off x="1882077" y="2608546"/>
            <a:ext cx="1433676" cy="2813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Sound sensor</a:t>
            </a:r>
          </a:p>
        </p:txBody>
      </p:sp>
      <p:pic>
        <p:nvPicPr>
          <p:cNvPr id="6" name="Picture 4" descr="低功耗蓝牙攻击实用指南- 安全客，安全资讯平台">
            <a:extLst>
              <a:ext uri="{FF2B5EF4-FFF2-40B4-BE49-F238E27FC236}">
                <a16:creationId xmlns:a16="http://schemas.microsoft.com/office/drawing/2014/main" id="{FEA6678A-1DFF-487A-B886-CF79ACF11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3" r="19825" b="-3767"/>
          <a:stretch/>
        </p:blipFill>
        <p:spPr bwMode="auto">
          <a:xfrm>
            <a:off x="10146474" y="3513752"/>
            <a:ext cx="1732276" cy="141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E6CE0A-0BA0-4EE5-B0A9-FD7C1D227ACD}"/>
              </a:ext>
            </a:extLst>
          </p:cNvPr>
          <p:cNvSpPr/>
          <p:nvPr/>
        </p:nvSpPr>
        <p:spPr bwMode="auto">
          <a:xfrm>
            <a:off x="1693054" y="1348740"/>
            <a:ext cx="7760275" cy="2517973"/>
          </a:xfrm>
          <a:prstGeom prst="rect">
            <a:avLst/>
          </a:prstGeom>
          <a:noFill/>
          <a:ln w="28575">
            <a:solidFill>
              <a:schemeClr val="tx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9C9198-90F7-42F5-8801-A36D86FCEB7A}"/>
              </a:ext>
            </a:extLst>
          </p:cNvPr>
          <p:cNvSpPr txBox="1"/>
          <p:nvPr/>
        </p:nvSpPr>
        <p:spPr>
          <a:xfrm>
            <a:off x="8162239" y="1357593"/>
            <a:ext cx="1367290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6131054-8AC4-4E41-86DE-F652524A5CF3}"/>
              </a:ext>
            </a:extLst>
          </p:cNvPr>
          <p:cNvSpPr/>
          <p:nvPr/>
        </p:nvSpPr>
        <p:spPr bwMode="auto">
          <a:xfrm>
            <a:off x="3442159" y="2647606"/>
            <a:ext cx="249689" cy="2282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accent3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0542B8A-0C60-410A-9F6D-F6516C2C1990}"/>
              </a:ext>
            </a:extLst>
          </p:cNvPr>
          <p:cNvSpPr/>
          <p:nvPr/>
        </p:nvSpPr>
        <p:spPr bwMode="auto">
          <a:xfrm>
            <a:off x="3818254" y="2622564"/>
            <a:ext cx="1433676" cy="2813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FFT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CB91704-9259-4685-A657-A4DFEAC3650F}"/>
              </a:ext>
            </a:extLst>
          </p:cNvPr>
          <p:cNvSpPr/>
          <p:nvPr/>
        </p:nvSpPr>
        <p:spPr bwMode="auto">
          <a:xfrm>
            <a:off x="5378336" y="2622564"/>
            <a:ext cx="2119259" cy="25331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accent3"/>
              </a:solidFill>
              <a:latin typeface="Arial" charset="0"/>
              <a:ea typeface="+mn-ea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A00D11B-3E54-4FCF-8A57-61F23A45F829}"/>
              </a:ext>
            </a:extLst>
          </p:cNvPr>
          <p:cNvCxnSpPr>
            <a:cxnSpLocks/>
          </p:cNvCxnSpPr>
          <p:nvPr/>
        </p:nvCxnSpPr>
        <p:spPr bwMode="auto">
          <a:xfrm>
            <a:off x="9464602" y="2732832"/>
            <a:ext cx="1046147" cy="134557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25F638-D4BD-4422-B330-A4DC18A5E375}"/>
              </a:ext>
            </a:extLst>
          </p:cNvPr>
          <p:cNvCxnSpPr>
            <a:cxnSpLocks/>
          </p:cNvCxnSpPr>
          <p:nvPr/>
        </p:nvCxnSpPr>
        <p:spPr bwMode="auto">
          <a:xfrm flipH="1">
            <a:off x="9453272" y="4606184"/>
            <a:ext cx="1127988" cy="94682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1756851-301F-4794-A9AB-1A47B2EFF738}"/>
              </a:ext>
            </a:extLst>
          </p:cNvPr>
          <p:cNvSpPr/>
          <p:nvPr/>
        </p:nvSpPr>
        <p:spPr bwMode="auto">
          <a:xfrm>
            <a:off x="1693054" y="4290106"/>
            <a:ext cx="7760275" cy="2347402"/>
          </a:xfrm>
          <a:prstGeom prst="rect">
            <a:avLst/>
          </a:prstGeom>
          <a:noFill/>
          <a:ln w="28575">
            <a:solidFill>
              <a:schemeClr val="tx1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EB682B-A5F8-4DD6-8F66-C4DFE31D9A5B}"/>
              </a:ext>
            </a:extLst>
          </p:cNvPr>
          <p:cNvSpPr txBox="1"/>
          <p:nvPr/>
        </p:nvSpPr>
        <p:spPr>
          <a:xfrm>
            <a:off x="7467491" y="4299983"/>
            <a:ext cx="1985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Smartphone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5C4F9D5-E64D-4141-A602-D67777F6D623}"/>
              </a:ext>
            </a:extLst>
          </p:cNvPr>
          <p:cNvSpPr/>
          <p:nvPr/>
        </p:nvSpPr>
        <p:spPr bwMode="auto">
          <a:xfrm>
            <a:off x="7309579" y="5327831"/>
            <a:ext cx="1433676" cy="2813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Android App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377FC93-1404-4304-BD2E-E8B808AEE996}"/>
              </a:ext>
            </a:extLst>
          </p:cNvPr>
          <p:cNvSpPr/>
          <p:nvPr/>
        </p:nvSpPr>
        <p:spPr bwMode="auto">
          <a:xfrm rot="10800000">
            <a:off x="6769025" y="5323129"/>
            <a:ext cx="249689" cy="28135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accent3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6816395-35EA-48E3-B116-ABBE4530ABA1}"/>
              </a:ext>
            </a:extLst>
          </p:cNvPr>
          <p:cNvSpPr/>
          <p:nvPr/>
        </p:nvSpPr>
        <p:spPr bwMode="auto">
          <a:xfrm>
            <a:off x="1858955" y="3277167"/>
            <a:ext cx="1433676" cy="2813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Serial Port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19ADA90-38C2-49B2-ACA3-5FD9D43132CA}"/>
              </a:ext>
            </a:extLst>
          </p:cNvPr>
          <p:cNvSpPr/>
          <p:nvPr/>
        </p:nvSpPr>
        <p:spPr bwMode="auto">
          <a:xfrm>
            <a:off x="1858955" y="1965485"/>
            <a:ext cx="1433676" cy="2813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7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Accelerometer</a:t>
            </a:r>
            <a:endParaRPr lang="en-US" sz="17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CF19B2B-D746-4B60-BFDB-D8CA7DC6B3B1}"/>
              </a:ext>
            </a:extLst>
          </p:cNvPr>
          <p:cNvSpPr/>
          <p:nvPr/>
        </p:nvSpPr>
        <p:spPr bwMode="auto">
          <a:xfrm>
            <a:off x="3391230" y="1957291"/>
            <a:ext cx="4076261" cy="2282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accent3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266E1FC-1EEE-4BFC-88DE-8BB056674B6F}"/>
              </a:ext>
            </a:extLst>
          </p:cNvPr>
          <p:cNvSpPr/>
          <p:nvPr/>
        </p:nvSpPr>
        <p:spPr bwMode="auto">
          <a:xfrm>
            <a:off x="7743572" y="1944914"/>
            <a:ext cx="1433676" cy="312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Acceleration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880AB03-23D4-4DDA-8A30-C00DF424967B}"/>
              </a:ext>
            </a:extLst>
          </p:cNvPr>
          <p:cNvSpPr/>
          <p:nvPr/>
        </p:nvSpPr>
        <p:spPr bwMode="auto">
          <a:xfrm>
            <a:off x="7735502" y="3261534"/>
            <a:ext cx="1433676" cy="3126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Motor Status</a:t>
            </a:r>
          </a:p>
        </p:txBody>
      </p:sp>
      <p:pic>
        <p:nvPicPr>
          <p:cNvPr id="23" name="图片 22" descr="图片包含 游戏机, 截图&#10;&#10;描述已自动生成">
            <a:extLst>
              <a:ext uri="{FF2B5EF4-FFF2-40B4-BE49-F238E27FC236}">
                <a16:creationId xmlns:a16="http://schemas.microsoft.com/office/drawing/2014/main" id="{794E491E-2755-4F1E-8032-347D48E48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35" y="4367657"/>
            <a:ext cx="1233168" cy="2192299"/>
          </a:xfrm>
          <a:prstGeom prst="rect">
            <a:avLst/>
          </a:prstGeom>
        </p:spPr>
      </p:pic>
      <p:pic>
        <p:nvPicPr>
          <p:cNvPr id="24" name="图片 23" descr="图片包含 游戏机, 截图&#10;&#10;描述已自动生成">
            <a:extLst>
              <a:ext uri="{FF2B5EF4-FFF2-40B4-BE49-F238E27FC236}">
                <a16:creationId xmlns:a16="http://schemas.microsoft.com/office/drawing/2014/main" id="{FD9DADCB-6B08-4400-B4DC-3B62A515C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81" y="4370674"/>
            <a:ext cx="1233168" cy="2192300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121D751-C98D-433D-B081-7D612CEF428D}"/>
              </a:ext>
            </a:extLst>
          </p:cNvPr>
          <p:cNvSpPr/>
          <p:nvPr/>
        </p:nvSpPr>
        <p:spPr bwMode="auto">
          <a:xfrm>
            <a:off x="5730933" y="3277167"/>
            <a:ext cx="1433676" cy="2813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Classification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0AA2AE5-8DA7-4081-A68C-62852B001BEE}"/>
              </a:ext>
            </a:extLst>
          </p:cNvPr>
          <p:cNvSpPr/>
          <p:nvPr/>
        </p:nvSpPr>
        <p:spPr bwMode="auto">
          <a:xfrm>
            <a:off x="5389222" y="3303706"/>
            <a:ext cx="249689" cy="2282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accent3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EB1021-5EBB-4E26-A31F-D610011B25FF}"/>
              </a:ext>
            </a:extLst>
          </p:cNvPr>
          <p:cNvSpPr/>
          <p:nvPr/>
        </p:nvSpPr>
        <p:spPr bwMode="auto">
          <a:xfrm>
            <a:off x="7264251" y="3303706"/>
            <a:ext cx="249689" cy="2282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accent3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71E41933-049E-4106-9ED7-FC77BE30219E}"/>
              </a:ext>
            </a:extLst>
          </p:cNvPr>
          <p:cNvGrpSpPr/>
          <p:nvPr/>
        </p:nvGrpSpPr>
        <p:grpSpPr>
          <a:xfrm>
            <a:off x="7562033" y="2407065"/>
            <a:ext cx="1630267" cy="684316"/>
            <a:chOff x="7538911" y="1964341"/>
            <a:chExt cx="1630267" cy="68431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A634A36-FB2C-4487-8930-1FEAB2DDCB91}"/>
                </a:ext>
              </a:extLst>
            </p:cNvPr>
            <p:cNvSpPr/>
            <p:nvPr/>
          </p:nvSpPr>
          <p:spPr bwMode="auto">
            <a:xfrm>
              <a:off x="7735502" y="1964341"/>
              <a:ext cx="1433676" cy="312620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kern="1200" dirty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Sound Hz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9C30FA3-7A44-43FA-98E6-302AA983913C}"/>
                </a:ext>
              </a:extLst>
            </p:cNvPr>
            <p:cNvSpPr/>
            <p:nvPr/>
          </p:nvSpPr>
          <p:spPr bwMode="auto">
            <a:xfrm>
              <a:off x="7735502" y="2336037"/>
              <a:ext cx="1433676" cy="312620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kern="1200" dirty="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rPr>
                <a:t>Sound </a:t>
              </a:r>
              <a:r>
                <a:rPr lang="en-US" sz="1800" dirty="0">
                  <a:solidFill>
                    <a:schemeClr val="tx1"/>
                  </a:solidFill>
                  <a:latin typeface="Arial" charset="0"/>
                </a:rPr>
                <a:t>dB</a:t>
              </a:r>
              <a:endParaRPr lang="en-US" sz="1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Left Brace 18">
              <a:extLst>
                <a:ext uri="{FF2B5EF4-FFF2-40B4-BE49-F238E27FC236}">
                  <a16:creationId xmlns:a16="http://schemas.microsoft.com/office/drawing/2014/main" id="{03998904-C7EB-4FE7-99B7-CE18D70988F4}"/>
                </a:ext>
              </a:extLst>
            </p:cNvPr>
            <p:cNvSpPr/>
            <p:nvPr/>
          </p:nvSpPr>
          <p:spPr bwMode="auto">
            <a:xfrm>
              <a:off x="7538911" y="2121281"/>
              <a:ext cx="196591" cy="387742"/>
            </a:xfrm>
            <a:prstGeom prst="leftBrace">
              <a:avLst/>
            </a:prstGeom>
            <a:grp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矩形: 圆角 14">
            <a:extLst>
              <a:ext uri="{FF2B5EF4-FFF2-40B4-BE49-F238E27FC236}">
                <a16:creationId xmlns:a16="http://schemas.microsoft.com/office/drawing/2014/main" id="{13A21952-B979-4059-B57D-B54AD7EC5021}"/>
              </a:ext>
            </a:extLst>
          </p:cNvPr>
          <p:cNvSpPr/>
          <p:nvPr/>
        </p:nvSpPr>
        <p:spPr bwMode="auto">
          <a:xfrm>
            <a:off x="3817804" y="3277167"/>
            <a:ext cx="1433676" cy="2813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FFT</a:t>
            </a:r>
          </a:p>
        </p:txBody>
      </p:sp>
      <p:sp>
        <p:nvSpPr>
          <p:cNvPr id="33" name="箭头: 右 13">
            <a:extLst>
              <a:ext uri="{FF2B5EF4-FFF2-40B4-BE49-F238E27FC236}">
                <a16:creationId xmlns:a16="http://schemas.microsoft.com/office/drawing/2014/main" id="{B508DFD9-4FD0-4DBC-9BD8-83EB55C4F3F9}"/>
              </a:ext>
            </a:extLst>
          </p:cNvPr>
          <p:cNvSpPr/>
          <p:nvPr/>
        </p:nvSpPr>
        <p:spPr bwMode="auto">
          <a:xfrm>
            <a:off x="3430373" y="3303706"/>
            <a:ext cx="249689" cy="22827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accent3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82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EBE85A-A18F-4EEC-9396-400825A5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1247775"/>
            <a:ext cx="3743325" cy="4362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BF51C8-D62A-4449-9D6E-CAA94E595929}"/>
              </a:ext>
            </a:extLst>
          </p:cNvPr>
          <p:cNvSpPr txBox="1"/>
          <p:nvPr/>
        </p:nvSpPr>
        <p:spPr>
          <a:xfrm>
            <a:off x="3841747" y="243111"/>
            <a:ext cx="492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– Motor Control with PWM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64</Words>
  <Application>Microsoft Office PowerPoint</Application>
  <PresentationFormat>宽屏</PresentationFormat>
  <Paragraphs>24</Paragraphs>
  <Slides>5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 Wang</dc:creator>
  <cp:lastModifiedBy>Ran Wang</cp:lastModifiedBy>
  <cp:revision>6</cp:revision>
  <dcterms:created xsi:type="dcterms:W3CDTF">2021-01-23T16:41:57Z</dcterms:created>
  <dcterms:modified xsi:type="dcterms:W3CDTF">2021-01-23T21:15:39Z</dcterms:modified>
</cp:coreProperties>
</file>