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https://tspacedev.library.utoronto.ca/help/documents/TSpacechecklist.pdf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Leslie and Courtney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https://tspacedev.library.utoronto.ca/help/documents/TSpacechecklist.pdf</a:t>
            </a: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checklist is on tspace and available online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Leslie and Courtney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Courtney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Find out if you have permission from your publisher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Leslie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Courtney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Zhao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Zhao + Courtney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Mention Google Scholar + DSpace work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Added way for harvesters to find recently added items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Fixed date issued bug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Added extra hints for google scholar to find the primary file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Gordon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Gordon and Lisa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Lisa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Update on status of brochure and how/when we will distribute - for info only now/talking points for faculty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Checklist - review checklist online and hand out hard copies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2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tspacedev.library.utoronto.ca/help/index.jsp#submit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www.sherpa.ac.uk/romeo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rsp.ac.uk/grow/advocacy/issues/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Introducing the new TSpace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063375" x="5085325"/>
            <a:ext cy="3146099" cx="3601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Gordon Belray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Leslie Barnes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Lisa Gayhart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Sean Zhao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Courtney Bodi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457200"/>
            <a:ext cy="3315875" cx="44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Brochure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5975" x="3169600"/>
            <a:ext cy="4259099" cx="55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Submission checklist: part 1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u="sng" sz="2400" lang="en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https://tspacedev.library.utoronto.ca/help/index.jsp#submit</a:t>
            </a: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you have permission to upload?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your item in final form?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your item scholarly or research oriented?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you a graduate student or faculty member?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Submission checklist: part 2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you know which collection you would like to add you item to?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you know how best to describe your item?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your file format supported by TSpace?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you know which license you would like to use?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Steps to clearing copyright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4301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signed copyright agreement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</a:t>
            </a:r>
            <a:r>
              <a:rPr u="sng" sz="2400" lang="en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www.sherpa.ac.uk/romeo</a:t>
            </a: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journal’s website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Contact the journal publisher directly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86950" x="4803575"/>
            <a:ext cy="2569598" cx="38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Talking to faculty members about TSpace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issues raised in advocacy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Great resource for working with faculty:</a:t>
            </a: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u="sng" sz="1800" lang="en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http://www.rsp.ac.uk/grow/advocacy/issues/</a:t>
            </a:r>
            <a:r>
              <a:rPr sz="18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 need to publish in high impact journals to further my career”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 haven’t got the time”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“Copyright is too complicated - my publisher won’t let me”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Where do we go from here?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07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updating interface based on ongoing feedback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Updating and circulating support materials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Staffing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You!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348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 rtl="0">
              <a:spcBef>
                <a:spcPts val="0"/>
              </a:spcBef>
              <a:buNone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sz="20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tspace@library.utoronto.ca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00175" x="4391012"/>
            <a:ext cy="2600325" cx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plan for today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Review:</a:t>
            </a:r>
          </a:p>
          <a:p>
            <a:pPr rtl="0" lvl="1" indent="-381000" marL="91440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update</a:t>
            </a:r>
          </a:p>
          <a:p>
            <a:pPr rtl="0" lvl="1" indent="-381000" marL="91440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features</a:t>
            </a:r>
          </a:p>
          <a:p>
            <a:pPr rtl="0" lvl="1" indent="-381000" marL="91440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Outreach materials</a:t>
            </a:r>
          </a:p>
          <a:p>
            <a:pPr rtl="0" lvl="1" indent="-381000" marL="91440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 assistance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TSpace upgrade: tspace.library.utoronto.ca 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Started last year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ITS concentrated on it in the Spring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 sprint at the end of the Summer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 testing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Launch during Open Access Week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features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search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engine optimization</a:t>
            </a:r>
          </a:p>
          <a:p>
            <a:pPr rtl="0" lvl="0" indent="-3810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interface with responsive design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Accessibility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Improved search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4113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spell checking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“Did you mean ‘Richard’?”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Accent insensitive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a “Cortes” query will return results with Cortes and Cortés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49" x="4766800"/>
            <a:ext cy="2940000" cx="39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Search engine optimization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55399" cx="350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Added several enhancements that were requested by the Google Scholar team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286075"/>
            <a:ext cy="3120399" cx="440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interface with responsive design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457200"/>
            <a:ext cy="3317400" cx="44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63375" x="6106275"/>
            <a:ext cy="3428774" cx="25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Accessibility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AODA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January 1, 2021: WCAG 2.0 Level AA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WAVE tool: wave.webaim.org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2A5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Outreach materials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Brochure*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TSpace submission checklist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sz="2400"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Answers to common faculty questions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