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2_F2A6677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21"/>
  </p:notesMasterIdLst>
  <p:sldIdLst>
    <p:sldId id="265" r:id="rId2"/>
    <p:sldId id="260" r:id="rId3"/>
    <p:sldId id="271" r:id="rId4"/>
    <p:sldId id="269" r:id="rId5"/>
    <p:sldId id="276" r:id="rId6"/>
    <p:sldId id="270" r:id="rId7"/>
    <p:sldId id="258" r:id="rId8"/>
    <p:sldId id="273" r:id="rId9"/>
    <p:sldId id="272" r:id="rId10"/>
    <p:sldId id="262" r:id="rId11"/>
    <p:sldId id="280" r:id="rId12"/>
    <p:sldId id="282" r:id="rId13"/>
    <p:sldId id="281" r:id="rId14"/>
    <p:sldId id="278" r:id="rId15"/>
    <p:sldId id="279" r:id="rId16"/>
    <p:sldId id="264" r:id="rId17"/>
    <p:sldId id="277" r:id="rId18"/>
    <p:sldId id="266"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649DD8C-C5FE-4144-A6C7-3E5797F64D9D}">
          <p14:sldIdLst>
            <p14:sldId id="265"/>
            <p14:sldId id="260"/>
            <p14:sldId id="271"/>
            <p14:sldId id="269"/>
            <p14:sldId id="276"/>
            <p14:sldId id="270"/>
            <p14:sldId id="258"/>
            <p14:sldId id="273"/>
            <p14:sldId id="272"/>
            <p14:sldId id="262"/>
            <p14:sldId id="280"/>
            <p14:sldId id="282"/>
            <p14:sldId id="281"/>
            <p14:sldId id="278"/>
            <p14:sldId id="279"/>
          </p14:sldIdLst>
        </p14:section>
        <p14:section name="Untitled Section" id="{541121BB-C092-4F5D-A2FA-96251E93657C}">
          <p14:sldIdLst>
            <p14:sldId id="264"/>
            <p14:sldId id="277"/>
            <p14:sldId id="266"/>
            <p14:sldId id="27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8ECC99-AC7E-B0B2-5414-82F3DBA40804}" name="LYDIAH BONARERI OMWENGA" initials="LBO" userId="5eee4a3fb020514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D508F"/>
    <a:srgbClr val="32548A"/>
    <a:srgbClr val="2A3864"/>
    <a:srgbClr val="741A02"/>
    <a:srgbClr val="4F4573"/>
    <a:srgbClr val="CC6600"/>
    <a:srgbClr val="808080"/>
    <a:srgbClr val="E53303"/>
    <a:srgbClr val="D08AC1"/>
    <a:srgbClr val="3D0B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8765E-A5FE-4182-8D3A-6F7F551678BF}" v="387" dt="2022-12-11T18:50:10.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6" d="100"/>
          <a:sy n="66"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DIAH BONARERI OMWENGA" userId="5eee4a3fb020514d" providerId="LiveId" clId="{3508765E-A5FE-4182-8D3A-6F7F551678BF}"/>
    <pc:docChg chg="undo redo custSel addSld delSld modSld sldOrd addSection modSection">
      <pc:chgData name="LYDIAH BONARERI OMWENGA" userId="5eee4a3fb020514d" providerId="LiveId" clId="{3508765E-A5FE-4182-8D3A-6F7F551678BF}" dt="2022-12-11T19:16:38.586" v="7999"/>
      <pc:docMkLst>
        <pc:docMk/>
      </pc:docMkLst>
      <pc:sldChg chg="del">
        <pc:chgData name="LYDIAH BONARERI OMWENGA" userId="5eee4a3fb020514d" providerId="LiveId" clId="{3508765E-A5FE-4182-8D3A-6F7F551678BF}" dt="2022-12-10T03:08:01.862" v="0" actId="2696"/>
        <pc:sldMkLst>
          <pc:docMk/>
          <pc:sldMk cId="3680612910" sldId="256"/>
        </pc:sldMkLst>
      </pc:sldChg>
      <pc:sldChg chg="addSp delSp modSp mod ord setBg modClrScheme addCm modCm chgLayout">
        <pc:chgData name="LYDIAH BONARERI OMWENGA" userId="5eee4a3fb020514d" providerId="LiveId" clId="{3508765E-A5FE-4182-8D3A-6F7F551678BF}" dt="2022-12-11T17:41:42.919" v="7199" actId="14100"/>
        <pc:sldMkLst>
          <pc:docMk/>
          <pc:sldMk cId="4070991736" sldId="258"/>
        </pc:sldMkLst>
        <pc:spChg chg="mod">
          <ac:chgData name="LYDIAH BONARERI OMWENGA" userId="5eee4a3fb020514d" providerId="LiveId" clId="{3508765E-A5FE-4182-8D3A-6F7F551678BF}" dt="2022-12-11T17:41:31.139" v="7196" actId="1076"/>
          <ac:spMkLst>
            <pc:docMk/>
            <pc:sldMk cId="4070991736" sldId="258"/>
            <ac:spMk id="2" creationId="{37BCC21D-7772-98C9-48A3-25A1D99B02EB}"/>
          </ac:spMkLst>
        </pc:spChg>
        <pc:spChg chg="add mod">
          <ac:chgData name="LYDIAH BONARERI OMWENGA" userId="5eee4a3fb020514d" providerId="LiveId" clId="{3508765E-A5FE-4182-8D3A-6F7F551678BF}" dt="2022-12-11T17:13:41.398" v="6963" actId="207"/>
          <ac:spMkLst>
            <pc:docMk/>
            <pc:sldMk cId="4070991736" sldId="258"/>
            <ac:spMk id="3" creationId="{70DDC8C5-8D03-A0EB-6799-202161D8FBD9}"/>
          </ac:spMkLst>
        </pc:spChg>
        <pc:spChg chg="del mod">
          <ac:chgData name="LYDIAH BONARERI OMWENGA" userId="5eee4a3fb020514d" providerId="LiveId" clId="{3508765E-A5FE-4182-8D3A-6F7F551678BF}" dt="2022-12-10T03:19:23.162" v="99" actId="478"/>
          <ac:spMkLst>
            <pc:docMk/>
            <pc:sldMk cId="4070991736" sldId="258"/>
            <ac:spMk id="5" creationId="{62E22A64-B1AB-F813-5A52-73B1A399A038}"/>
          </ac:spMkLst>
        </pc:spChg>
        <pc:spChg chg="mod">
          <ac:chgData name="LYDIAH BONARERI OMWENGA" userId="5eee4a3fb020514d" providerId="LiveId" clId="{3508765E-A5FE-4182-8D3A-6F7F551678BF}" dt="2022-12-11T17:13:36.446" v="6962" actId="207"/>
          <ac:spMkLst>
            <pc:docMk/>
            <pc:sldMk cId="4070991736" sldId="258"/>
            <ac:spMk id="6" creationId="{21357440-1803-C947-ADD3-7C832C2E435A}"/>
          </ac:spMkLst>
        </pc:spChg>
        <pc:spChg chg="mod">
          <ac:chgData name="LYDIAH BONARERI OMWENGA" userId="5eee4a3fb020514d" providerId="LiveId" clId="{3508765E-A5FE-4182-8D3A-6F7F551678BF}" dt="2022-12-11T17:13:18.114" v="6959" actId="207"/>
          <ac:spMkLst>
            <pc:docMk/>
            <pc:sldMk cId="4070991736" sldId="258"/>
            <ac:spMk id="7" creationId="{35D1AFFF-7A5E-AC6A-1BBC-7AD5513E59F5}"/>
          </ac:spMkLst>
        </pc:spChg>
        <pc:spChg chg="mod">
          <ac:chgData name="LYDIAH BONARERI OMWENGA" userId="5eee4a3fb020514d" providerId="LiveId" clId="{3508765E-A5FE-4182-8D3A-6F7F551678BF}" dt="2022-12-11T17:13:23.592" v="6960" actId="207"/>
          <ac:spMkLst>
            <pc:docMk/>
            <pc:sldMk cId="4070991736" sldId="258"/>
            <ac:spMk id="8" creationId="{D86F5C9B-3A37-3DD6-CF27-5C399E078611}"/>
          </ac:spMkLst>
        </pc:spChg>
        <pc:spChg chg="del mod">
          <ac:chgData name="LYDIAH BONARERI OMWENGA" userId="5eee4a3fb020514d" providerId="LiveId" clId="{3508765E-A5FE-4182-8D3A-6F7F551678BF}" dt="2022-12-10T04:46:59.525" v="428" actId="478"/>
          <ac:spMkLst>
            <pc:docMk/>
            <pc:sldMk cId="4070991736" sldId="258"/>
            <ac:spMk id="9" creationId="{648FB966-CFEC-5AFD-A3C1-8115B387BDED}"/>
          </ac:spMkLst>
        </pc:spChg>
        <pc:spChg chg="add mod">
          <ac:chgData name="LYDIAH BONARERI OMWENGA" userId="5eee4a3fb020514d" providerId="LiveId" clId="{3508765E-A5FE-4182-8D3A-6F7F551678BF}" dt="2022-12-11T17:12:10.970" v="6952" actId="207"/>
          <ac:spMkLst>
            <pc:docMk/>
            <pc:sldMk cId="4070991736" sldId="258"/>
            <ac:spMk id="10" creationId="{817DBDEC-E5FE-69DD-9354-621B21BFE058}"/>
          </ac:spMkLst>
        </pc:spChg>
        <pc:spChg chg="del mod">
          <ac:chgData name="LYDIAH BONARERI OMWENGA" userId="5eee4a3fb020514d" providerId="LiveId" clId="{3508765E-A5FE-4182-8D3A-6F7F551678BF}" dt="2022-12-10T03:19:45.117" v="114" actId="478"/>
          <ac:spMkLst>
            <pc:docMk/>
            <pc:sldMk cId="4070991736" sldId="258"/>
            <ac:spMk id="10" creationId="{A5EF7685-FCA4-EDD0-964D-1DC0B6AEF9CB}"/>
          </ac:spMkLst>
        </pc:spChg>
        <pc:spChg chg="mod">
          <ac:chgData name="LYDIAH BONARERI OMWENGA" userId="5eee4a3fb020514d" providerId="LiveId" clId="{3508765E-A5FE-4182-8D3A-6F7F551678BF}" dt="2022-12-11T17:41:26.806" v="7195" actId="1076"/>
          <ac:spMkLst>
            <pc:docMk/>
            <pc:sldMk cId="4070991736" sldId="258"/>
            <ac:spMk id="18" creationId="{5669C199-1E0F-D966-98AE-464578313F6B}"/>
          </ac:spMkLst>
        </pc:spChg>
        <pc:spChg chg="mod">
          <ac:chgData name="LYDIAH BONARERI OMWENGA" userId="5eee4a3fb020514d" providerId="LiveId" clId="{3508765E-A5FE-4182-8D3A-6F7F551678BF}" dt="2022-12-11T17:41:42.919" v="7199" actId="14100"/>
          <ac:spMkLst>
            <pc:docMk/>
            <pc:sldMk cId="4070991736" sldId="258"/>
            <ac:spMk id="19" creationId="{1260BD10-E478-AB4C-5A98-84AC6D08D924}"/>
          </ac:spMkLst>
        </pc:spChg>
        <pc:spChg chg="del mod">
          <ac:chgData name="LYDIAH BONARERI OMWENGA" userId="5eee4a3fb020514d" providerId="LiveId" clId="{3508765E-A5FE-4182-8D3A-6F7F551678BF}" dt="2022-12-10T03:19:07.287" v="74" actId="478"/>
          <ac:spMkLst>
            <pc:docMk/>
            <pc:sldMk cId="4070991736" sldId="258"/>
            <ac:spMk id="20" creationId="{77679A1A-9478-C195-AD76-EC29BE3EEE5B}"/>
          </ac:spMkLst>
        </pc:spChg>
        <pc:spChg chg="add del mod">
          <ac:chgData name="LYDIAH BONARERI OMWENGA" userId="5eee4a3fb020514d" providerId="LiveId" clId="{3508765E-A5FE-4182-8D3A-6F7F551678BF}" dt="2022-12-10T03:58:38.563" v="194"/>
          <ac:spMkLst>
            <pc:docMk/>
            <pc:sldMk cId="4070991736" sldId="258"/>
            <ac:spMk id="35" creationId="{5FF5B2C3-6F4D-B44B-6783-7AF089C82620}"/>
          </ac:spMkLst>
        </pc:spChg>
        <pc:spChg chg="add del mod">
          <ac:chgData name="LYDIAH BONARERI OMWENGA" userId="5eee4a3fb020514d" providerId="LiveId" clId="{3508765E-A5FE-4182-8D3A-6F7F551678BF}" dt="2022-12-10T03:58:38.564" v="196"/>
          <ac:spMkLst>
            <pc:docMk/>
            <pc:sldMk cId="4070991736" sldId="258"/>
            <ac:spMk id="36" creationId="{AAE32657-E28E-1E5B-58CA-81EE8161782B}"/>
          </ac:spMkLst>
        </pc:spChg>
        <pc:spChg chg="del mod">
          <ac:chgData name="LYDIAH BONARERI OMWENGA" userId="5eee4a3fb020514d" providerId="LiveId" clId="{3508765E-A5FE-4182-8D3A-6F7F551678BF}" dt="2022-12-10T04:02:26.941" v="217" actId="478"/>
          <ac:spMkLst>
            <pc:docMk/>
            <pc:sldMk cId="4070991736" sldId="258"/>
            <ac:spMk id="39" creationId="{5252C51D-C27C-9FB9-2EC7-584367159C4A}"/>
          </ac:spMkLst>
        </pc:spChg>
        <pc:spChg chg="del">
          <ac:chgData name="LYDIAH BONARERI OMWENGA" userId="5eee4a3fb020514d" providerId="LiveId" clId="{3508765E-A5FE-4182-8D3A-6F7F551678BF}" dt="2022-12-10T03:12:03.147" v="35" actId="478"/>
          <ac:spMkLst>
            <pc:docMk/>
            <pc:sldMk cId="4070991736" sldId="258"/>
            <ac:spMk id="44" creationId="{F677A57F-B525-7401-28BE-10BD6252D3E2}"/>
          </ac:spMkLst>
        </pc:spChg>
        <pc:spChg chg="add del mod">
          <ac:chgData name="LYDIAH BONARERI OMWENGA" userId="5eee4a3fb020514d" providerId="LiveId" clId="{3508765E-A5FE-4182-8D3A-6F7F551678BF}" dt="2022-12-10T04:22:21.877" v="364"/>
          <ac:spMkLst>
            <pc:docMk/>
            <pc:sldMk cId="4070991736" sldId="258"/>
            <ac:spMk id="55" creationId="{D4DF9107-5D45-841F-6885-8E59D84A06CD}"/>
          </ac:spMkLst>
        </pc:spChg>
        <pc:spChg chg="add mod ord">
          <ac:chgData name="LYDIAH BONARERI OMWENGA" userId="5eee4a3fb020514d" providerId="LiveId" clId="{3508765E-A5FE-4182-8D3A-6F7F551678BF}" dt="2022-12-11T17:12:00.303" v="6950" actId="207"/>
          <ac:spMkLst>
            <pc:docMk/>
            <pc:sldMk cId="4070991736" sldId="258"/>
            <ac:spMk id="58" creationId="{A410098B-1EF3-AEBD-5644-3CE84A109488}"/>
          </ac:spMkLst>
        </pc:spChg>
        <pc:spChg chg="add mod">
          <ac:chgData name="LYDIAH BONARERI OMWENGA" userId="5eee4a3fb020514d" providerId="LiveId" clId="{3508765E-A5FE-4182-8D3A-6F7F551678BF}" dt="2022-12-11T17:13:12.513" v="6958" actId="207"/>
          <ac:spMkLst>
            <pc:docMk/>
            <pc:sldMk cId="4070991736" sldId="258"/>
            <ac:spMk id="60" creationId="{A91AC9F6-25D5-3BD6-DE27-CF46CFE428D9}"/>
          </ac:spMkLst>
        </pc:spChg>
        <pc:spChg chg="add del mod">
          <ac:chgData name="LYDIAH BONARERI OMWENGA" userId="5eee4a3fb020514d" providerId="LiveId" clId="{3508765E-A5FE-4182-8D3A-6F7F551678BF}" dt="2022-12-10T05:30:49.815" v="609" actId="478"/>
          <ac:spMkLst>
            <pc:docMk/>
            <pc:sldMk cId="4070991736" sldId="258"/>
            <ac:spMk id="69" creationId="{492EF709-B836-E7ED-86CD-3F9FF4725418}"/>
          </ac:spMkLst>
        </pc:spChg>
        <pc:spChg chg="del mod">
          <ac:chgData name="LYDIAH BONARERI OMWENGA" userId="5eee4a3fb020514d" providerId="LiveId" clId="{3508765E-A5FE-4182-8D3A-6F7F551678BF}" dt="2022-12-10T03:11:21.316" v="18" actId="478"/>
          <ac:spMkLst>
            <pc:docMk/>
            <pc:sldMk cId="4070991736" sldId="258"/>
            <ac:spMk id="75" creationId="{12E41C72-62F0-7BB3-0959-4CE975AC9B08}"/>
          </ac:spMkLst>
        </pc:spChg>
        <pc:spChg chg="del mod">
          <ac:chgData name="LYDIAH BONARERI OMWENGA" userId="5eee4a3fb020514d" providerId="LiveId" clId="{3508765E-A5FE-4182-8D3A-6F7F551678BF}" dt="2022-12-10T04:00:51.834" v="206" actId="478"/>
          <ac:spMkLst>
            <pc:docMk/>
            <pc:sldMk cId="4070991736" sldId="258"/>
            <ac:spMk id="76" creationId="{C4333231-FA21-C478-6A4F-5857FE05FA73}"/>
          </ac:spMkLst>
        </pc:spChg>
        <pc:spChg chg="del">
          <ac:chgData name="LYDIAH BONARERI OMWENGA" userId="5eee4a3fb020514d" providerId="LiveId" clId="{3508765E-A5FE-4182-8D3A-6F7F551678BF}" dt="2022-12-10T03:11:10.901" v="14" actId="478"/>
          <ac:spMkLst>
            <pc:docMk/>
            <pc:sldMk cId="4070991736" sldId="258"/>
            <ac:spMk id="77" creationId="{AAFA13A4-2943-D6A6-E801-8295053DA2F7}"/>
          </ac:spMkLst>
        </pc:spChg>
        <pc:spChg chg="del">
          <ac:chgData name="LYDIAH BONARERI OMWENGA" userId="5eee4a3fb020514d" providerId="LiveId" clId="{3508765E-A5FE-4182-8D3A-6F7F551678BF}" dt="2022-12-10T04:03:16.449" v="224" actId="478"/>
          <ac:spMkLst>
            <pc:docMk/>
            <pc:sldMk cId="4070991736" sldId="258"/>
            <ac:spMk id="80" creationId="{2674C056-C9F4-19A5-5811-27D65B828227}"/>
          </ac:spMkLst>
        </pc:spChg>
        <pc:spChg chg="add del mod ord">
          <ac:chgData name="LYDIAH BONARERI OMWENGA" userId="5eee4a3fb020514d" providerId="LiveId" clId="{3508765E-A5FE-4182-8D3A-6F7F551678BF}" dt="2022-12-10T05:38:39.533" v="658" actId="478"/>
          <ac:spMkLst>
            <pc:docMk/>
            <pc:sldMk cId="4070991736" sldId="258"/>
            <ac:spMk id="82" creationId="{6E1ABC10-0F59-9E42-6349-58772E89D88F}"/>
          </ac:spMkLst>
        </pc:spChg>
        <pc:spChg chg="add del mod ord">
          <ac:chgData name="LYDIAH BONARERI OMWENGA" userId="5eee4a3fb020514d" providerId="LiveId" clId="{3508765E-A5FE-4182-8D3A-6F7F551678BF}" dt="2022-12-10T19:43:37.685" v="4647" actId="478"/>
          <ac:spMkLst>
            <pc:docMk/>
            <pc:sldMk cId="4070991736" sldId="258"/>
            <ac:spMk id="83" creationId="{52499665-8408-0BFA-E7C6-F98A0F983AC9}"/>
          </ac:spMkLst>
        </pc:spChg>
        <pc:spChg chg="add del mod">
          <ac:chgData name="LYDIAH BONARERI OMWENGA" userId="5eee4a3fb020514d" providerId="LiveId" clId="{3508765E-A5FE-4182-8D3A-6F7F551678BF}" dt="2022-12-10T05:53:01.269" v="753" actId="478"/>
          <ac:spMkLst>
            <pc:docMk/>
            <pc:sldMk cId="4070991736" sldId="258"/>
            <ac:spMk id="84" creationId="{F7CDE8D9-0536-66FA-7A25-B7326D286B85}"/>
          </ac:spMkLst>
        </pc:spChg>
        <pc:spChg chg="add del mod">
          <ac:chgData name="LYDIAH BONARERI OMWENGA" userId="5eee4a3fb020514d" providerId="LiveId" clId="{3508765E-A5FE-4182-8D3A-6F7F551678BF}" dt="2022-12-10T05:56:53.777" v="780" actId="478"/>
          <ac:spMkLst>
            <pc:docMk/>
            <pc:sldMk cId="4070991736" sldId="258"/>
            <ac:spMk id="85" creationId="{5D949E73-AE3F-C30C-FAAC-A6995AF2E31F}"/>
          </ac:spMkLst>
        </pc:spChg>
        <pc:spChg chg="add del mod ord">
          <ac:chgData name="LYDIAH BONARERI OMWENGA" userId="5eee4a3fb020514d" providerId="LiveId" clId="{3508765E-A5FE-4182-8D3A-6F7F551678BF}" dt="2022-12-10T06:09:10.985" v="855" actId="478"/>
          <ac:spMkLst>
            <pc:docMk/>
            <pc:sldMk cId="4070991736" sldId="258"/>
            <ac:spMk id="86" creationId="{5B362B7E-A7B2-9795-A8E3-50D531F46319}"/>
          </ac:spMkLst>
        </pc:spChg>
        <pc:spChg chg="add mod">
          <ac:chgData name="LYDIAH BONARERI OMWENGA" userId="5eee4a3fb020514d" providerId="LiveId" clId="{3508765E-A5FE-4182-8D3A-6F7F551678BF}" dt="2022-12-11T17:12:18.331" v="6953" actId="207"/>
          <ac:spMkLst>
            <pc:docMk/>
            <pc:sldMk cId="4070991736" sldId="258"/>
            <ac:spMk id="88" creationId="{1DD077E6-F4ED-AF76-6EC7-D2CFD9A95EF2}"/>
          </ac:spMkLst>
        </pc:spChg>
        <pc:spChg chg="add mod ord">
          <ac:chgData name="LYDIAH BONARERI OMWENGA" userId="5eee4a3fb020514d" providerId="LiveId" clId="{3508765E-A5FE-4182-8D3A-6F7F551678BF}" dt="2022-12-11T17:12:05.939" v="6951" actId="207"/>
          <ac:spMkLst>
            <pc:docMk/>
            <pc:sldMk cId="4070991736" sldId="258"/>
            <ac:spMk id="89" creationId="{5FA09541-3590-ED82-4D0B-88F323808778}"/>
          </ac:spMkLst>
        </pc:spChg>
        <pc:spChg chg="add del mod">
          <ac:chgData name="LYDIAH BONARERI OMWENGA" userId="5eee4a3fb020514d" providerId="LiveId" clId="{3508765E-A5FE-4182-8D3A-6F7F551678BF}" dt="2022-12-10T19:42:49.234" v="4348" actId="478"/>
          <ac:spMkLst>
            <pc:docMk/>
            <pc:sldMk cId="4070991736" sldId="258"/>
            <ac:spMk id="94" creationId="{115B7967-3A6D-C981-43E6-FFF5797E4D00}"/>
          </ac:spMkLst>
        </pc:spChg>
        <pc:spChg chg="add del mod">
          <ac:chgData name="LYDIAH BONARERI OMWENGA" userId="5eee4a3fb020514d" providerId="LiveId" clId="{3508765E-A5FE-4182-8D3A-6F7F551678BF}" dt="2022-12-10T19:44:18.415" v="4649" actId="478"/>
          <ac:spMkLst>
            <pc:docMk/>
            <pc:sldMk cId="4070991736" sldId="258"/>
            <ac:spMk id="96" creationId="{3B55C735-C615-4462-835F-73EC71DACC8F}"/>
          </ac:spMkLst>
        </pc:spChg>
        <pc:spChg chg="del mod">
          <ac:chgData name="LYDIAH BONARERI OMWENGA" userId="5eee4a3fb020514d" providerId="LiveId" clId="{3508765E-A5FE-4182-8D3A-6F7F551678BF}" dt="2022-12-10T03:21:39.663" v="123" actId="478"/>
          <ac:spMkLst>
            <pc:docMk/>
            <pc:sldMk cId="4070991736" sldId="258"/>
            <ac:spMk id="118" creationId="{53C7FC4E-0E63-94D2-A2CF-A515049CD45D}"/>
          </ac:spMkLst>
        </pc:spChg>
        <pc:spChg chg="del mod">
          <ac:chgData name="LYDIAH BONARERI OMWENGA" userId="5eee4a3fb020514d" providerId="LiveId" clId="{3508765E-A5FE-4182-8D3A-6F7F551678BF}" dt="2022-12-10T03:16:49.311" v="49" actId="478"/>
          <ac:spMkLst>
            <pc:docMk/>
            <pc:sldMk cId="4070991736" sldId="258"/>
            <ac:spMk id="160" creationId="{96C43AAE-A391-C7DD-6637-C92B9E7965A7}"/>
          </ac:spMkLst>
        </pc:spChg>
        <pc:spChg chg="mod">
          <ac:chgData name="LYDIAH BONARERI OMWENGA" userId="5eee4a3fb020514d" providerId="LiveId" clId="{3508765E-A5FE-4182-8D3A-6F7F551678BF}" dt="2022-12-11T17:13:29.564" v="6961" actId="207"/>
          <ac:spMkLst>
            <pc:docMk/>
            <pc:sldMk cId="4070991736" sldId="258"/>
            <ac:spMk id="224" creationId="{377123D9-A2B5-BC03-25FB-E1641DE3DCCF}"/>
          </ac:spMkLst>
        </pc:spChg>
        <pc:cxnChg chg="add del mod">
          <ac:chgData name="LYDIAH BONARERI OMWENGA" userId="5eee4a3fb020514d" providerId="LiveId" clId="{3508765E-A5FE-4182-8D3A-6F7F551678BF}" dt="2022-12-10T03:24:19.071" v="135" actId="478"/>
          <ac:cxnSpMkLst>
            <pc:docMk/>
            <pc:sldMk cId="4070991736" sldId="258"/>
            <ac:cxnSpMk id="4" creationId="{8AED8F4B-315A-B855-11E9-472903CEA139}"/>
          </ac:cxnSpMkLst>
        </pc:cxnChg>
        <pc:cxnChg chg="add mod">
          <ac:chgData name="LYDIAH BONARERI OMWENGA" userId="5eee4a3fb020514d" providerId="LiveId" clId="{3508765E-A5FE-4182-8D3A-6F7F551678BF}" dt="2022-12-11T16:27:15.474" v="6527" actId="1582"/>
          <ac:cxnSpMkLst>
            <pc:docMk/>
            <pc:sldMk cId="4070991736" sldId="258"/>
            <ac:cxnSpMk id="5" creationId="{47372611-915F-40C8-68F7-A0767B24B980}"/>
          </ac:cxnSpMkLst>
        </pc:cxnChg>
        <pc:cxnChg chg="add del mod">
          <ac:chgData name="LYDIAH BONARERI OMWENGA" userId="5eee4a3fb020514d" providerId="LiveId" clId="{3508765E-A5FE-4182-8D3A-6F7F551678BF}" dt="2022-12-10T03:22:48.310" v="126" actId="478"/>
          <ac:cxnSpMkLst>
            <pc:docMk/>
            <pc:sldMk cId="4070991736" sldId="258"/>
            <ac:cxnSpMk id="15" creationId="{545DA070-49DC-9B6A-F720-03C79D116F91}"/>
          </ac:cxnSpMkLst>
        </pc:cxnChg>
        <pc:cxnChg chg="add del mod">
          <ac:chgData name="LYDIAH BONARERI OMWENGA" userId="5eee4a3fb020514d" providerId="LiveId" clId="{3508765E-A5FE-4182-8D3A-6F7F551678BF}" dt="2022-12-10T03:26:00.958" v="145" actId="478"/>
          <ac:cxnSpMkLst>
            <pc:docMk/>
            <pc:sldMk cId="4070991736" sldId="258"/>
            <ac:cxnSpMk id="17" creationId="{A8D602BD-D379-1601-8BA6-EF64CFB2D7A1}"/>
          </ac:cxnSpMkLst>
        </pc:cxnChg>
        <pc:cxnChg chg="add del mod">
          <ac:chgData name="LYDIAH BONARERI OMWENGA" userId="5eee4a3fb020514d" providerId="LiveId" clId="{3508765E-A5FE-4182-8D3A-6F7F551678BF}" dt="2022-12-10T03:22:56.188" v="128" actId="478"/>
          <ac:cxnSpMkLst>
            <pc:docMk/>
            <pc:sldMk cId="4070991736" sldId="258"/>
            <ac:cxnSpMk id="22" creationId="{FFD1BDAE-B21F-C9F4-2965-B54609675E96}"/>
          </ac:cxnSpMkLst>
        </pc:cxnChg>
        <pc:cxnChg chg="add del mod">
          <ac:chgData name="LYDIAH BONARERI OMWENGA" userId="5eee4a3fb020514d" providerId="LiveId" clId="{3508765E-A5FE-4182-8D3A-6F7F551678BF}" dt="2022-12-10T04:48:16.237" v="468" actId="478"/>
          <ac:cxnSpMkLst>
            <pc:docMk/>
            <pc:sldMk cId="4070991736" sldId="258"/>
            <ac:cxnSpMk id="25" creationId="{1EC470BE-8BE7-BAD0-3FE8-8C31583B68C6}"/>
          </ac:cxnSpMkLst>
        </pc:cxnChg>
        <pc:cxnChg chg="add mod">
          <ac:chgData name="LYDIAH BONARERI OMWENGA" userId="5eee4a3fb020514d" providerId="LiveId" clId="{3508765E-A5FE-4182-8D3A-6F7F551678BF}" dt="2022-12-10T06:19:43.611" v="966" actId="1076"/>
          <ac:cxnSpMkLst>
            <pc:docMk/>
            <pc:sldMk cId="4070991736" sldId="258"/>
            <ac:cxnSpMk id="27" creationId="{1B091039-C26B-CCFB-4211-F9113045F5A9}"/>
          </ac:cxnSpMkLst>
        </pc:cxnChg>
        <pc:cxnChg chg="add mod">
          <ac:chgData name="LYDIAH BONARERI OMWENGA" userId="5eee4a3fb020514d" providerId="LiveId" clId="{3508765E-A5FE-4182-8D3A-6F7F551678BF}" dt="2022-12-11T16:29:53.083" v="6543" actId="692"/>
          <ac:cxnSpMkLst>
            <pc:docMk/>
            <pc:sldMk cId="4070991736" sldId="258"/>
            <ac:cxnSpMk id="29" creationId="{731E1933-8C2A-6680-94A5-A55328137541}"/>
          </ac:cxnSpMkLst>
        </pc:cxnChg>
        <pc:cxnChg chg="add mod">
          <ac:chgData name="LYDIAH BONARERI OMWENGA" userId="5eee4a3fb020514d" providerId="LiveId" clId="{3508765E-A5FE-4182-8D3A-6F7F551678BF}" dt="2022-12-11T16:29:45.626" v="6542" actId="692"/>
          <ac:cxnSpMkLst>
            <pc:docMk/>
            <pc:sldMk cId="4070991736" sldId="258"/>
            <ac:cxnSpMk id="31" creationId="{0AC2E239-F691-9D0B-FE5B-8C0193184CE9}"/>
          </ac:cxnSpMkLst>
        </pc:cxnChg>
        <pc:cxnChg chg="add mod">
          <ac:chgData name="LYDIAH BONARERI OMWENGA" userId="5eee4a3fb020514d" providerId="LiveId" clId="{3508765E-A5FE-4182-8D3A-6F7F551678BF}" dt="2022-12-11T16:30:06.873" v="6546" actId="692"/>
          <ac:cxnSpMkLst>
            <pc:docMk/>
            <pc:sldMk cId="4070991736" sldId="258"/>
            <ac:cxnSpMk id="34" creationId="{2058B406-6101-AB21-C272-C2EFCDF938FF}"/>
          </ac:cxnSpMkLst>
        </pc:cxnChg>
        <pc:cxnChg chg="add del mod">
          <ac:chgData name="LYDIAH BONARERI OMWENGA" userId="5eee4a3fb020514d" providerId="LiveId" clId="{3508765E-A5FE-4182-8D3A-6F7F551678BF}" dt="2022-12-10T04:01:33.198" v="213" actId="478"/>
          <ac:cxnSpMkLst>
            <pc:docMk/>
            <pc:sldMk cId="4070991736" sldId="258"/>
            <ac:cxnSpMk id="40" creationId="{9B599D0F-869A-5B2B-F81F-0D85F50B5D4B}"/>
          </ac:cxnSpMkLst>
        </pc:cxnChg>
        <pc:cxnChg chg="add mod">
          <ac:chgData name="LYDIAH BONARERI OMWENGA" userId="5eee4a3fb020514d" providerId="LiveId" clId="{3508765E-A5FE-4182-8D3A-6F7F551678BF}" dt="2022-12-11T16:30:13.871" v="6547" actId="692"/>
          <ac:cxnSpMkLst>
            <pc:docMk/>
            <pc:sldMk cId="4070991736" sldId="258"/>
            <ac:cxnSpMk id="42" creationId="{CEE44688-437C-8B8D-9012-C7E2632B6DC7}"/>
          </ac:cxnSpMkLst>
        </pc:cxnChg>
        <pc:cxnChg chg="add mod">
          <ac:chgData name="LYDIAH BONARERI OMWENGA" userId="5eee4a3fb020514d" providerId="LiveId" clId="{3508765E-A5FE-4182-8D3A-6F7F551678BF}" dt="2022-12-10T19:46:38.002" v="4671" actId="14100"/>
          <ac:cxnSpMkLst>
            <pc:docMk/>
            <pc:sldMk cId="4070991736" sldId="258"/>
            <ac:cxnSpMk id="45" creationId="{ECA56D5A-62E6-C755-A1E1-46EECEE95672}"/>
          </ac:cxnSpMkLst>
        </pc:cxnChg>
        <pc:cxnChg chg="add mod">
          <ac:chgData name="LYDIAH BONARERI OMWENGA" userId="5eee4a3fb020514d" providerId="LiveId" clId="{3508765E-A5FE-4182-8D3A-6F7F551678BF}" dt="2022-12-11T16:30:21.166" v="6548" actId="692"/>
          <ac:cxnSpMkLst>
            <pc:docMk/>
            <pc:sldMk cId="4070991736" sldId="258"/>
            <ac:cxnSpMk id="49" creationId="{CCDDA515-F434-BAD6-A8AF-B3FC5F325A40}"/>
          </ac:cxnSpMkLst>
        </pc:cxnChg>
        <pc:cxnChg chg="add del">
          <ac:chgData name="LYDIAH BONARERI OMWENGA" userId="5eee4a3fb020514d" providerId="LiveId" clId="{3508765E-A5FE-4182-8D3A-6F7F551678BF}" dt="2022-12-10T04:48:37.734" v="470" actId="478"/>
          <ac:cxnSpMkLst>
            <pc:docMk/>
            <pc:sldMk cId="4070991736" sldId="258"/>
            <ac:cxnSpMk id="62" creationId="{6A67F3F3-6F5A-1CAF-C1F6-801DC6FF149E}"/>
          </ac:cxnSpMkLst>
        </pc:cxnChg>
        <pc:cxnChg chg="add del">
          <ac:chgData name="LYDIAH BONARERI OMWENGA" userId="5eee4a3fb020514d" providerId="LiveId" clId="{3508765E-A5FE-4182-8D3A-6F7F551678BF}" dt="2022-12-10T04:48:59.623" v="472" actId="478"/>
          <ac:cxnSpMkLst>
            <pc:docMk/>
            <pc:sldMk cId="4070991736" sldId="258"/>
            <ac:cxnSpMk id="64" creationId="{ABFC2F4C-E5B0-72DD-C59C-BE67A8A8DA96}"/>
          </ac:cxnSpMkLst>
        </pc:cxnChg>
        <pc:cxnChg chg="add mod ord">
          <ac:chgData name="LYDIAH BONARERI OMWENGA" userId="5eee4a3fb020514d" providerId="LiveId" clId="{3508765E-A5FE-4182-8D3A-6F7F551678BF}" dt="2022-12-11T16:30:33.807" v="6550" actId="14100"/>
          <ac:cxnSpMkLst>
            <pc:docMk/>
            <pc:sldMk cId="4070991736" sldId="258"/>
            <ac:cxnSpMk id="66" creationId="{DC5A99E6-305E-69F5-4609-0DE7BAD6E76F}"/>
          </ac:cxnSpMkLst>
        </pc:cxnChg>
        <pc:cxnChg chg="del mod">
          <ac:chgData name="LYDIAH BONARERI OMWENGA" userId="5eee4a3fb020514d" providerId="LiveId" clId="{3508765E-A5FE-4182-8D3A-6F7F551678BF}" dt="2022-12-10T03:24:14.422" v="134" actId="478"/>
          <ac:cxnSpMkLst>
            <pc:docMk/>
            <pc:sldMk cId="4070991736" sldId="258"/>
            <ac:cxnSpMk id="98" creationId="{4B5A39B6-F8D7-16AA-163D-DEB5F58AA360}"/>
          </ac:cxnSpMkLst>
        </pc:cxnChg>
        <pc:cxnChg chg="del">
          <ac:chgData name="LYDIAH BONARERI OMWENGA" userId="5eee4a3fb020514d" providerId="LiveId" clId="{3508765E-A5FE-4182-8D3A-6F7F551678BF}" dt="2022-12-10T03:19:55.648" v="117" actId="478"/>
          <ac:cxnSpMkLst>
            <pc:docMk/>
            <pc:sldMk cId="4070991736" sldId="258"/>
            <ac:cxnSpMk id="117" creationId="{ED72E6A1-1A46-1243-BE76-62B0BC56A9D8}"/>
          </ac:cxnSpMkLst>
        </pc:cxnChg>
        <pc:cxnChg chg="del">
          <ac:chgData name="LYDIAH BONARERI OMWENGA" userId="5eee4a3fb020514d" providerId="LiveId" clId="{3508765E-A5FE-4182-8D3A-6F7F551678BF}" dt="2022-12-10T03:19:49.261" v="115" actId="478"/>
          <ac:cxnSpMkLst>
            <pc:docMk/>
            <pc:sldMk cId="4070991736" sldId="258"/>
            <ac:cxnSpMk id="120" creationId="{42900A14-5864-F2B4-5BFE-BE0BA5B9E56E}"/>
          </ac:cxnSpMkLst>
        </pc:cxnChg>
        <pc:cxnChg chg="del">
          <ac:chgData name="LYDIAH BONARERI OMWENGA" userId="5eee4a3fb020514d" providerId="LiveId" clId="{3508765E-A5FE-4182-8D3A-6F7F551678BF}" dt="2022-12-10T03:19:53.217" v="116" actId="478"/>
          <ac:cxnSpMkLst>
            <pc:docMk/>
            <pc:sldMk cId="4070991736" sldId="258"/>
            <ac:cxnSpMk id="125" creationId="{5BD6A1D0-1618-2ADD-6B90-2FF2CCD767E8}"/>
          </ac:cxnSpMkLst>
        </pc:cxnChg>
        <pc:cxnChg chg="del mod">
          <ac:chgData name="LYDIAH BONARERI OMWENGA" userId="5eee4a3fb020514d" providerId="LiveId" clId="{3508765E-A5FE-4182-8D3A-6F7F551678BF}" dt="2022-12-10T03:19:10.440" v="75" actId="478"/>
          <ac:cxnSpMkLst>
            <pc:docMk/>
            <pc:sldMk cId="4070991736" sldId="258"/>
            <ac:cxnSpMk id="127" creationId="{0C20A27B-33CC-EC4C-3BEB-35C8FCAC7571}"/>
          </ac:cxnSpMkLst>
        </pc:cxnChg>
        <pc:cxnChg chg="del mod">
          <ac:chgData name="LYDIAH BONARERI OMWENGA" userId="5eee4a3fb020514d" providerId="LiveId" clId="{3508765E-A5FE-4182-8D3A-6F7F551678BF}" dt="2022-12-10T03:19:58.020" v="118" actId="478"/>
          <ac:cxnSpMkLst>
            <pc:docMk/>
            <pc:sldMk cId="4070991736" sldId="258"/>
            <ac:cxnSpMk id="247" creationId="{13F8B0DD-EB49-D532-C4C5-A59C5FBD5B86}"/>
          </ac:cxnSpMkLst>
        </pc:cxnChg>
        <pc:cxnChg chg="del mod">
          <ac:chgData name="LYDIAH BONARERI OMWENGA" userId="5eee4a3fb020514d" providerId="LiveId" clId="{3508765E-A5FE-4182-8D3A-6F7F551678BF}" dt="2022-12-10T03:18:05.906" v="54" actId="478"/>
          <ac:cxnSpMkLst>
            <pc:docMk/>
            <pc:sldMk cId="4070991736" sldId="258"/>
            <ac:cxnSpMk id="260" creationId="{33458369-FCB8-5A72-B7C1-7BC464F0C0D7}"/>
          </ac:cxnSpMkLst>
        </pc:cxnChg>
      </pc:sldChg>
      <pc:sldChg chg="del">
        <pc:chgData name="LYDIAH BONARERI OMWENGA" userId="5eee4a3fb020514d" providerId="LiveId" clId="{3508765E-A5FE-4182-8D3A-6F7F551678BF}" dt="2022-12-10T05:12:08.685" v="519" actId="47"/>
        <pc:sldMkLst>
          <pc:docMk/>
          <pc:sldMk cId="2316201158" sldId="259"/>
        </pc:sldMkLst>
      </pc:sldChg>
      <pc:sldChg chg="addSp delSp modSp mod ord setBg modClrScheme chgLayout">
        <pc:chgData name="LYDIAH BONARERI OMWENGA" userId="5eee4a3fb020514d" providerId="LiveId" clId="{3508765E-A5FE-4182-8D3A-6F7F551678BF}" dt="2022-12-11T17:57:21.726" v="7372" actId="20577"/>
        <pc:sldMkLst>
          <pc:docMk/>
          <pc:sldMk cId="1787834708" sldId="260"/>
        </pc:sldMkLst>
        <pc:spChg chg="ord">
          <ac:chgData name="LYDIAH BONARERI OMWENGA" userId="5eee4a3fb020514d" providerId="LiveId" clId="{3508765E-A5FE-4182-8D3A-6F7F551678BF}" dt="2022-12-10T07:13:43.078" v="1125" actId="26606"/>
          <ac:spMkLst>
            <pc:docMk/>
            <pc:sldMk cId="1787834708" sldId="260"/>
            <ac:spMk id="2" creationId="{ADF1A1C6-6A67-A0F0-8A91-6836B4920B28}"/>
          </ac:spMkLst>
        </pc:spChg>
        <pc:spChg chg="add del mod">
          <ac:chgData name="LYDIAH BONARERI OMWENGA" userId="5eee4a3fb020514d" providerId="LiveId" clId="{3508765E-A5FE-4182-8D3A-6F7F551678BF}" dt="2022-12-11T17:57:21.726" v="7372" actId="20577"/>
          <ac:spMkLst>
            <pc:docMk/>
            <pc:sldMk cId="1787834708" sldId="260"/>
            <ac:spMk id="4" creationId="{0BD1707E-56E7-7113-B99A-2D4C2D5B4225}"/>
          </ac:spMkLst>
        </pc:spChg>
        <pc:spChg chg="add del mod ord">
          <ac:chgData name="LYDIAH BONARERI OMWENGA" userId="5eee4a3fb020514d" providerId="LiveId" clId="{3508765E-A5FE-4182-8D3A-6F7F551678BF}" dt="2022-12-10T07:06:44.107" v="1084" actId="12084"/>
          <ac:spMkLst>
            <pc:docMk/>
            <pc:sldMk cId="1787834708" sldId="260"/>
            <ac:spMk id="5" creationId="{EB52F4EF-1AD5-2F93-6322-294B1811C345}"/>
          </ac:spMkLst>
        </pc:spChg>
        <pc:grpChg chg="add del">
          <ac:chgData name="LYDIAH BONARERI OMWENGA" userId="5eee4a3fb020514d" providerId="LiveId" clId="{3508765E-A5FE-4182-8D3A-6F7F551678BF}" dt="2022-12-10T07:13:43.078" v="1125" actId="26606"/>
          <ac:grpSpMkLst>
            <pc:docMk/>
            <pc:sldMk cId="1787834708" sldId="260"/>
            <ac:grpSpMk id="11" creationId="{10BE40E3-5550-4CDD-B4FD-387C33EBF157}"/>
          </ac:grpSpMkLst>
        </pc:grpChg>
        <pc:graphicFrameChg chg="add mod modGraphic">
          <ac:chgData name="LYDIAH BONARERI OMWENGA" userId="5eee4a3fb020514d" providerId="LiveId" clId="{3508765E-A5FE-4182-8D3A-6F7F551678BF}" dt="2022-12-11T17:54:16.974" v="7311" actId="20577"/>
          <ac:graphicFrameMkLst>
            <pc:docMk/>
            <pc:sldMk cId="1787834708" sldId="260"/>
            <ac:graphicFrameMk id="6" creationId="{A0E4DD5C-FF83-B422-10B4-723042507F6B}"/>
          </ac:graphicFrameMkLst>
        </pc:graphicFrameChg>
        <pc:graphicFrameChg chg="add del">
          <ac:chgData name="LYDIAH BONARERI OMWENGA" userId="5eee4a3fb020514d" providerId="LiveId" clId="{3508765E-A5FE-4182-8D3A-6F7F551678BF}" dt="2022-12-10T07:09:24.091" v="1095" actId="26606"/>
          <ac:graphicFrameMkLst>
            <pc:docMk/>
            <pc:sldMk cId="1787834708" sldId="260"/>
            <ac:graphicFrameMk id="8" creationId="{D943E1A8-55CA-ED01-5598-58194D8C30C1}"/>
          </ac:graphicFrameMkLst>
        </pc:graphicFrameChg>
        <pc:graphicFrameChg chg="add del">
          <ac:chgData name="LYDIAH BONARERI OMWENGA" userId="5eee4a3fb020514d" providerId="LiveId" clId="{3508765E-A5FE-4182-8D3A-6F7F551678BF}" dt="2022-12-10T07:09:42.478" v="1097" actId="26606"/>
          <ac:graphicFrameMkLst>
            <pc:docMk/>
            <pc:sldMk cId="1787834708" sldId="260"/>
            <ac:graphicFrameMk id="10" creationId="{60216E81-806F-44B6-CFAA-ADE018933261}"/>
          </ac:graphicFrameMkLst>
        </pc:graphicFrameChg>
      </pc:sldChg>
      <pc:sldChg chg="addSp delSp modSp new del mod setBg modClrScheme setClrOvrMap delDesignElem chgLayout">
        <pc:chgData name="LYDIAH BONARERI OMWENGA" userId="5eee4a3fb020514d" providerId="LiveId" clId="{3508765E-A5FE-4182-8D3A-6F7F551678BF}" dt="2022-12-10T07:40:15.865" v="1315" actId="47"/>
        <pc:sldMkLst>
          <pc:docMk/>
          <pc:sldMk cId="3833976794" sldId="261"/>
        </pc:sldMkLst>
        <pc:spChg chg="add del mod">
          <ac:chgData name="LYDIAH BONARERI OMWENGA" userId="5eee4a3fb020514d" providerId="LiveId" clId="{3508765E-A5FE-4182-8D3A-6F7F551678BF}" dt="2022-12-10T07:23:56.149" v="1218" actId="478"/>
          <ac:spMkLst>
            <pc:docMk/>
            <pc:sldMk cId="3833976794" sldId="261"/>
            <ac:spMk id="2" creationId="{3F784847-9A58-389D-D5D4-A84EE26BE183}"/>
          </ac:spMkLst>
        </pc:spChg>
        <pc:spChg chg="add mod">
          <ac:chgData name="LYDIAH BONARERI OMWENGA" userId="5eee4a3fb020514d" providerId="LiveId" clId="{3508765E-A5FE-4182-8D3A-6F7F551678BF}" dt="2022-12-10T07:39:22.875" v="1312" actId="207"/>
          <ac:spMkLst>
            <pc:docMk/>
            <pc:sldMk cId="3833976794" sldId="261"/>
            <ac:spMk id="4" creationId="{A32AF806-F848-8821-8D14-023BCD3A1601}"/>
          </ac:spMkLst>
        </pc:spChg>
        <pc:spChg chg="add del">
          <ac:chgData name="LYDIAH BONARERI OMWENGA" userId="5eee4a3fb020514d" providerId="LiveId" clId="{3508765E-A5FE-4182-8D3A-6F7F551678BF}" dt="2022-12-10T07:35:50.278" v="1289" actId="478"/>
          <ac:spMkLst>
            <pc:docMk/>
            <pc:sldMk cId="3833976794" sldId="261"/>
            <ac:spMk id="5" creationId="{534030EC-C617-2923-6234-605B34A4B83E}"/>
          </ac:spMkLst>
        </pc:spChg>
        <pc:spChg chg="add del">
          <ac:chgData name="LYDIAH BONARERI OMWENGA" userId="5eee4a3fb020514d" providerId="LiveId" clId="{3508765E-A5FE-4182-8D3A-6F7F551678BF}" dt="2022-12-10T07:21:17.985" v="1189" actId="26606"/>
          <ac:spMkLst>
            <pc:docMk/>
            <pc:sldMk cId="3833976794" sldId="261"/>
            <ac:spMk id="19" creationId="{0ADFFC45-3DC9-4433-926F-043E879D9DFC}"/>
          </ac:spMkLst>
        </pc:spChg>
        <pc:spChg chg="add del">
          <ac:chgData name="LYDIAH BONARERI OMWENGA" userId="5eee4a3fb020514d" providerId="LiveId" clId="{3508765E-A5FE-4182-8D3A-6F7F551678BF}" dt="2022-12-10T07:21:35.043" v="1191" actId="26606"/>
          <ac:spMkLst>
            <pc:docMk/>
            <pc:sldMk cId="3833976794" sldId="261"/>
            <ac:spMk id="25" creationId="{52FB45E9-914E-4471-AC87-E475CD51767D}"/>
          </ac:spMkLst>
        </pc:spChg>
        <pc:spChg chg="add del">
          <ac:chgData name="LYDIAH BONARERI OMWENGA" userId="5eee4a3fb020514d" providerId="LiveId" clId="{3508765E-A5FE-4182-8D3A-6F7F551678BF}" dt="2022-12-10T07:21:35.043" v="1191" actId="26606"/>
          <ac:spMkLst>
            <pc:docMk/>
            <pc:sldMk cId="3833976794" sldId="261"/>
            <ac:spMk id="27" creationId="{C310626D-5743-49D4-8F7D-88C4F8F05774}"/>
          </ac:spMkLst>
        </pc:spChg>
        <pc:spChg chg="add del">
          <ac:chgData name="LYDIAH BONARERI OMWENGA" userId="5eee4a3fb020514d" providerId="LiveId" clId="{3508765E-A5FE-4182-8D3A-6F7F551678BF}" dt="2022-12-10T07:21:35.043" v="1191" actId="26606"/>
          <ac:spMkLst>
            <pc:docMk/>
            <pc:sldMk cId="3833976794" sldId="261"/>
            <ac:spMk id="29" creationId="{3C195FC1-B568-4C72-9902-34CB35DDD7A1}"/>
          </ac:spMkLst>
        </pc:spChg>
        <pc:spChg chg="add del">
          <ac:chgData name="LYDIAH BONARERI OMWENGA" userId="5eee4a3fb020514d" providerId="LiveId" clId="{3508765E-A5FE-4182-8D3A-6F7F551678BF}" dt="2022-12-10T07:21:17.985" v="1189" actId="26606"/>
          <ac:spMkLst>
            <pc:docMk/>
            <pc:sldMk cId="3833976794" sldId="261"/>
            <ac:spMk id="30" creationId="{69370F01-B8C9-4CE4-824C-92B2792E6ED0}"/>
          </ac:spMkLst>
        </pc:spChg>
        <pc:spChg chg="add del">
          <ac:chgData name="LYDIAH BONARERI OMWENGA" userId="5eee4a3fb020514d" providerId="LiveId" clId="{3508765E-A5FE-4182-8D3A-6F7F551678BF}" dt="2022-12-10T07:21:35.043" v="1191" actId="26606"/>
          <ac:spMkLst>
            <pc:docMk/>
            <pc:sldMk cId="3833976794" sldId="261"/>
            <ac:spMk id="31" creationId="{EF2BDF77-362C-43F0-8CBB-A969EC2AE0C4}"/>
          </ac:spMkLst>
        </pc:spChg>
        <pc:spChg chg="add del">
          <ac:chgData name="LYDIAH BONARERI OMWENGA" userId="5eee4a3fb020514d" providerId="LiveId" clId="{3508765E-A5FE-4182-8D3A-6F7F551678BF}" dt="2022-12-10T07:21:35.043" v="1191" actId="26606"/>
          <ac:spMkLst>
            <pc:docMk/>
            <pc:sldMk cId="3833976794" sldId="261"/>
            <ac:spMk id="33" creationId="{4BE96B01-3929-432D-B8C2-ADBCB74C2EF4}"/>
          </ac:spMkLst>
        </pc:spChg>
        <pc:spChg chg="add del">
          <ac:chgData name="LYDIAH BONARERI OMWENGA" userId="5eee4a3fb020514d" providerId="LiveId" clId="{3508765E-A5FE-4182-8D3A-6F7F551678BF}" dt="2022-12-10T07:21:35.043" v="1191" actId="26606"/>
          <ac:spMkLst>
            <pc:docMk/>
            <pc:sldMk cId="3833976794" sldId="261"/>
            <ac:spMk id="34" creationId="{9179DE42-5613-4B35-A1E6-6CCBAA13C743}"/>
          </ac:spMkLst>
        </pc:spChg>
        <pc:spChg chg="add del">
          <ac:chgData name="LYDIAH BONARERI OMWENGA" userId="5eee4a3fb020514d" providerId="LiveId" clId="{3508765E-A5FE-4182-8D3A-6F7F551678BF}" dt="2022-12-10T07:21:35.043" v="1191" actId="26606"/>
          <ac:spMkLst>
            <pc:docMk/>
            <pc:sldMk cId="3833976794" sldId="261"/>
            <ac:spMk id="35" creationId="{2A6FCDE6-CDE2-4C51-B18E-A95CFB679714}"/>
          </ac:spMkLst>
        </pc:spChg>
        <pc:spChg chg="add del">
          <ac:chgData name="LYDIAH BONARERI OMWENGA" userId="5eee4a3fb020514d" providerId="LiveId" clId="{3508765E-A5FE-4182-8D3A-6F7F551678BF}" dt="2022-12-10T07:21:35.043" v="1191" actId="26606"/>
          <ac:spMkLst>
            <pc:docMk/>
            <pc:sldMk cId="3833976794" sldId="261"/>
            <ac:spMk id="37" creationId="{9D2E8756-2465-473A-BA2A-2DB1D6224745}"/>
          </ac:spMkLst>
        </pc:spChg>
        <pc:spChg chg="add del">
          <ac:chgData name="LYDIAH BONARERI OMWENGA" userId="5eee4a3fb020514d" providerId="LiveId" clId="{3508765E-A5FE-4182-8D3A-6F7F551678BF}" dt="2022-12-10T07:21:50.530" v="1195" actId="26606"/>
          <ac:spMkLst>
            <pc:docMk/>
            <pc:sldMk cId="3833976794" sldId="261"/>
            <ac:spMk id="40" creationId="{5A7802B6-FF37-40CF-A7E2-6F2A0D9A91EF}"/>
          </ac:spMkLst>
        </pc:spChg>
        <pc:grpChg chg="add del">
          <ac:chgData name="LYDIAH BONARERI OMWENGA" userId="5eee4a3fb020514d" providerId="LiveId" clId="{3508765E-A5FE-4182-8D3A-6F7F551678BF}" dt="2022-12-10T07:21:17.985" v="1189" actId="26606"/>
          <ac:grpSpMkLst>
            <pc:docMk/>
            <pc:sldMk cId="3833976794" sldId="261"/>
            <ac:grpSpMk id="7" creationId="{76582886-877C-4AEC-A77F-8055EB9A0CF9}"/>
          </ac:grpSpMkLst>
        </pc:grpChg>
        <pc:grpChg chg="add del">
          <ac:chgData name="LYDIAH BONARERI OMWENGA" userId="5eee4a3fb020514d" providerId="LiveId" clId="{3508765E-A5FE-4182-8D3A-6F7F551678BF}" dt="2022-12-10T07:21:50.530" v="1195" actId="26606"/>
          <ac:grpSpMkLst>
            <pc:docMk/>
            <pc:sldMk cId="3833976794" sldId="261"/>
            <ac:grpSpMk id="9" creationId="{B4DE830A-B531-4A3B-96F6-0ECE88B08555}"/>
          </ac:grpSpMkLst>
        </pc:grpChg>
        <pc:grpChg chg="add">
          <ac:chgData name="LYDIAH BONARERI OMWENGA" userId="5eee4a3fb020514d" providerId="LiveId" clId="{3508765E-A5FE-4182-8D3A-6F7F551678BF}" dt="2022-12-10T07:22:12.011" v="1199" actId="26606"/>
          <ac:grpSpMkLst>
            <pc:docMk/>
            <pc:sldMk cId="3833976794" sldId="261"/>
            <ac:grpSpMk id="11" creationId="{B4DE830A-B531-4A3B-96F6-0ECE88B08555}"/>
          </ac:grpSpMkLst>
        </pc:grpChg>
        <pc:grpChg chg="add del">
          <ac:chgData name="LYDIAH BONARERI OMWENGA" userId="5eee4a3fb020514d" providerId="LiveId" clId="{3508765E-A5FE-4182-8D3A-6F7F551678BF}" dt="2022-12-10T07:21:17.985" v="1189" actId="26606"/>
          <ac:grpSpMkLst>
            <pc:docMk/>
            <pc:sldMk cId="3833976794" sldId="261"/>
            <ac:grpSpMk id="21" creationId="{B5F26A87-0610-435F-AA13-BD658385C9D9}"/>
          </ac:grpSpMkLst>
        </pc:grpChg>
        <pc:grpChg chg="add del">
          <ac:chgData name="LYDIAH BONARERI OMWENGA" userId="5eee4a3fb020514d" providerId="LiveId" clId="{3508765E-A5FE-4182-8D3A-6F7F551678BF}" dt="2022-12-10T07:21:35.043" v="1191" actId="26606"/>
          <ac:grpSpMkLst>
            <pc:docMk/>
            <pc:sldMk cId="3833976794" sldId="261"/>
            <ac:grpSpMk id="32" creationId="{76582886-877C-4AEC-A77F-8055EB9A0CF9}"/>
          </ac:grpSpMkLst>
        </pc:grpChg>
        <pc:grpChg chg="add del">
          <ac:chgData name="LYDIAH BONARERI OMWENGA" userId="5eee4a3fb020514d" providerId="LiveId" clId="{3508765E-A5FE-4182-8D3A-6F7F551678BF}" dt="2022-12-10T07:21:58.577" v="1197"/>
          <ac:grpSpMkLst>
            <pc:docMk/>
            <pc:sldMk cId="3833976794" sldId="261"/>
            <ac:grpSpMk id="45" creationId="{4815A7B4-532E-48C9-AC24-D78ACF3339DB}"/>
          </ac:grpSpMkLst>
        </pc:grpChg>
        <pc:picChg chg="add mod">
          <ac:chgData name="LYDIAH BONARERI OMWENGA" userId="5eee4a3fb020514d" providerId="LiveId" clId="{3508765E-A5FE-4182-8D3A-6F7F551678BF}" dt="2022-12-10T07:34:50.581" v="1280" actId="207"/>
          <ac:picMkLst>
            <pc:docMk/>
            <pc:sldMk cId="3833976794" sldId="261"/>
            <ac:picMk id="6" creationId="{9A92C4EF-9E2C-AAC7-B846-FBD06187E409}"/>
          </ac:picMkLst>
        </pc:picChg>
        <pc:cxnChg chg="add del">
          <ac:chgData name="LYDIAH BONARERI OMWENGA" userId="5eee4a3fb020514d" providerId="LiveId" clId="{3508765E-A5FE-4182-8D3A-6F7F551678BF}" dt="2022-12-10T07:21:35.043" v="1191" actId="26606"/>
          <ac:cxnSpMkLst>
            <pc:docMk/>
            <pc:sldMk cId="3833976794" sldId="261"/>
            <ac:cxnSpMk id="23" creationId="{4AE4806D-B8F9-4679-A68A-9BD21C01A301}"/>
          </ac:cxnSpMkLst>
        </pc:cxnChg>
        <pc:cxnChg chg="add del">
          <ac:chgData name="LYDIAH BONARERI OMWENGA" userId="5eee4a3fb020514d" providerId="LiveId" clId="{3508765E-A5FE-4182-8D3A-6F7F551678BF}" dt="2022-12-10T07:21:35.043" v="1191" actId="26606"/>
          <ac:cxnSpMkLst>
            <pc:docMk/>
            <pc:sldMk cId="3833976794" sldId="261"/>
            <ac:cxnSpMk id="36" creationId="{EB898B32-3891-4C3A-8F58-C5969D2E9033}"/>
          </ac:cxnSpMkLst>
        </pc:cxnChg>
      </pc:sldChg>
      <pc:sldChg chg="addSp delSp modSp new mod ord setBg modClrScheme chgLayout">
        <pc:chgData name="LYDIAH BONARERI OMWENGA" userId="5eee4a3fb020514d" providerId="LiveId" clId="{3508765E-A5FE-4182-8D3A-6F7F551678BF}" dt="2022-12-11T18:50:10.626" v="7997"/>
        <pc:sldMkLst>
          <pc:docMk/>
          <pc:sldMk cId="1593161018" sldId="262"/>
        </pc:sldMkLst>
        <pc:spChg chg="add mod">
          <ac:chgData name="LYDIAH BONARERI OMWENGA" userId="5eee4a3fb020514d" providerId="LiveId" clId="{3508765E-A5FE-4182-8D3A-6F7F551678BF}" dt="2022-12-11T16:16:55.204" v="6496" actId="1076"/>
          <ac:spMkLst>
            <pc:docMk/>
            <pc:sldMk cId="1593161018" sldId="262"/>
            <ac:spMk id="3" creationId="{A5EEEE36-E6CD-7C25-6C80-F820BECC6BE0}"/>
          </ac:spMkLst>
        </pc:spChg>
        <pc:spChg chg="add mod ord">
          <ac:chgData name="LYDIAH BONARERI OMWENGA" userId="5eee4a3fb020514d" providerId="LiveId" clId="{3508765E-A5FE-4182-8D3A-6F7F551678BF}" dt="2022-12-11T17:15:41.827" v="6979" actId="2711"/>
          <ac:spMkLst>
            <pc:docMk/>
            <pc:sldMk cId="1593161018" sldId="262"/>
            <ac:spMk id="4" creationId="{673623C9-1299-32D5-CB6D-EDEDFCC86B17}"/>
          </ac:spMkLst>
        </pc:spChg>
        <pc:spChg chg="add mod ord">
          <ac:chgData name="LYDIAH BONARERI OMWENGA" userId="5eee4a3fb020514d" providerId="LiveId" clId="{3508765E-A5FE-4182-8D3A-6F7F551678BF}" dt="2022-12-11T17:15:54.063" v="6980" actId="2711"/>
          <ac:spMkLst>
            <pc:docMk/>
            <pc:sldMk cId="1593161018" sldId="262"/>
            <ac:spMk id="5" creationId="{7A764296-C023-7367-EC02-1D1587841381}"/>
          </ac:spMkLst>
        </pc:spChg>
        <pc:spChg chg="add del mod ord">
          <ac:chgData name="LYDIAH BONARERI OMWENGA" userId="5eee4a3fb020514d" providerId="LiveId" clId="{3508765E-A5FE-4182-8D3A-6F7F551678BF}" dt="2022-12-11T16:15:48.710" v="6489" actId="478"/>
          <ac:spMkLst>
            <pc:docMk/>
            <pc:sldMk cId="1593161018" sldId="262"/>
            <ac:spMk id="6" creationId="{B317B304-70F1-6195-FA80-DD1619107B5B}"/>
          </ac:spMkLst>
        </pc:spChg>
        <pc:spChg chg="add mod">
          <ac:chgData name="LYDIAH BONARERI OMWENGA" userId="5eee4a3fb020514d" providerId="LiveId" clId="{3508765E-A5FE-4182-8D3A-6F7F551678BF}" dt="2022-12-11T17:16:13.814" v="6982" actId="113"/>
          <ac:spMkLst>
            <pc:docMk/>
            <pc:sldMk cId="1593161018" sldId="262"/>
            <ac:spMk id="7" creationId="{722E6AB3-A8AA-B309-6F12-99E6BF86D626}"/>
          </ac:spMkLst>
        </pc:spChg>
      </pc:sldChg>
      <pc:sldChg chg="addSp delSp modSp new del mod ord modClrScheme chgLayout">
        <pc:chgData name="LYDIAH BONARERI OMWENGA" userId="5eee4a3fb020514d" providerId="LiveId" clId="{3508765E-A5FE-4182-8D3A-6F7F551678BF}" dt="2022-12-10T15:41:11.724" v="1616" actId="2696"/>
        <pc:sldMkLst>
          <pc:docMk/>
          <pc:sldMk cId="1631260400" sldId="263"/>
        </pc:sldMkLst>
        <pc:spChg chg="del mod ord">
          <ac:chgData name="LYDIAH BONARERI OMWENGA" userId="5eee4a3fb020514d" providerId="LiveId" clId="{3508765E-A5FE-4182-8D3A-6F7F551678BF}" dt="2022-12-10T15:38:50.218" v="1559" actId="700"/>
          <ac:spMkLst>
            <pc:docMk/>
            <pc:sldMk cId="1631260400" sldId="263"/>
            <ac:spMk id="2" creationId="{1D50B1ED-0E11-E650-88E7-A87E63F91907}"/>
          </ac:spMkLst>
        </pc:spChg>
        <pc:spChg chg="add del">
          <ac:chgData name="LYDIAH BONARERI OMWENGA" userId="5eee4a3fb020514d" providerId="LiveId" clId="{3508765E-A5FE-4182-8D3A-6F7F551678BF}" dt="2022-12-10T15:38:39.964" v="1558" actId="22"/>
          <ac:spMkLst>
            <pc:docMk/>
            <pc:sldMk cId="1631260400" sldId="263"/>
            <ac:spMk id="4" creationId="{8337F049-9B1F-EE15-D737-6332B10F00F0}"/>
          </ac:spMkLst>
        </pc:spChg>
        <pc:spChg chg="add mod ord">
          <ac:chgData name="LYDIAH BONARERI OMWENGA" userId="5eee4a3fb020514d" providerId="LiveId" clId="{3508765E-A5FE-4182-8D3A-6F7F551678BF}" dt="2022-12-10T15:38:50.218" v="1559" actId="700"/>
          <ac:spMkLst>
            <pc:docMk/>
            <pc:sldMk cId="1631260400" sldId="263"/>
            <ac:spMk id="5" creationId="{7735B4C9-7B57-1C77-E677-04EC314D2B6F}"/>
          </ac:spMkLst>
        </pc:spChg>
        <pc:spChg chg="add mod ord">
          <ac:chgData name="LYDIAH BONARERI OMWENGA" userId="5eee4a3fb020514d" providerId="LiveId" clId="{3508765E-A5FE-4182-8D3A-6F7F551678BF}" dt="2022-12-10T15:40:44.245" v="1596" actId="20577"/>
          <ac:spMkLst>
            <pc:docMk/>
            <pc:sldMk cId="1631260400" sldId="263"/>
            <ac:spMk id="6" creationId="{367A339D-2741-856F-4A1D-D516C56BBA7D}"/>
          </ac:spMkLst>
        </pc:spChg>
        <pc:spChg chg="add mod ord">
          <ac:chgData name="LYDIAH BONARERI OMWENGA" userId="5eee4a3fb020514d" providerId="LiveId" clId="{3508765E-A5FE-4182-8D3A-6F7F551678BF}" dt="2022-12-10T15:41:00.324" v="1615" actId="2711"/>
          <ac:spMkLst>
            <pc:docMk/>
            <pc:sldMk cId="1631260400" sldId="263"/>
            <ac:spMk id="7" creationId="{1D3B1FB6-DA37-4552-36A1-87BBEBE02DE1}"/>
          </ac:spMkLst>
        </pc:spChg>
      </pc:sldChg>
      <pc:sldChg chg="modSp new del">
        <pc:chgData name="LYDIAH BONARERI OMWENGA" userId="5eee4a3fb020514d" providerId="LiveId" clId="{3508765E-A5FE-4182-8D3A-6F7F551678BF}" dt="2022-12-10T07:16:04.915" v="1129" actId="2696"/>
        <pc:sldMkLst>
          <pc:docMk/>
          <pc:sldMk cId="1344931034" sldId="264"/>
        </pc:sldMkLst>
        <pc:spChg chg="mod">
          <ac:chgData name="LYDIAH BONARERI OMWENGA" userId="5eee4a3fb020514d" providerId="LiveId" clId="{3508765E-A5FE-4182-8D3A-6F7F551678BF}" dt="2022-12-10T07:13:12.709" v="1119"/>
          <ac:spMkLst>
            <pc:docMk/>
            <pc:sldMk cId="1344931034" sldId="264"/>
            <ac:spMk id="2" creationId="{101F6050-575B-5E9E-8F18-92F1FA3D62D9}"/>
          </ac:spMkLst>
        </pc:spChg>
      </pc:sldChg>
      <pc:sldChg chg="addSp delSp modSp new mod ord setBg modClrScheme setClrOvrMap delDesignElem chgLayout">
        <pc:chgData name="LYDIAH BONARERI OMWENGA" userId="5eee4a3fb020514d" providerId="LiveId" clId="{3508765E-A5FE-4182-8D3A-6F7F551678BF}" dt="2022-12-11T17:17:23.209" v="6998" actId="27636"/>
        <pc:sldMkLst>
          <pc:docMk/>
          <pc:sldMk cId="1547503232" sldId="264"/>
        </pc:sldMkLst>
        <pc:spChg chg="del mod ord">
          <ac:chgData name="LYDIAH BONARERI OMWENGA" userId="5eee4a3fb020514d" providerId="LiveId" clId="{3508765E-A5FE-4182-8D3A-6F7F551678BF}" dt="2022-12-10T07:39:58.133" v="1314" actId="700"/>
          <ac:spMkLst>
            <pc:docMk/>
            <pc:sldMk cId="1547503232" sldId="264"/>
            <ac:spMk id="2" creationId="{EB8415A2-2B0C-DAB9-BF5C-CB6E1D8BABBE}"/>
          </ac:spMkLst>
        </pc:spChg>
        <pc:spChg chg="add mod ord">
          <ac:chgData name="LYDIAH BONARERI OMWENGA" userId="5eee4a3fb020514d" providerId="LiveId" clId="{3508765E-A5FE-4182-8D3A-6F7F551678BF}" dt="2022-12-11T17:16:53.533" v="6986" actId="207"/>
          <ac:spMkLst>
            <pc:docMk/>
            <pc:sldMk cId="1547503232" sldId="264"/>
            <ac:spMk id="3" creationId="{158993D2-AD36-52E4-76EE-0C0F69291870}"/>
          </ac:spMkLst>
        </pc:spChg>
        <pc:spChg chg="add mod ord">
          <ac:chgData name="LYDIAH BONARERI OMWENGA" userId="5eee4a3fb020514d" providerId="LiveId" clId="{3508765E-A5FE-4182-8D3A-6F7F551678BF}" dt="2022-12-11T17:17:23.209" v="6998" actId="27636"/>
          <ac:spMkLst>
            <pc:docMk/>
            <pc:sldMk cId="1547503232" sldId="264"/>
            <ac:spMk id="4" creationId="{39DFE3D7-274E-C532-F518-95BF3503581D}"/>
          </ac:spMkLst>
        </pc:spChg>
        <pc:spChg chg="add del">
          <ac:chgData name="LYDIAH BONARERI OMWENGA" userId="5eee4a3fb020514d" providerId="LiveId" clId="{3508765E-A5FE-4182-8D3A-6F7F551678BF}" dt="2022-12-10T20:04:22.435" v="4772" actId="26606"/>
          <ac:spMkLst>
            <pc:docMk/>
            <pc:sldMk cId="1547503232" sldId="264"/>
            <ac:spMk id="6" creationId="{09588DA8-065E-4F6F-8EFD-43104AB2E0CF}"/>
          </ac:spMkLst>
        </pc:spChg>
        <pc:spChg chg="add del">
          <ac:chgData name="LYDIAH BONARERI OMWENGA" userId="5eee4a3fb020514d" providerId="LiveId" clId="{3508765E-A5FE-4182-8D3A-6F7F551678BF}" dt="2022-12-10T20:04:22.435" v="4772" actId="26606"/>
          <ac:spMkLst>
            <pc:docMk/>
            <pc:sldMk cId="1547503232" sldId="264"/>
            <ac:spMk id="7" creationId="{C4285719-470E-454C-AF62-8323075F1F5B}"/>
          </ac:spMkLst>
        </pc:spChg>
        <pc:spChg chg="add del">
          <ac:chgData name="LYDIAH BONARERI OMWENGA" userId="5eee4a3fb020514d" providerId="LiveId" clId="{3508765E-A5FE-4182-8D3A-6F7F551678BF}" dt="2022-12-10T20:04:22.435" v="4772" actId="26606"/>
          <ac:spMkLst>
            <pc:docMk/>
            <pc:sldMk cId="1547503232" sldId="264"/>
            <ac:spMk id="8" creationId="{CD9FE4EF-C4D8-49A0-B2FF-81D8DB7D8A24}"/>
          </ac:spMkLst>
        </pc:spChg>
        <pc:spChg chg="add del">
          <ac:chgData name="LYDIAH BONARERI OMWENGA" userId="5eee4a3fb020514d" providerId="LiveId" clId="{3508765E-A5FE-4182-8D3A-6F7F551678BF}" dt="2022-12-11T07:25:43.099" v="6095"/>
          <ac:spMkLst>
            <pc:docMk/>
            <pc:sldMk cId="1547503232" sldId="264"/>
            <ac:spMk id="9" creationId="{A65AC7D1-EAA9-48F5-B509-60A7F50BF703}"/>
          </ac:spMkLst>
        </pc:spChg>
        <pc:spChg chg="add del">
          <ac:chgData name="LYDIAH BONARERI OMWENGA" userId="5eee4a3fb020514d" providerId="LiveId" clId="{3508765E-A5FE-4182-8D3A-6F7F551678BF}" dt="2022-12-10T20:04:22.435" v="4772" actId="26606"/>
          <ac:spMkLst>
            <pc:docMk/>
            <pc:sldMk cId="1547503232" sldId="264"/>
            <ac:spMk id="10" creationId="{4300840D-0A0B-4512-BACA-B439D5B9C57C}"/>
          </ac:spMkLst>
        </pc:spChg>
        <pc:spChg chg="add del">
          <ac:chgData name="LYDIAH BONARERI OMWENGA" userId="5eee4a3fb020514d" providerId="LiveId" clId="{3508765E-A5FE-4182-8D3A-6F7F551678BF}" dt="2022-12-11T07:25:43.099" v="6095"/>
          <ac:spMkLst>
            <pc:docMk/>
            <pc:sldMk cId="1547503232" sldId="264"/>
            <ac:spMk id="11" creationId="{D6320AF9-619A-4175-865B-5663E1AEF4C5}"/>
          </ac:spMkLst>
        </pc:spChg>
        <pc:spChg chg="add del">
          <ac:chgData name="LYDIAH BONARERI OMWENGA" userId="5eee4a3fb020514d" providerId="LiveId" clId="{3508765E-A5FE-4182-8D3A-6F7F551678BF}" dt="2022-12-10T20:04:22.435" v="4772" actId="26606"/>
          <ac:spMkLst>
            <pc:docMk/>
            <pc:sldMk cId="1547503232" sldId="264"/>
            <ac:spMk id="12" creationId="{D2B78728-A580-49A7-84F9-6EF6F583ADE0}"/>
          </ac:spMkLst>
        </pc:spChg>
        <pc:spChg chg="add del">
          <ac:chgData name="LYDIAH BONARERI OMWENGA" userId="5eee4a3fb020514d" providerId="LiveId" clId="{3508765E-A5FE-4182-8D3A-6F7F551678BF}" dt="2022-12-10T20:04:22.435" v="4772" actId="26606"/>
          <ac:spMkLst>
            <pc:docMk/>
            <pc:sldMk cId="1547503232" sldId="264"/>
            <ac:spMk id="14" creationId="{38FAA1A1-D861-433F-88FA-1E9D6FD31D11}"/>
          </ac:spMkLst>
        </pc:spChg>
        <pc:spChg chg="add del">
          <ac:chgData name="LYDIAH BONARERI OMWENGA" userId="5eee4a3fb020514d" providerId="LiveId" clId="{3508765E-A5FE-4182-8D3A-6F7F551678BF}" dt="2022-12-10T20:04:22.435" v="4772" actId="26606"/>
          <ac:spMkLst>
            <pc:docMk/>
            <pc:sldMk cId="1547503232" sldId="264"/>
            <ac:spMk id="16" creationId="{8D71EDA1-87BF-4D5D-AB79-F346FD19278A}"/>
          </ac:spMkLst>
        </pc:spChg>
        <pc:spChg chg="add del">
          <ac:chgData name="LYDIAH BONARERI OMWENGA" userId="5eee4a3fb020514d" providerId="LiveId" clId="{3508765E-A5FE-4182-8D3A-6F7F551678BF}" dt="2022-12-11T07:25:43.099" v="6095"/>
          <ac:spMkLst>
            <pc:docMk/>
            <pc:sldMk cId="1547503232" sldId="264"/>
            <ac:spMk id="17" creationId="{7E018740-5C2B-4A41-AC1A-7E68D1EC1954}"/>
          </ac:spMkLst>
        </pc:spChg>
        <pc:spChg chg="add del">
          <ac:chgData name="LYDIAH BONARERI OMWENGA" userId="5eee4a3fb020514d" providerId="LiveId" clId="{3508765E-A5FE-4182-8D3A-6F7F551678BF}" dt="2022-12-10T20:06:56.863" v="4789" actId="26606"/>
          <ac:spMkLst>
            <pc:docMk/>
            <pc:sldMk cId="1547503232" sldId="264"/>
            <ac:spMk id="18" creationId="{76EFD3D9-44F0-4267-BCC1-1613E79D8274}"/>
          </ac:spMkLst>
        </pc:spChg>
        <pc:spChg chg="add del">
          <ac:chgData name="LYDIAH BONARERI OMWENGA" userId="5eee4a3fb020514d" providerId="LiveId" clId="{3508765E-A5FE-4182-8D3A-6F7F551678BF}" dt="2022-12-11T07:25:43.099" v="6095"/>
          <ac:spMkLst>
            <pc:docMk/>
            <pc:sldMk cId="1547503232" sldId="264"/>
            <ac:spMk id="19" creationId="{166F75A4-C475-4941-8EE2-B80A06A2C1BB}"/>
          </ac:spMkLst>
        </pc:spChg>
        <pc:spChg chg="add del">
          <ac:chgData name="LYDIAH BONARERI OMWENGA" userId="5eee4a3fb020514d" providerId="LiveId" clId="{3508765E-A5FE-4182-8D3A-6F7F551678BF}" dt="2022-12-10T20:06:56.863" v="4789" actId="26606"/>
          <ac:spMkLst>
            <pc:docMk/>
            <pc:sldMk cId="1547503232" sldId="264"/>
            <ac:spMk id="20" creationId="{A779A851-95D6-41AF-937A-B0E4B7F6FA8D}"/>
          </ac:spMkLst>
        </pc:spChg>
        <pc:spChg chg="add del">
          <ac:chgData name="LYDIAH BONARERI OMWENGA" userId="5eee4a3fb020514d" providerId="LiveId" clId="{3508765E-A5FE-4182-8D3A-6F7F551678BF}" dt="2022-12-11T07:25:43.099" v="6095"/>
          <ac:spMkLst>
            <pc:docMk/>
            <pc:sldMk cId="1547503232" sldId="264"/>
            <ac:spMk id="21" creationId="{A032553A-72E8-4B0D-8405-FF9771C9AF05}"/>
          </ac:spMkLst>
        </pc:spChg>
        <pc:spChg chg="add del">
          <ac:chgData name="LYDIAH BONARERI OMWENGA" userId="5eee4a3fb020514d" providerId="LiveId" clId="{3508765E-A5FE-4182-8D3A-6F7F551678BF}" dt="2022-12-10T20:06:56.863" v="4789" actId="26606"/>
          <ac:spMkLst>
            <pc:docMk/>
            <pc:sldMk cId="1547503232" sldId="264"/>
            <ac:spMk id="22" creationId="{953FB2E7-B6CB-429C-81EB-D9516D6D5C8D}"/>
          </ac:spMkLst>
        </pc:spChg>
        <pc:spChg chg="add del">
          <ac:chgData name="LYDIAH BONARERI OMWENGA" userId="5eee4a3fb020514d" providerId="LiveId" clId="{3508765E-A5FE-4182-8D3A-6F7F551678BF}" dt="2022-12-11T07:25:43.099" v="6095"/>
          <ac:spMkLst>
            <pc:docMk/>
            <pc:sldMk cId="1547503232" sldId="264"/>
            <ac:spMk id="23" creationId="{765800AC-C3B9-498E-87BC-29FAE4C76B21}"/>
          </ac:spMkLst>
        </pc:spChg>
        <pc:spChg chg="add del">
          <ac:chgData name="LYDIAH BONARERI OMWENGA" userId="5eee4a3fb020514d" providerId="LiveId" clId="{3508765E-A5FE-4182-8D3A-6F7F551678BF}" dt="2022-12-10T20:06:56.863" v="4789" actId="26606"/>
          <ac:spMkLst>
            <pc:docMk/>
            <pc:sldMk cId="1547503232" sldId="264"/>
            <ac:spMk id="24" creationId="{2EC40DB1-B719-4A13-9A4D-0966B4B27866}"/>
          </ac:spMkLst>
        </pc:spChg>
        <pc:spChg chg="add del">
          <ac:chgData name="LYDIAH BONARERI OMWENGA" userId="5eee4a3fb020514d" providerId="LiveId" clId="{3508765E-A5FE-4182-8D3A-6F7F551678BF}" dt="2022-12-11T07:25:43.099" v="6095"/>
          <ac:spMkLst>
            <pc:docMk/>
            <pc:sldMk cId="1547503232" sldId="264"/>
            <ac:spMk id="25" creationId="{1F9D6ACB-2FF4-49F9-978A-E0D5327FC635}"/>
          </ac:spMkLst>
        </pc:spChg>
        <pc:spChg chg="add del">
          <ac:chgData name="LYDIAH BONARERI OMWENGA" userId="5eee4a3fb020514d" providerId="LiveId" clId="{3508765E-A5FE-4182-8D3A-6F7F551678BF}" dt="2022-12-10T20:06:56.863" v="4789" actId="26606"/>
          <ac:spMkLst>
            <pc:docMk/>
            <pc:sldMk cId="1547503232" sldId="264"/>
            <ac:spMk id="26" creationId="{82211336-CFF3-412D-868A-6679C1004C45}"/>
          </ac:spMkLst>
        </pc:spChg>
        <pc:spChg chg="add del">
          <ac:chgData name="LYDIAH BONARERI OMWENGA" userId="5eee4a3fb020514d" providerId="LiveId" clId="{3508765E-A5FE-4182-8D3A-6F7F551678BF}" dt="2022-12-11T07:25:43.099" v="6095"/>
          <ac:spMkLst>
            <pc:docMk/>
            <pc:sldMk cId="1547503232" sldId="264"/>
            <ac:spMk id="27" creationId="{142BFA2A-77A0-4F60-A32A-685681C84889}"/>
          </ac:spMkLst>
        </pc:spChg>
        <pc:cxnChg chg="add del">
          <ac:chgData name="LYDIAH BONARERI OMWENGA" userId="5eee4a3fb020514d" providerId="LiveId" clId="{3508765E-A5FE-4182-8D3A-6F7F551678BF}" dt="2022-12-11T07:25:43.099" v="6095"/>
          <ac:cxnSpMkLst>
            <pc:docMk/>
            <pc:sldMk cId="1547503232" sldId="264"/>
            <ac:cxnSpMk id="13" creationId="{063B6EC6-D752-4EE7-908B-F8F19E8C7FEA}"/>
          </ac:cxnSpMkLst>
        </pc:cxnChg>
        <pc:cxnChg chg="add del">
          <ac:chgData name="LYDIAH BONARERI OMWENGA" userId="5eee4a3fb020514d" providerId="LiveId" clId="{3508765E-A5FE-4182-8D3A-6F7F551678BF}" dt="2022-12-11T07:25:43.099" v="6095"/>
          <ac:cxnSpMkLst>
            <pc:docMk/>
            <pc:sldMk cId="1547503232" sldId="264"/>
            <ac:cxnSpMk id="15" creationId="{EFECD4E8-AD3E-4228-82A2-9461958EA94D}"/>
          </ac:cxnSpMkLst>
        </pc:cxnChg>
      </pc:sldChg>
      <pc:sldChg chg="addSp delSp modSp new del mod">
        <pc:chgData name="LYDIAH BONARERI OMWENGA" userId="5eee4a3fb020514d" providerId="LiveId" clId="{3508765E-A5FE-4182-8D3A-6F7F551678BF}" dt="2022-12-10T07:18:50.912" v="1143" actId="2696"/>
        <pc:sldMkLst>
          <pc:docMk/>
          <pc:sldMk cId="2479827525" sldId="265"/>
        </pc:sldMkLst>
        <pc:spChg chg="add del mod">
          <ac:chgData name="LYDIAH BONARERI OMWENGA" userId="5eee4a3fb020514d" providerId="LiveId" clId="{3508765E-A5FE-4182-8D3A-6F7F551678BF}" dt="2022-12-10T07:16:47.124" v="1135"/>
          <ac:spMkLst>
            <pc:docMk/>
            <pc:sldMk cId="2479827525" sldId="265"/>
            <ac:spMk id="3" creationId="{2E7C5040-69C1-1EEE-0B6C-106A54EE3634}"/>
          </ac:spMkLst>
        </pc:spChg>
        <pc:spChg chg="add del">
          <ac:chgData name="LYDIAH BONARERI OMWENGA" userId="5eee4a3fb020514d" providerId="LiveId" clId="{3508765E-A5FE-4182-8D3A-6F7F551678BF}" dt="2022-12-10T07:17:02.965" v="1137" actId="22"/>
          <ac:spMkLst>
            <pc:docMk/>
            <pc:sldMk cId="2479827525" sldId="265"/>
            <ac:spMk id="5" creationId="{53B304ED-5D66-895E-6157-7EC185F992B0}"/>
          </ac:spMkLst>
        </pc:spChg>
        <pc:spChg chg="add mod">
          <ac:chgData name="LYDIAH BONARERI OMWENGA" userId="5eee4a3fb020514d" providerId="LiveId" clId="{3508765E-A5FE-4182-8D3A-6F7F551678BF}" dt="2022-12-10T07:17:56.775" v="1142" actId="207"/>
          <ac:spMkLst>
            <pc:docMk/>
            <pc:sldMk cId="2479827525" sldId="265"/>
            <ac:spMk id="7" creationId="{0B800BBB-6BA9-C9CA-E14A-CEE9537A7546}"/>
          </ac:spMkLst>
        </pc:spChg>
      </pc:sldChg>
      <pc:sldChg chg="addSp delSp modSp new mod ord setBg modClrScheme chgLayout">
        <pc:chgData name="LYDIAH BONARERI OMWENGA" userId="5eee4a3fb020514d" providerId="LiveId" clId="{3508765E-A5FE-4182-8D3A-6F7F551678BF}" dt="2022-12-11T17:53:07.114" v="7303" actId="20577"/>
        <pc:sldMkLst>
          <pc:docMk/>
          <pc:sldMk cId="3792211078" sldId="265"/>
        </pc:sldMkLst>
        <pc:spChg chg="del mod ord">
          <ac:chgData name="LYDIAH BONARERI OMWENGA" userId="5eee4a3fb020514d" providerId="LiveId" clId="{3508765E-A5FE-4182-8D3A-6F7F551678BF}" dt="2022-12-10T15:41:35.330" v="1620" actId="700"/>
          <ac:spMkLst>
            <pc:docMk/>
            <pc:sldMk cId="3792211078" sldId="265"/>
            <ac:spMk id="2" creationId="{7CA50D78-67AE-BE3B-ADEE-D9483365FD94}"/>
          </ac:spMkLst>
        </pc:spChg>
        <pc:spChg chg="add del mod ord">
          <ac:chgData name="LYDIAH BONARERI OMWENGA" userId="5eee4a3fb020514d" providerId="LiveId" clId="{3508765E-A5FE-4182-8D3A-6F7F551678BF}" dt="2022-12-10T20:49:25.967" v="5011" actId="478"/>
          <ac:spMkLst>
            <pc:docMk/>
            <pc:sldMk cId="3792211078" sldId="265"/>
            <ac:spMk id="3" creationId="{E41E12A3-05D2-36A0-5168-9C053BB484D0}"/>
          </ac:spMkLst>
        </pc:spChg>
        <pc:spChg chg="add mod ord">
          <ac:chgData name="LYDIAH BONARERI OMWENGA" userId="5eee4a3fb020514d" providerId="LiveId" clId="{3508765E-A5FE-4182-8D3A-6F7F551678BF}" dt="2022-12-11T17:53:07.114" v="7303" actId="20577"/>
          <ac:spMkLst>
            <pc:docMk/>
            <pc:sldMk cId="3792211078" sldId="265"/>
            <ac:spMk id="4" creationId="{BC16A9E4-3917-D567-DC08-B89F507FFCF4}"/>
          </ac:spMkLst>
        </pc:spChg>
        <pc:spChg chg="add del mod ord">
          <ac:chgData name="LYDIAH BONARERI OMWENGA" userId="5eee4a3fb020514d" providerId="LiveId" clId="{3508765E-A5FE-4182-8D3A-6F7F551678BF}" dt="2022-12-10T20:48:33.104" v="5006" actId="478"/>
          <ac:spMkLst>
            <pc:docMk/>
            <pc:sldMk cId="3792211078" sldId="265"/>
            <ac:spMk id="5" creationId="{FA5B8019-8860-FC0F-C601-65FEC70B849D}"/>
          </ac:spMkLst>
        </pc:spChg>
        <pc:spChg chg="add mod ord">
          <ac:chgData name="LYDIAH BONARERI OMWENGA" userId="5eee4a3fb020514d" providerId="LiveId" clId="{3508765E-A5FE-4182-8D3A-6F7F551678BF}" dt="2022-12-11T09:46:35.881" v="6329" actId="20577"/>
          <ac:spMkLst>
            <pc:docMk/>
            <pc:sldMk cId="3792211078" sldId="265"/>
            <ac:spMk id="6" creationId="{00B3DD4C-13C7-8658-D12B-986E53CF8C45}"/>
          </ac:spMkLst>
        </pc:spChg>
        <pc:spChg chg="add del mod ord">
          <ac:chgData name="LYDIAH BONARERI OMWENGA" userId="5eee4a3fb020514d" providerId="LiveId" clId="{3508765E-A5FE-4182-8D3A-6F7F551678BF}" dt="2022-12-10T21:18:01.761" v="5170" actId="478"/>
          <ac:spMkLst>
            <pc:docMk/>
            <pc:sldMk cId="3792211078" sldId="265"/>
            <ac:spMk id="7" creationId="{E7F4ED8E-3FD3-32FB-76D1-8A9678A3597B}"/>
          </ac:spMkLst>
        </pc:spChg>
        <pc:spChg chg="add del mod ord">
          <ac:chgData name="LYDIAH BONARERI OMWENGA" userId="5eee4a3fb020514d" providerId="LiveId" clId="{3508765E-A5FE-4182-8D3A-6F7F551678BF}" dt="2022-12-10T21:18:05.678" v="5171" actId="478"/>
          <ac:spMkLst>
            <pc:docMk/>
            <pc:sldMk cId="3792211078" sldId="265"/>
            <ac:spMk id="8" creationId="{3741C8B6-0042-35DE-10C4-D6703118609C}"/>
          </ac:spMkLst>
        </pc:spChg>
        <pc:spChg chg="add mod ord">
          <ac:chgData name="LYDIAH BONARERI OMWENGA" userId="5eee4a3fb020514d" providerId="LiveId" clId="{3508765E-A5FE-4182-8D3A-6F7F551678BF}" dt="2022-12-11T17:49:28.011" v="7202" actId="207"/>
          <ac:spMkLst>
            <pc:docMk/>
            <pc:sldMk cId="3792211078" sldId="265"/>
            <ac:spMk id="9" creationId="{98D2F7C0-0C48-9A64-4823-8F682A4CEA1D}"/>
          </ac:spMkLst>
        </pc:spChg>
        <pc:spChg chg="add del mod">
          <ac:chgData name="LYDIAH BONARERI OMWENGA" userId="5eee4a3fb020514d" providerId="LiveId" clId="{3508765E-A5FE-4182-8D3A-6F7F551678BF}" dt="2022-12-10T21:18:10.535" v="5172" actId="478"/>
          <ac:spMkLst>
            <pc:docMk/>
            <pc:sldMk cId="3792211078" sldId="265"/>
            <ac:spMk id="10" creationId="{67E8E78A-9BFC-050D-FD9C-BE5742210529}"/>
          </ac:spMkLst>
        </pc:spChg>
        <pc:spChg chg="add del mod">
          <ac:chgData name="LYDIAH BONARERI OMWENGA" userId="5eee4a3fb020514d" providerId="LiveId" clId="{3508765E-A5FE-4182-8D3A-6F7F551678BF}" dt="2022-12-10T21:21:42.587" v="5211" actId="478"/>
          <ac:spMkLst>
            <pc:docMk/>
            <pc:sldMk cId="3792211078" sldId="265"/>
            <ac:spMk id="11" creationId="{68ABFECF-3CAF-3182-CD50-4A9ADA2BD503}"/>
          </ac:spMkLst>
        </pc:spChg>
        <pc:spChg chg="add del mod">
          <ac:chgData name="LYDIAH BONARERI OMWENGA" userId="5eee4a3fb020514d" providerId="LiveId" clId="{3508765E-A5FE-4182-8D3A-6F7F551678BF}" dt="2022-12-11T09:14:49.999" v="6282" actId="478"/>
          <ac:spMkLst>
            <pc:docMk/>
            <pc:sldMk cId="3792211078" sldId="265"/>
            <ac:spMk id="20" creationId="{D7C39F09-44DD-D955-A644-52CDFAD8F3C6}"/>
          </ac:spMkLst>
        </pc:spChg>
        <pc:spChg chg="add del mod">
          <ac:chgData name="LYDIAH BONARERI OMWENGA" userId="5eee4a3fb020514d" providerId="LiveId" clId="{3508765E-A5FE-4182-8D3A-6F7F551678BF}" dt="2022-12-11T09:52:04.863" v="6334" actId="478"/>
          <ac:spMkLst>
            <pc:docMk/>
            <pc:sldMk cId="3792211078" sldId="265"/>
            <ac:spMk id="25" creationId="{29BBF2B9-E3A6-A3BE-485B-42119028F793}"/>
          </ac:spMkLst>
        </pc:spChg>
        <pc:picChg chg="add del mod">
          <ac:chgData name="LYDIAH BONARERI OMWENGA" userId="5eee4a3fb020514d" providerId="LiveId" clId="{3508765E-A5FE-4182-8D3A-6F7F551678BF}" dt="2022-12-10T21:22:56.952" v="5213" actId="478"/>
          <ac:picMkLst>
            <pc:docMk/>
            <pc:sldMk cId="3792211078" sldId="265"/>
            <ac:picMk id="13" creationId="{37C18AAC-12AF-2D6C-A75C-EEBB002D471D}"/>
          </ac:picMkLst>
        </pc:picChg>
        <pc:picChg chg="add del mod ord">
          <ac:chgData name="LYDIAH BONARERI OMWENGA" userId="5eee4a3fb020514d" providerId="LiveId" clId="{3508765E-A5FE-4182-8D3A-6F7F551678BF}" dt="2022-12-10T21:37:27.150" v="5344" actId="478"/>
          <ac:picMkLst>
            <pc:docMk/>
            <pc:sldMk cId="3792211078" sldId="265"/>
            <ac:picMk id="15" creationId="{7E8103E4-53AA-06F6-AE25-95F79C2C7301}"/>
          </ac:picMkLst>
        </pc:picChg>
        <pc:picChg chg="add del mod">
          <ac:chgData name="LYDIAH BONARERI OMWENGA" userId="5eee4a3fb020514d" providerId="LiveId" clId="{3508765E-A5FE-4182-8D3A-6F7F551678BF}" dt="2022-12-10T21:42:42.958" v="5358" actId="478"/>
          <ac:picMkLst>
            <pc:docMk/>
            <pc:sldMk cId="3792211078" sldId="265"/>
            <ac:picMk id="17" creationId="{350A143C-171C-C8A7-1432-95824F0FA8CE}"/>
          </ac:picMkLst>
        </pc:picChg>
        <pc:picChg chg="add del mod">
          <ac:chgData name="LYDIAH BONARERI OMWENGA" userId="5eee4a3fb020514d" providerId="LiveId" clId="{3508765E-A5FE-4182-8D3A-6F7F551678BF}" dt="2022-12-11T09:16:00.772" v="6287" actId="478"/>
          <ac:picMkLst>
            <pc:docMk/>
            <pc:sldMk cId="3792211078" sldId="265"/>
            <ac:picMk id="19" creationId="{0E84AAEA-E69A-7E5C-3E61-DEE5C6DD7BB8}"/>
          </ac:picMkLst>
        </pc:picChg>
        <pc:picChg chg="add del mod">
          <ac:chgData name="LYDIAH BONARERI OMWENGA" userId="5eee4a3fb020514d" providerId="LiveId" clId="{3508765E-A5FE-4182-8D3A-6F7F551678BF}" dt="2022-12-11T09:18:18.274" v="6302" actId="478"/>
          <ac:picMkLst>
            <pc:docMk/>
            <pc:sldMk cId="3792211078" sldId="265"/>
            <ac:picMk id="22" creationId="{43FF6B9A-58D3-85FF-2C56-2D75437E894F}"/>
          </ac:picMkLst>
        </pc:picChg>
        <pc:picChg chg="add mod">
          <ac:chgData name="LYDIAH BONARERI OMWENGA" userId="5eee4a3fb020514d" providerId="LiveId" clId="{3508765E-A5FE-4182-8D3A-6F7F551678BF}" dt="2022-12-11T17:49:07.169" v="7200" actId="1076"/>
          <ac:picMkLst>
            <pc:docMk/>
            <pc:sldMk cId="3792211078" sldId="265"/>
            <ac:picMk id="24" creationId="{1F3BE544-C7A0-5D28-4A9D-4064F9FD1EF5}"/>
          </ac:picMkLst>
        </pc:picChg>
        <pc:picChg chg="add del mod">
          <ac:chgData name="LYDIAH BONARERI OMWENGA" userId="5eee4a3fb020514d" providerId="LiveId" clId="{3508765E-A5FE-4182-8D3A-6F7F551678BF}" dt="2022-12-10T20:48:52.068" v="5010" actId="478"/>
          <ac:picMkLst>
            <pc:docMk/>
            <pc:sldMk cId="3792211078" sldId="265"/>
            <ac:picMk id="2050" creationId="{7E6FEC4A-D583-2A1E-85B3-849CC8EECE05}"/>
          </ac:picMkLst>
        </pc:picChg>
        <pc:picChg chg="add del mod">
          <ac:chgData name="LYDIAH BONARERI OMWENGA" userId="5eee4a3fb020514d" providerId="LiveId" clId="{3508765E-A5FE-4182-8D3A-6F7F551678BF}" dt="2022-12-10T20:49:55.260" v="5019" actId="478"/>
          <ac:picMkLst>
            <pc:docMk/>
            <pc:sldMk cId="3792211078" sldId="265"/>
            <ac:picMk id="2052" creationId="{749B09B4-67E6-CB6C-581A-2030196639BE}"/>
          </ac:picMkLst>
        </pc:picChg>
        <pc:picChg chg="add del mod">
          <ac:chgData name="LYDIAH BONARERI OMWENGA" userId="5eee4a3fb020514d" providerId="LiveId" clId="{3508765E-A5FE-4182-8D3A-6F7F551678BF}" dt="2022-12-10T20:51:45.371" v="5030" actId="478"/>
          <ac:picMkLst>
            <pc:docMk/>
            <pc:sldMk cId="3792211078" sldId="265"/>
            <ac:picMk id="2054" creationId="{61D6C4DB-1411-981E-289E-AA425B952FDE}"/>
          </ac:picMkLst>
        </pc:picChg>
        <pc:picChg chg="add del mod">
          <ac:chgData name="LYDIAH BONARERI OMWENGA" userId="5eee4a3fb020514d" providerId="LiveId" clId="{3508765E-A5FE-4182-8D3A-6F7F551678BF}" dt="2022-12-10T20:55:18.675" v="5116" actId="478"/>
          <ac:picMkLst>
            <pc:docMk/>
            <pc:sldMk cId="3792211078" sldId="265"/>
            <ac:picMk id="2056" creationId="{FD1E82B3-878E-7E24-6968-5E56370D2EF3}"/>
          </ac:picMkLst>
        </pc:picChg>
        <pc:picChg chg="add del mod">
          <ac:chgData name="LYDIAH BONARERI OMWENGA" userId="5eee4a3fb020514d" providerId="LiveId" clId="{3508765E-A5FE-4182-8D3A-6F7F551678BF}" dt="2022-12-10T21:13:24.581" v="5121" actId="478"/>
          <ac:picMkLst>
            <pc:docMk/>
            <pc:sldMk cId="3792211078" sldId="265"/>
            <ac:picMk id="2058" creationId="{D408863E-1EEB-A71F-B1E3-EFE274875517}"/>
          </ac:picMkLst>
        </pc:picChg>
        <pc:picChg chg="add del">
          <ac:chgData name="LYDIAH BONARERI OMWENGA" userId="5eee4a3fb020514d" providerId="LiveId" clId="{3508765E-A5FE-4182-8D3A-6F7F551678BF}" dt="2022-12-10T21:18:01.761" v="5170" actId="478"/>
          <ac:picMkLst>
            <pc:docMk/>
            <pc:sldMk cId="3792211078" sldId="265"/>
            <ac:picMk id="2060" creationId="{A45280AD-A72B-BBA3-AAE5-1E17831656CB}"/>
          </ac:picMkLst>
        </pc:picChg>
      </pc:sldChg>
      <pc:sldChg chg="addSp delSp modSp new mod ord setBg chgLayout">
        <pc:chgData name="LYDIAH BONARERI OMWENGA" userId="5eee4a3fb020514d" providerId="LiveId" clId="{3508765E-A5FE-4182-8D3A-6F7F551678BF}" dt="2022-12-11T18:23:24.198" v="7850"/>
        <pc:sldMkLst>
          <pc:docMk/>
          <pc:sldMk cId="519658603" sldId="266"/>
        </pc:sldMkLst>
        <pc:spChg chg="mod ord">
          <ac:chgData name="LYDIAH BONARERI OMWENGA" userId="5eee4a3fb020514d" providerId="LiveId" clId="{3508765E-A5FE-4182-8D3A-6F7F551678BF}" dt="2022-12-11T17:22:32.876" v="7092" actId="207"/>
          <ac:spMkLst>
            <pc:docMk/>
            <pc:sldMk cId="519658603" sldId="266"/>
            <ac:spMk id="2" creationId="{0B5A0FEA-6D87-2D28-B2A7-D629C819C409}"/>
          </ac:spMkLst>
        </pc:spChg>
        <pc:spChg chg="del">
          <ac:chgData name="LYDIAH BONARERI OMWENGA" userId="5eee4a3fb020514d" providerId="LiveId" clId="{3508765E-A5FE-4182-8D3A-6F7F551678BF}" dt="2022-12-10T16:24:58.715" v="2139"/>
          <ac:spMkLst>
            <pc:docMk/>
            <pc:sldMk cId="519658603" sldId="266"/>
            <ac:spMk id="3" creationId="{A6D71F19-BE64-5299-3439-A486F993212F}"/>
          </ac:spMkLst>
        </pc:spChg>
        <pc:spChg chg="add del mod">
          <ac:chgData name="LYDIAH BONARERI OMWENGA" userId="5eee4a3fb020514d" providerId="LiveId" clId="{3508765E-A5FE-4182-8D3A-6F7F551678BF}" dt="2022-12-10T16:25:12.322" v="2142" actId="478"/>
          <ac:spMkLst>
            <pc:docMk/>
            <pc:sldMk cId="519658603" sldId="266"/>
            <ac:spMk id="4" creationId="{22D96883-EC72-E97A-B828-EFA6A1CFCC62}"/>
          </ac:spMkLst>
        </pc:spChg>
        <pc:spChg chg="add del">
          <ac:chgData name="LYDIAH BONARERI OMWENGA" userId="5eee4a3fb020514d" providerId="LiveId" clId="{3508765E-A5FE-4182-8D3A-6F7F551678BF}" dt="2022-12-10T18:39:11.662" v="3420" actId="478"/>
          <ac:spMkLst>
            <pc:docMk/>
            <pc:sldMk cId="519658603" sldId="266"/>
            <ac:spMk id="6" creationId="{5AB36C81-48BC-302D-40A3-B60A73013747}"/>
          </ac:spMkLst>
        </pc:spChg>
        <pc:spChg chg="add del mod ord">
          <ac:chgData name="LYDIAH BONARERI OMWENGA" userId="5eee4a3fb020514d" providerId="LiveId" clId="{3508765E-A5FE-4182-8D3A-6F7F551678BF}" dt="2022-12-10T18:48:08.968" v="3447" actId="478"/>
          <ac:spMkLst>
            <pc:docMk/>
            <pc:sldMk cId="519658603" sldId="266"/>
            <ac:spMk id="7" creationId="{9BE77F22-0F23-922A-2057-4A266321D094}"/>
          </ac:spMkLst>
        </pc:spChg>
        <pc:spChg chg="add mod">
          <ac:chgData name="LYDIAH BONARERI OMWENGA" userId="5eee4a3fb020514d" providerId="LiveId" clId="{3508765E-A5FE-4182-8D3A-6F7F551678BF}" dt="2022-12-11T17:35:16.806" v="7161" actId="27636"/>
          <ac:spMkLst>
            <pc:docMk/>
            <pc:sldMk cId="519658603" sldId="266"/>
            <ac:spMk id="8" creationId="{963765D9-208D-A6E0-B1B4-BE34328B0198}"/>
          </ac:spMkLst>
        </pc:spChg>
        <pc:spChg chg="add del">
          <ac:chgData name="LYDIAH BONARERI OMWENGA" userId="5eee4a3fb020514d" providerId="LiveId" clId="{3508765E-A5FE-4182-8D3A-6F7F551678BF}" dt="2022-12-11T16:53:54.942" v="6775" actId="26606"/>
          <ac:spMkLst>
            <pc:docMk/>
            <pc:sldMk cId="519658603" sldId="266"/>
            <ac:spMk id="16" creationId="{91F32EBA-ED97-466E-8CFA-8382584155D0}"/>
          </ac:spMkLst>
        </pc:spChg>
        <pc:spChg chg="add del">
          <ac:chgData name="LYDIAH BONARERI OMWENGA" userId="5eee4a3fb020514d" providerId="LiveId" clId="{3508765E-A5FE-4182-8D3A-6F7F551678BF}" dt="2022-12-11T16:53:54.942" v="6775" actId="26606"/>
          <ac:spMkLst>
            <pc:docMk/>
            <pc:sldMk cId="519658603" sldId="266"/>
            <ac:spMk id="18" creationId="{62A38935-BB53-4DF7-A56E-48DD25B685D7}"/>
          </ac:spMkLst>
        </pc:spChg>
        <pc:spChg chg="add">
          <ac:chgData name="LYDIAH BONARERI OMWENGA" userId="5eee4a3fb020514d" providerId="LiveId" clId="{3508765E-A5FE-4182-8D3A-6F7F551678BF}" dt="2022-12-11T16:53:54.942" v="6775" actId="26606"/>
          <ac:spMkLst>
            <pc:docMk/>
            <pc:sldMk cId="519658603" sldId="266"/>
            <ac:spMk id="23" creationId="{59A309A7-1751-4ABE-A3C1-EEC40366AD89}"/>
          </ac:spMkLst>
        </pc:spChg>
        <pc:spChg chg="add">
          <ac:chgData name="LYDIAH BONARERI OMWENGA" userId="5eee4a3fb020514d" providerId="LiveId" clId="{3508765E-A5FE-4182-8D3A-6F7F551678BF}" dt="2022-12-11T16:53:54.942" v="6775" actId="26606"/>
          <ac:spMkLst>
            <pc:docMk/>
            <pc:sldMk cId="519658603" sldId="266"/>
            <ac:spMk id="25" creationId="{967D8EB6-EAE1-4F9C-B398-83321E287204}"/>
          </ac:spMkLst>
        </pc:spChg>
        <pc:picChg chg="add del mod">
          <ac:chgData name="LYDIAH BONARERI OMWENGA" userId="5eee4a3fb020514d" providerId="LiveId" clId="{3508765E-A5FE-4182-8D3A-6F7F551678BF}" dt="2022-12-11T17:20:12.045" v="7011" actId="207"/>
          <ac:picMkLst>
            <pc:docMk/>
            <pc:sldMk cId="519658603" sldId="266"/>
            <ac:picMk id="11" creationId="{09498B13-7AB8-0BD8-8770-0A3273EDEBF8}"/>
          </ac:picMkLst>
        </pc:picChg>
        <pc:picChg chg="add del">
          <ac:chgData name="LYDIAH BONARERI OMWENGA" userId="5eee4a3fb020514d" providerId="LiveId" clId="{3508765E-A5FE-4182-8D3A-6F7F551678BF}" dt="2022-12-10T18:44:35.587" v="3444"/>
          <ac:picMkLst>
            <pc:docMk/>
            <pc:sldMk cId="519658603" sldId="266"/>
            <ac:picMk id="1026" creationId="{9C51A254-4541-2DFE-7F0E-748AA80FBF87}"/>
          </ac:picMkLst>
        </pc:picChg>
        <pc:picChg chg="add del mod">
          <ac:chgData name="LYDIAH BONARERI OMWENGA" userId="5eee4a3fb020514d" providerId="LiveId" clId="{3508765E-A5FE-4182-8D3A-6F7F551678BF}" dt="2022-12-10T18:48:08.968" v="3447" actId="478"/>
          <ac:picMkLst>
            <pc:docMk/>
            <pc:sldMk cId="519658603" sldId="266"/>
            <ac:picMk id="1028" creationId="{5CF90EDC-E84A-6034-6A59-10757675B5DA}"/>
          </ac:picMkLst>
        </pc:picChg>
      </pc:sldChg>
      <pc:sldChg chg="addSp delSp modSp new del mod ord modClrScheme chgLayout">
        <pc:chgData name="LYDIAH BONARERI OMWENGA" userId="5eee4a3fb020514d" providerId="LiveId" clId="{3508765E-A5FE-4182-8D3A-6F7F551678BF}" dt="2022-12-10T22:07:18.357" v="5479" actId="2696"/>
        <pc:sldMkLst>
          <pc:docMk/>
          <pc:sldMk cId="4061218467" sldId="267"/>
        </pc:sldMkLst>
        <pc:spChg chg="del mod ord">
          <ac:chgData name="LYDIAH BONARERI OMWENGA" userId="5eee4a3fb020514d" providerId="LiveId" clId="{3508765E-A5FE-4182-8D3A-6F7F551678BF}" dt="2022-12-10T16:38:49.047" v="2358" actId="700"/>
          <ac:spMkLst>
            <pc:docMk/>
            <pc:sldMk cId="4061218467" sldId="267"/>
            <ac:spMk id="2" creationId="{81DCF034-228F-6168-080E-2B8CA09AB97B}"/>
          </ac:spMkLst>
        </pc:spChg>
        <pc:spChg chg="del mod ord">
          <ac:chgData name="LYDIAH BONARERI OMWENGA" userId="5eee4a3fb020514d" providerId="LiveId" clId="{3508765E-A5FE-4182-8D3A-6F7F551678BF}" dt="2022-12-10T16:38:49.047" v="2358" actId="700"/>
          <ac:spMkLst>
            <pc:docMk/>
            <pc:sldMk cId="4061218467" sldId="267"/>
            <ac:spMk id="3" creationId="{50A2E841-3087-C119-EE6D-D663BDA9BEE5}"/>
          </ac:spMkLst>
        </pc:spChg>
        <pc:spChg chg="del">
          <ac:chgData name="LYDIAH BONARERI OMWENGA" userId="5eee4a3fb020514d" providerId="LiveId" clId="{3508765E-A5FE-4182-8D3A-6F7F551678BF}" dt="2022-12-10T16:38:49.047" v="2358" actId="700"/>
          <ac:spMkLst>
            <pc:docMk/>
            <pc:sldMk cId="4061218467" sldId="267"/>
            <ac:spMk id="4" creationId="{9004DC5E-B973-B38C-9B99-BBBD5E5DBDB5}"/>
          </ac:spMkLst>
        </pc:spChg>
        <pc:spChg chg="add mod ord">
          <ac:chgData name="LYDIAH BONARERI OMWENGA" userId="5eee4a3fb020514d" providerId="LiveId" clId="{3508765E-A5FE-4182-8D3A-6F7F551678BF}" dt="2022-12-10T22:07:08.324" v="5478" actId="21"/>
          <ac:spMkLst>
            <pc:docMk/>
            <pc:sldMk cId="4061218467" sldId="267"/>
            <ac:spMk id="5" creationId="{3A47D76B-C0DE-4667-7027-9B7B3593EA31}"/>
          </ac:spMkLst>
        </pc:spChg>
        <pc:spChg chg="add del mod ord">
          <ac:chgData name="LYDIAH BONARERI OMWENGA" userId="5eee4a3fb020514d" providerId="LiveId" clId="{3508765E-A5FE-4182-8D3A-6F7F551678BF}" dt="2022-12-10T22:01:47.741" v="5419" actId="478"/>
          <ac:spMkLst>
            <pc:docMk/>
            <pc:sldMk cId="4061218467" sldId="267"/>
            <ac:spMk id="6" creationId="{97CA2CBC-F630-D99A-AF6E-90153AD2D5B7}"/>
          </ac:spMkLst>
        </pc:spChg>
        <pc:spChg chg="add mod ord">
          <ac:chgData name="LYDIAH BONARERI OMWENGA" userId="5eee4a3fb020514d" providerId="LiveId" clId="{3508765E-A5FE-4182-8D3A-6F7F551678BF}" dt="2022-12-10T22:04:56.396" v="5468" actId="1076"/>
          <ac:spMkLst>
            <pc:docMk/>
            <pc:sldMk cId="4061218467" sldId="267"/>
            <ac:spMk id="7" creationId="{97B3B6BD-20F1-B6AF-E64C-E2043046B300}"/>
          </ac:spMkLst>
        </pc:spChg>
        <pc:spChg chg="add del mod">
          <ac:chgData name="LYDIAH BONARERI OMWENGA" userId="5eee4a3fb020514d" providerId="LiveId" clId="{3508765E-A5FE-4182-8D3A-6F7F551678BF}" dt="2022-12-10T17:46:14.537" v="2856" actId="478"/>
          <ac:spMkLst>
            <pc:docMk/>
            <pc:sldMk cId="4061218467" sldId="267"/>
            <ac:spMk id="9" creationId="{3A4D4BCE-1CFA-86AF-AA2C-96799A7A073D}"/>
          </ac:spMkLst>
        </pc:spChg>
        <pc:spChg chg="add del mod">
          <ac:chgData name="LYDIAH BONARERI OMWENGA" userId="5eee4a3fb020514d" providerId="LiveId" clId="{3508765E-A5FE-4182-8D3A-6F7F551678BF}" dt="2022-12-10T17:52:12.330" v="2933"/>
          <ac:spMkLst>
            <pc:docMk/>
            <pc:sldMk cId="4061218467" sldId="267"/>
            <ac:spMk id="11" creationId="{1C4B4AF8-2F63-80D4-1F3B-BA3084E22412}"/>
          </ac:spMkLst>
        </pc:spChg>
        <pc:spChg chg="add del mod">
          <ac:chgData name="LYDIAH BONARERI OMWENGA" userId="5eee4a3fb020514d" providerId="LiveId" clId="{3508765E-A5FE-4182-8D3A-6F7F551678BF}" dt="2022-12-10T22:04:42.679" v="5466" actId="478"/>
          <ac:spMkLst>
            <pc:docMk/>
            <pc:sldMk cId="4061218467" sldId="267"/>
            <ac:spMk id="13" creationId="{CF1AC408-56DA-C235-0F94-12F8B11F5A43}"/>
          </ac:spMkLst>
        </pc:spChg>
        <pc:spChg chg="add del mod ord">
          <ac:chgData name="LYDIAH BONARERI OMWENGA" userId="5eee4a3fb020514d" providerId="LiveId" clId="{3508765E-A5FE-4182-8D3A-6F7F551678BF}" dt="2022-12-10T22:04:37.440" v="5464" actId="478"/>
          <ac:spMkLst>
            <pc:docMk/>
            <pc:sldMk cId="4061218467" sldId="267"/>
            <ac:spMk id="17" creationId="{0FC83F8A-251D-94B7-C0B3-B3618294BAE2}"/>
          </ac:spMkLst>
        </pc:spChg>
        <pc:spChg chg="add del mod ord">
          <ac:chgData name="LYDIAH BONARERI OMWENGA" userId="5eee4a3fb020514d" providerId="LiveId" clId="{3508765E-A5FE-4182-8D3A-6F7F551678BF}" dt="2022-12-10T22:04:26.058" v="5459" actId="478"/>
          <ac:spMkLst>
            <pc:docMk/>
            <pc:sldMk cId="4061218467" sldId="267"/>
            <ac:spMk id="18" creationId="{E4E9577E-11BD-F8B3-3D0B-EDACE2FA0079}"/>
          </ac:spMkLst>
        </pc:spChg>
        <pc:spChg chg="add del mod">
          <ac:chgData name="LYDIAH BONARERI OMWENGA" userId="5eee4a3fb020514d" providerId="LiveId" clId="{3508765E-A5FE-4182-8D3A-6F7F551678BF}" dt="2022-12-10T17:50:42.230" v="2928" actId="478"/>
          <ac:spMkLst>
            <pc:docMk/>
            <pc:sldMk cId="4061218467" sldId="267"/>
            <ac:spMk id="21" creationId="{F861C19D-D637-8AFB-EC55-70BCAD0C806F}"/>
          </ac:spMkLst>
        </pc:spChg>
        <pc:picChg chg="add del mod ord">
          <ac:chgData name="LYDIAH BONARERI OMWENGA" userId="5eee4a3fb020514d" providerId="LiveId" clId="{3508765E-A5FE-4182-8D3A-6F7F551678BF}" dt="2022-12-10T22:04:40.203" v="5465" actId="478"/>
          <ac:picMkLst>
            <pc:docMk/>
            <pc:sldMk cId="4061218467" sldId="267"/>
            <ac:picMk id="12" creationId="{72CCFD06-123B-C71E-2BC4-FECF6278AAA1}"/>
          </ac:picMkLst>
        </pc:picChg>
        <pc:picChg chg="add del">
          <ac:chgData name="LYDIAH BONARERI OMWENGA" userId="5eee4a3fb020514d" providerId="LiveId" clId="{3508765E-A5FE-4182-8D3A-6F7F551678BF}" dt="2022-12-10T16:54:04.421" v="2474" actId="478"/>
          <ac:picMkLst>
            <pc:docMk/>
            <pc:sldMk cId="4061218467" sldId="267"/>
            <ac:picMk id="14" creationId="{73CC2878-5E1D-5392-A9AF-43EDF93F606E}"/>
          </ac:picMkLst>
        </pc:picChg>
        <pc:picChg chg="add del mod ord">
          <ac:chgData name="LYDIAH BONARERI OMWENGA" userId="5eee4a3fb020514d" providerId="LiveId" clId="{3508765E-A5FE-4182-8D3A-6F7F551678BF}" dt="2022-12-10T17:02:41.090" v="2545" actId="478"/>
          <ac:picMkLst>
            <pc:docMk/>
            <pc:sldMk cId="4061218467" sldId="267"/>
            <ac:picMk id="15" creationId="{0E0539E0-3B4D-3E99-8FC1-47E6D419431F}"/>
          </ac:picMkLst>
        </pc:picChg>
        <pc:picChg chg="add del mod">
          <ac:chgData name="LYDIAH BONARERI OMWENGA" userId="5eee4a3fb020514d" providerId="LiveId" clId="{3508765E-A5FE-4182-8D3A-6F7F551678BF}" dt="2022-12-10T22:04:23.895" v="5458" actId="478"/>
          <ac:picMkLst>
            <pc:docMk/>
            <pc:sldMk cId="4061218467" sldId="267"/>
            <ac:picMk id="16" creationId="{A659EA5F-7E7E-0BD6-0051-6D9A72B907EB}"/>
          </ac:picMkLst>
        </pc:picChg>
        <pc:picChg chg="add del mod">
          <ac:chgData name="LYDIAH BONARERI OMWENGA" userId="5eee4a3fb020514d" providerId="LiveId" clId="{3508765E-A5FE-4182-8D3A-6F7F551678BF}" dt="2022-12-10T22:04:28.879" v="5460" actId="478"/>
          <ac:picMkLst>
            <pc:docMk/>
            <pc:sldMk cId="4061218467" sldId="267"/>
            <ac:picMk id="19" creationId="{0E0C1057-CD0F-8CEF-4CB9-C37B1FDE1770}"/>
          </ac:picMkLst>
        </pc:picChg>
        <pc:picChg chg="add del mod">
          <ac:chgData name="LYDIAH BONARERI OMWENGA" userId="5eee4a3fb020514d" providerId="LiveId" clId="{3508765E-A5FE-4182-8D3A-6F7F551678BF}" dt="2022-12-10T17:50:42.230" v="2928" actId="478"/>
          <ac:picMkLst>
            <pc:docMk/>
            <pc:sldMk cId="4061218467" sldId="267"/>
            <ac:picMk id="20" creationId="{9073D4B4-C489-83C5-0F7B-07934544EB9B}"/>
          </ac:picMkLst>
        </pc:picChg>
      </pc:sldChg>
      <pc:sldChg chg="addSp delSp modSp new del mod setBg">
        <pc:chgData name="LYDIAH BONARERI OMWENGA" userId="5eee4a3fb020514d" providerId="LiveId" clId="{3508765E-A5FE-4182-8D3A-6F7F551678BF}" dt="2022-12-10T19:40:59.875" v="4329" actId="47"/>
        <pc:sldMkLst>
          <pc:docMk/>
          <pc:sldMk cId="2145586145" sldId="268"/>
        </pc:sldMkLst>
        <pc:spChg chg="mod">
          <ac:chgData name="LYDIAH BONARERI OMWENGA" userId="5eee4a3fb020514d" providerId="LiveId" clId="{3508765E-A5FE-4182-8D3A-6F7F551678BF}" dt="2022-12-10T19:39:53.425" v="4314" actId="121"/>
          <ac:spMkLst>
            <pc:docMk/>
            <pc:sldMk cId="2145586145" sldId="268"/>
            <ac:spMk id="2" creationId="{7D3794F7-B6F2-E78A-0CF8-B8CBBD268C2B}"/>
          </ac:spMkLst>
        </pc:spChg>
        <pc:spChg chg="mod ord">
          <ac:chgData name="LYDIAH BONARERI OMWENGA" userId="5eee4a3fb020514d" providerId="LiveId" clId="{3508765E-A5FE-4182-8D3A-6F7F551678BF}" dt="2022-12-10T17:45:08.608" v="2851" actId="207"/>
          <ac:spMkLst>
            <pc:docMk/>
            <pc:sldMk cId="2145586145" sldId="268"/>
            <ac:spMk id="3" creationId="{38C73D01-C6FE-7DA2-8E6D-4FD70DAD6A8D}"/>
          </ac:spMkLst>
        </pc:spChg>
        <pc:spChg chg="mod">
          <ac:chgData name="LYDIAH BONARERI OMWENGA" userId="5eee4a3fb020514d" providerId="LiveId" clId="{3508765E-A5FE-4182-8D3A-6F7F551678BF}" dt="2022-12-10T17:35:41.876" v="2788" actId="27636"/>
          <ac:spMkLst>
            <pc:docMk/>
            <pc:sldMk cId="2145586145" sldId="268"/>
            <ac:spMk id="4" creationId="{4D34DFAD-CCC4-EF57-5164-89E1101A97B2}"/>
          </ac:spMkLst>
        </pc:spChg>
        <pc:spChg chg="add del mod">
          <ac:chgData name="LYDIAH BONARERI OMWENGA" userId="5eee4a3fb020514d" providerId="LiveId" clId="{3508765E-A5FE-4182-8D3A-6F7F551678BF}" dt="2022-12-10T17:34:22.602" v="2773" actId="478"/>
          <ac:spMkLst>
            <pc:docMk/>
            <pc:sldMk cId="2145586145" sldId="268"/>
            <ac:spMk id="6" creationId="{20989156-892E-E152-16CE-AD575B65FDE4}"/>
          </ac:spMkLst>
        </pc:spChg>
        <pc:spChg chg="add del mod">
          <ac:chgData name="LYDIAH BONARERI OMWENGA" userId="5eee4a3fb020514d" providerId="LiveId" clId="{3508765E-A5FE-4182-8D3A-6F7F551678BF}" dt="2022-12-10T17:34:49.988" v="2775" actId="478"/>
          <ac:spMkLst>
            <pc:docMk/>
            <pc:sldMk cId="2145586145" sldId="268"/>
            <ac:spMk id="8" creationId="{FB99F0D9-B79E-5423-6484-E4B3AA9FA853}"/>
          </ac:spMkLst>
        </pc:spChg>
        <pc:spChg chg="add del mod">
          <ac:chgData name="LYDIAH BONARERI OMWENGA" userId="5eee4a3fb020514d" providerId="LiveId" clId="{3508765E-A5FE-4182-8D3A-6F7F551678BF}" dt="2022-12-10T17:39:02.241" v="2815" actId="478"/>
          <ac:spMkLst>
            <pc:docMk/>
            <pc:sldMk cId="2145586145" sldId="268"/>
            <ac:spMk id="9" creationId="{3AD6DA7C-0393-E761-63D6-2D8D26150152}"/>
          </ac:spMkLst>
        </pc:spChg>
        <pc:picChg chg="add del mod">
          <ac:chgData name="LYDIAH BONARERI OMWENGA" userId="5eee4a3fb020514d" providerId="LiveId" clId="{3508765E-A5FE-4182-8D3A-6F7F551678BF}" dt="2022-12-10T17:34:22.602" v="2773" actId="478"/>
          <ac:picMkLst>
            <pc:docMk/>
            <pc:sldMk cId="2145586145" sldId="268"/>
            <ac:picMk id="5" creationId="{31AEBDAE-345D-7D12-89C6-BA8092910616}"/>
          </ac:picMkLst>
        </pc:picChg>
        <pc:picChg chg="add del mod">
          <ac:chgData name="LYDIAH BONARERI OMWENGA" userId="5eee4a3fb020514d" providerId="LiveId" clId="{3508765E-A5FE-4182-8D3A-6F7F551678BF}" dt="2022-12-10T17:34:49.988" v="2775" actId="478"/>
          <ac:picMkLst>
            <pc:docMk/>
            <pc:sldMk cId="2145586145" sldId="268"/>
            <ac:picMk id="7" creationId="{E7486427-E4CC-88E4-B2A3-4B46FA3A598A}"/>
          </ac:picMkLst>
        </pc:picChg>
        <pc:picChg chg="add mod">
          <ac:chgData name="LYDIAH BONARERI OMWENGA" userId="5eee4a3fb020514d" providerId="LiveId" clId="{3508765E-A5FE-4182-8D3A-6F7F551678BF}" dt="2022-12-10T19:39:57.054" v="4315" actId="1076"/>
          <ac:picMkLst>
            <pc:docMk/>
            <pc:sldMk cId="2145586145" sldId="268"/>
            <ac:picMk id="10" creationId="{3BFB7233-6F2C-3488-6979-62B1110693B0}"/>
          </ac:picMkLst>
        </pc:picChg>
      </pc:sldChg>
      <pc:sldChg chg="addSp delSp modSp new mod ord setBg modClrScheme chgLayout">
        <pc:chgData name="LYDIAH BONARERI OMWENGA" userId="5eee4a3fb020514d" providerId="LiveId" clId="{3508765E-A5FE-4182-8D3A-6F7F551678BF}" dt="2022-12-11T17:09:31.502" v="6939" actId="207"/>
        <pc:sldMkLst>
          <pc:docMk/>
          <pc:sldMk cId="924763631" sldId="269"/>
        </pc:sldMkLst>
        <pc:spChg chg="del mod ord">
          <ac:chgData name="LYDIAH BONARERI OMWENGA" userId="5eee4a3fb020514d" providerId="LiveId" clId="{3508765E-A5FE-4182-8D3A-6F7F551678BF}" dt="2022-12-10T17:52:27.660" v="2936" actId="700"/>
          <ac:spMkLst>
            <pc:docMk/>
            <pc:sldMk cId="924763631" sldId="269"/>
            <ac:spMk id="2" creationId="{3A775E42-63D1-32C6-A2B8-C360272B76F9}"/>
          </ac:spMkLst>
        </pc:spChg>
        <pc:spChg chg="del">
          <ac:chgData name="LYDIAH BONARERI OMWENGA" userId="5eee4a3fb020514d" providerId="LiveId" clId="{3508765E-A5FE-4182-8D3A-6F7F551678BF}" dt="2022-12-10T17:52:27.660" v="2936" actId="700"/>
          <ac:spMkLst>
            <pc:docMk/>
            <pc:sldMk cId="924763631" sldId="269"/>
            <ac:spMk id="3" creationId="{CA07EDDD-34BB-919B-550C-25C1A51B7A6E}"/>
          </ac:spMkLst>
        </pc:spChg>
        <pc:spChg chg="del">
          <ac:chgData name="LYDIAH BONARERI OMWENGA" userId="5eee4a3fb020514d" providerId="LiveId" clId="{3508765E-A5FE-4182-8D3A-6F7F551678BF}" dt="2022-12-10T17:52:27.660" v="2936" actId="700"/>
          <ac:spMkLst>
            <pc:docMk/>
            <pc:sldMk cId="924763631" sldId="269"/>
            <ac:spMk id="4" creationId="{EBC35971-ECA5-F58F-FF73-E61D1FD92237}"/>
          </ac:spMkLst>
        </pc:spChg>
        <pc:spChg chg="add del mod">
          <ac:chgData name="LYDIAH BONARERI OMWENGA" userId="5eee4a3fb020514d" providerId="LiveId" clId="{3508765E-A5FE-4182-8D3A-6F7F551678BF}" dt="2022-12-10T17:55:47.368" v="2970" actId="478"/>
          <ac:spMkLst>
            <pc:docMk/>
            <pc:sldMk cId="924763631" sldId="269"/>
            <ac:spMk id="6" creationId="{E1A31DF8-CBB4-304C-F1F0-D3F7F7AE5D02}"/>
          </ac:spMkLst>
        </pc:spChg>
        <pc:spChg chg="add mod ord">
          <ac:chgData name="LYDIAH BONARERI OMWENGA" userId="5eee4a3fb020514d" providerId="LiveId" clId="{3508765E-A5FE-4182-8D3A-6F7F551678BF}" dt="2022-12-11T17:09:31.502" v="6939" actId="207"/>
          <ac:spMkLst>
            <pc:docMk/>
            <pc:sldMk cId="924763631" sldId="269"/>
            <ac:spMk id="7" creationId="{2FED53E0-D3BF-534E-8B0B-4C67AA09C1AF}"/>
          </ac:spMkLst>
        </pc:spChg>
        <pc:spChg chg="add del mod ord">
          <ac:chgData name="LYDIAH BONARERI OMWENGA" userId="5eee4a3fb020514d" providerId="LiveId" clId="{3508765E-A5FE-4182-8D3A-6F7F551678BF}" dt="2022-12-10T18:25:29.866" v="3339" actId="14100"/>
          <ac:spMkLst>
            <pc:docMk/>
            <pc:sldMk cId="924763631" sldId="269"/>
            <ac:spMk id="10" creationId="{BFEF45DE-E0CA-34CC-6540-E373347FCC82}"/>
          </ac:spMkLst>
        </pc:spChg>
        <pc:spChg chg="add mod">
          <ac:chgData name="LYDIAH BONARERI OMWENGA" userId="5eee4a3fb020514d" providerId="LiveId" clId="{3508765E-A5FE-4182-8D3A-6F7F551678BF}" dt="2022-12-11T08:57:48.009" v="6197" actId="207"/>
          <ac:spMkLst>
            <pc:docMk/>
            <pc:sldMk cId="924763631" sldId="269"/>
            <ac:spMk id="11" creationId="{5BE87FB5-DD64-631A-65F6-65F3EC9720AB}"/>
          </ac:spMkLst>
        </pc:spChg>
        <pc:spChg chg="add mod">
          <ac:chgData name="LYDIAH BONARERI OMWENGA" userId="5eee4a3fb020514d" providerId="LiveId" clId="{3508765E-A5FE-4182-8D3A-6F7F551678BF}" dt="2022-12-10T18:24:17.604" v="3328" actId="1076"/>
          <ac:spMkLst>
            <pc:docMk/>
            <pc:sldMk cId="924763631" sldId="269"/>
            <ac:spMk id="12" creationId="{9BA6B406-527D-D3A2-A07C-ACD0290B504D}"/>
          </ac:spMkLst>
        </pc:spChg>
        <pc:spChg chg="add mod">
          <ac:chgData name="LYDIAH BONARERI OMWENGA" userId="5eee4a3fb020514d" providerId="LiveId" clId="{3508765E-A5FE-4182-8D3A-6F7F551678BF}" dt="2022-12-11T17:09:22.626" v="6938" actId="207"/>
          <ac:spMkLst>
            <pc:docMk/>
            <pc:sldMk cId="924763631" sldId="269"/>
            <ac:spMk id="24" creationId="{98D3F335-B0EB-83B5-51B7-0790E3AC6711}"/>
          </ac:spMkLst>
        </pc:spChg>
        <pc:spChg chg="add del mod">
          <ac:chgData name="LYDIAH BONARERI OMWENGA" userId="5eee4a3fb020514d" providerId="LiveId" clId="{3508765E-A5FE-4182-8D3A-6F7F551678BF}" dt="2022-12-10T17:59:35.960" v="3011" actId="478"/>
          <ac:spMkLst>
            <pc:docMk/>
            <pc:sldMk cId="924763631" sldId="269"/>
            <ac:spMk id="26" creationId="{995382B2-5833-F57D-32C5-EE357CD072C3}"/>
          </ac:spMkLst>
        </pc:spChg>
        <pc:spChg chg="add mod">
          <ac:chgData name="LYDIAH BONARERI OMWENGA" userId="5eee4a3fb020514d" providerId="LiveId" clId="{3508765E-A5FE-4182-8D3A-6F7F551678BF}" dt="2022-12-10T18:16:53.267" v="3284" actId="2085"/>
          <ac:spMkLst>
            <pc:docMk/>
            <pc:sldMk cId="924763631" sldId="269"/>
            <ac:spMk id="28" creationId="{FBE33010-0FC4-71E9-BAC7-E9BEB7F8461F}"/>
          </ac:spMkLst>
        </pc:spChg>
        <pc:spChg chg="add del">
          <ac:chgData name="LYDIAH BONARERI OMWENGA" userId="5eee4a3fb020514d" providerId="LiveId" clId="{3508765E-A5FE-4182-8D3A-6F7F551678BF}" dt="2022-12-10T17:53:27.530" v="2938" actId="26606"/>
          <ac:spMkLst>
            <pc:docMk/>
            <pc:sldMk cId="924763631" sldId="269"/>
            <ac:spMk id="29" creationId="{3F088236-D655-4F88-B238-E16762358025}"/>
          </ac:spMkLst>
        </pc:spChg>
        <pc:spChg chg="add mod">
          <ac:chgData name="LYDIAH BONARERI OMWENGA" userId="5eee4a3fb020514d" providerId="LiveId" clId="{3508765E-A5FE-4182-8D3A-6F7F551678BF}" dt="2022-12-10T18:26:11.830" v="3343" actId="1076"/>
          <ac:spMkLst>
            <pc:docMk/>
            <pc:sldMk cId="924763631" sldId="269"/>
            <ac:spMk id="30" creationId="{2825C8CA-AE06-06F9-14BB-157B994F52EC}"/>
          </ac:spMkLst>
        </pc:spChg>
        <pc:spChg chg="add del">
          <ac:chgData name="LYDIAH BONARERI OMWENGA" userId="5eee4a3fb020514d" providerId="LiveId" clId="{3508765E-A5FE-4182-8D3A-6F7F551678BF}" dt="2022-12-10T17:53:27.530" v="2938" actId="26606"/>
          <ac:spMkLst>
            <pc:docMk/>
            <pc:sldMk cId="924763631" sldId="269"/>
            <ac:spMk id="31" creationId="{3DAC0C92-199E-475C-9390-119A9B027276}"/>
          </ac:spMkLst>
        </pc:spChg>
        <pc:spChg chg="add mod">
          <ac:chgData name="LYDIAH BONARERI OMWENGA" userId="5eee4a3fb020514d" providerId="LiveId" clId="{3508765E-A5FE-4182-8D3A-6F7F551678BF}" dt="2022-12-10T18:25:05.184" v="3336" actId="1076"/>
          <ac:spMkLst>
            <pc:docMk/>
            <pc:sldMk cId="924763631" sldId="269"/>
            <ac:spMk id="32" creationId="{1F8B5172-8161-91C3-C169-C5810DD48AF8}"/>
          </ac:spMkLst>
        </pc:spChg>
        <pc:spChg chg="add del">
          <ac:chgData name="LYDIAH BONARERI OMWENGA" userId="5eee4a3fb020514d" providerId="LiveId" clId="{3508765E-A5FE-4182-8D3A-6F7F551678BF}" dt="2022-12-10T17:53:27.530" v="2938" actId="26606"/>
          <ac:spMkLst>
            <pc:docMk/>
            <pc:sldMk cId="924763631" sldId="269"/>
            <ac:spMk id="33" creationId="{C4CFB339-0ED8-4FE2-9EF1-6D1375B8499B}"/>
          </ac:spMkLst>
        </pc:spChg>
        <pc:spChg chg="add mod">
          <ac:chgData name="LYDIAH BONARERI OMWENGA" userId="5eee4a3fb020514d" providerId="LiveId" clId="{3508765E-A5FE-4182-8D3A-6F7F551678BF}" dt="2022-12-10T18:26:07.355" v="3342" actId="1076"/>
          <ac:spMkLst>
            <pc:docMk/>
            <pc:sldMk cId="924763631" sldId="269"/>
            <ac:spMk id="34" creationId="{D20B572A-174D-F411-A8EE-4D01FFA25940}"/>
          </ac:spMkLst>
        </pc:spChg>
        <pc:spChg chg="add del">
          <ac:chgData name="LYDIAH BONARERI OMWENGA" userId="5eee4a3fb020514d" providerId="LiveId" clId="{3508765E-A5FE-4182-8D3A-6F7F551678BF}" dt="2022-12-10T17:53:27.530" v="2938" actId="26606"/>
          <ac:spMkLst>
            <pc:docMk/>
            <pc:sldMk cId="924763631" sldId="269"/>
            <ac:spMk id="35" creationId="{31896C80-2069-4431-9C19-83B913734490}"/>
          </ac:spMkLst>
        </pc:spChg>
        <pc:spChg chg="add mod">
          <ac:chgData name="LYDIAH BONARERI OMWENGA" userId="5eee4a3fb020514d" providerId="LiveId" clId="{3508765E-A5FE-4182-8D3A-6F7F551678BF}" dt="2022-12-10T18:24:23.518" v="3329" actId="1076"/>
          <ac:spMkLst>
            <pc:docMk/>
            <pc:sldMk cId="924763631" sldId="269"/>
            <ac:spMk id="36" creationId="{AC90F755-8088-8845-E24E-F9E38D85FFF0}"/>
          </ac:spMkLst>
        </pc:spChg>
        <pc:spChg chg="add del">
          <ac:chgData name="LYDIAH BONARERI OMWENGA" userId="5eee4a3fb020514d" providerId="LiveId" clId="{3508765E-A5FE-4182-8D3A-6F7F551678BF}" dt="2022-12-10T17:53:27.530" v="2938" actId="26606"/>
          <ac:spMkLst>
            <pc:docMk/>
            <pc:sldMk cId="924763631" sldId="269"/>
            <ac:spMk id="37" creationId="{BF120A21-0841-4823-B0C4-28AEBCEF9B78}"/>
          </ac:spMkLst>
        </pc:spChg>
        <pc:spChg chg="add mod">
          <ac:chgData name="LYDIAH BONARERI OMWENGA" userId="5eee4a3fb020514d" providerId="LiveId" clId="{3508765E-A5FE-4182-8D3A-6F7F551678BF}" dt="2022-12-10T18:23:28.141" v="3323" actId="1076"/>
          <ac:spMkLst>
            <pc:docMk/>
            <pc:sldMk cId="924763631" sldId="269"/>
            <ac:spMk id="38" creationId="{A3327D1C-8746-4229-1CA1-408FB67DA978}"/>
          </ac:spMkLst>
        </pc:spChg>
        <pc:spChg chg="add del">
          <ac:chgData name="LYDIAH BONARERI OMWENGA" userId="5eee4a3fb020514d" providerId="LiveId" clId="{3508765E-A5FE-4182-8D3A-6F7F551678BF}" dt="2022-12-10T17:53:27.530" v="2938" actId="26606"/>
          <ac:spMkLst>
            <pc:docMk/>
            <pc:sldMk cId="924763631" sldId="269"/>
            <ac:spMk id="39" creationId="{DBB05BAE-BBD3-4289-899F-A6851503C6B0}"/>
          </ac:spMkLst>
        </pc:spChg>
        <pc:spChg chg="add mod">
          <ac:chgData name="LYDIAH BONARERI OMWENGA" userId="5eee4a3fb020514d" providerId="LiveId" clId="{3508765E-A5FE-4182-8D3A-6F7F551678BF}" dt="2022-12-11T09:01:53.356" v="6247" actId="207"/>
          <ac:spMkLst>
            <pc:docMk/>
            <pc:sldMk cId="924763631" sldId="269"/>
            <ac:spMk id="40" creationId="{E3543EF9-B649-830F-777D-62EB9814C99E}"/>
          </ac:spMkLst>
        </pc:spChg>
        <pc:spChg chg="add del">
          <ac:chgData name="LYDIAH BONARERI OMWENGA" userId="5eee4a3fb020514d" providerId="LiveId" clId="{3508765E-A5FE-4182-8D3A-6F7F551678BF}" dt="2022-12-10T17:53:27.530" v="2938" actId="26606"/>
          <ac:spMkLst>
            <pc:docMk/>
            <pc:sldMk cId="924763631" sldId="269"/>
            <ac:spMk id="41" creationId="{9874D11C-36F5-4BBE-A490-019A54E953B0}"/>
          </ac:spMkLst>
        </pc:spChg>
        <pc:spChg chg="add mod">
          <ac:chgData name="LYDIAH BONARERI OMWENGA" userId="5eee4a3fb020514d" providerId="LiveId" clId="{3508765E-A5FE-4182-8D3A-6F7F551678BF}" dt="2022-12-10T18:20:00.387" v="3300" actId="207"/>
          <ac:spMkLst>
            <pc:docMk/>
            <pc:sldMk cId="924763631" sldId="269"/>
            <ac:spMk id="42" creationId="{7AA095AA-13B0-6226-8D26-167E12079638}"/>
          </ac:spMkLst>
        </pc:spChg>
        <pc:spChg chg="add del mod">
          <ac:chgData name="LYDIAH BONARERI OMWENGA" userId="5eee4a3fb020514d" providerId="LiveId" clId="{3508765E-A5FE-4182-8D3A-6F7F551678BF}" dt="2022-12-11T09:02:25.797" v="6250" actId="403"/>
          <ac:spMkLst>
            <pc:docMk/>
            <pc:sldMk cId="924763631" sldId="269"/>
            <ac:spMk id="43" creationId="{83E7C6AD-1EA6-6AFA-5322-31068E9B9086}"/>
          </ac:spMkLst>
        </pc:spChg>
        <pc:spChg chg="add mod">
          <ac:chgData name="LYDIAH BONARERI OMWENGA" userId="5eee4a3fb020514d" providerId="LiveId" clId="{3508765E-A5FE-4182-8D3A-6F7F551678BF}" dt="2022-12-11T09:02:06.637" v="6249" actId="403"/>
          <ac:spMkLst>
            <pc:docMk/>
            <pc:sldMk cId="924763631" sldId="269"/>
            <ac:spMk id="44" creationId="{940D7C74-89F6-4956-F036-D2653D27A7EE}"/>
          </ac:spMkLst>
        </pc:spChg>
        <pc:spChg chg="add mod">
          <ac:chgData name="LYDIAH BONARERI OMWENGA" userId="5eee4a3fb020514d" providerId="LiveId" clId="{3508765E-A5FE-4182-8D3A-6F7F551678BF}" dt="2022-12-11T08:58:53.964" v="6201" actId="403"/>
          <ac:spMkLst>
            <pc:docMk/>
            <pc:sldMk cId="924763631" sldId="269"/>
            <ac:spMk id="45" creationId="{210F7ECC-7048-91C3-C03E-5CCC6385DCB3}"/>
          </ac:spMkLst>
        </pc:spChg>
        <pc:spChg chg="add mod">
          <ac:chgData name="LYDIAH BONARERI OMWENGA" userId="5eee4a3fb020514d" providerId="LiveId" clId="{3508765E-A5FE-4182-8D3A-6F7F551678BF}" dt="2022-12-11T08:59:03.412" v="6202" actId="403"/>
          <ac:spMkLst>
            <pc:docMk/>
            <pc:sldMk cId="924763631" sldId="269"/>
            <ac:spMk id="46" creationId="{B2E371CF-B901-BD88-5786-52337C73A93A}"/>
          </ac:spMkLst>
        </pc:spChg>
        <pc:spChg chg="add mod">
          <ac:chgData name="LYDIAH BONARERI OMWENGA" userId="5eee4a3fb020514d" providerId="LiveId" clId="{3508765E-A5FE-4182-8D3A-6F7F551678BF}" dt="2022-12-11T09:00:04.513" v="6246" actId="20577"/>
          <ac:spMkLst>
            <pc:docMk/>
            <pc:sldMk cId="924763631" sldId="269"/>
            <ac:spMk id="47" creationId="{11708DB4-7781-1E23-303F-C496A7E59E01}"/>
          </ac:spMkLst>
        </pc:spChg>
        <pc:spChg chg="mod">
          <ac:chgData name="LYDIAH BONARERI OMWENGA" userId="5eee4a3fb020514d" providerId="LiveId" clId="{3508765E-A5FE-4182-8D3A-6F7F551678BF}" dt="2022-12-10T18:25:59.702" v="3340" actId="1076"/>
          <ac:spMkLst>
            <pc:docMk/>
            <pc:sldMk cId="924763631" sldId="269"/>
            <ac:spMk id="49" creationId="{7F1096B5-4ADF-3A95-DB2C-A88F5D769D6F}"/>
          </ac:spMkLst>
        </pc:spChg>
        <pc:spChg chg="mod">
          <ac:chgData name="LYDIAH BONARERI OMWENGA" userId="5eee4a3fb020514d" providerId="LiveId" clId="{3508765E-A5FE-4182-8D3A-6F7F551678BF}" dt="2022-12-10T18:25:59.702" v="3340" actId="1076"/>
          <ac:spMkLst>
            <pc:docMk/>
            <pc:sldMk cId="924763631" sldId="269"/>
            <ac:spMk id="50" creationId="{4ACA90A1-C648-0B42-7832-43D3E358B3DB}"/>
          </ac:spMkLst>
        </pc:spChg>
        <pc:spChg chg="mod">
          <ac:chgData name="LYDIAH BONARERI OMWENGA" userId="5eee4a3fb020514d" providerId="LiveId" clId="{3508765E-A5FE-4182-8D3A-6F7F551678BF}" dt="2022-12-10T18:25:59.702" v="3340" actId="1076"/>
          <ac:spMkLst>
            <pc:docMk/>
            <pc:sldMk cId="924763631" sldId="269"/>
            <ac:spMk id="51" creationId="{9E183E7E-08DA-637A-594E-9730F6A75714}"/>
          </ac:spMkLst>
        </pc:spChg>
        <pc:spChg chg="mod">
          <ac:chgData name="LYDIAH BONARERI OMWENGA" userId="5eee4a3fb020514d" providerId="LiveId" clId="{3508765E-A5FE-4182-8D3A-6F7F551678BF}" dt="2022-12-10T18:25:59.702" v="3340" actId="1076"/>
          <ac:spMkLst>
            <pc:docMk/>
            <pc:sldMk cId="924763631" sldId="269"/>
            <ac:spMk id="52" creationId="{73678BCD-A7A0-526C-6852-C9A8CD42A2B9}"/>
          </ac:spMkLst>
        </pc:spChg>
        <pc:spChg chg="mod">
          <ac:chgData name="LYDIAH BONARERI OMWENGA" userId="5eee4a3fb020514d" providerId="LiveId" clId="{3508765E-A5FE-4182-8D3A-6F7F551678BF}" dt="2022-12-10T18:25:59.702" v="3340" actId="1076"/>
          <ac:spMkLst>
            <pc:docMk/>
            <pc:sldMk cId="924763631" sldId="269"/>
            <ac:spMk id="53" creationId="{5C6CC699-0EFC-23BE-B71E-05DF21FD3FE1}"/>
          </ac:spMkLst>
        </pc:spChg>
        <pc:spChg chg="mod">
          <ac:chgData name="LYDIAH BONARERI OMWENGA" userId="5eee4a3fb020514d" providerId="LiveId" clId="{3508765E-A5FE-4182-8D3A-6F7F551678BF}" dt="2022-12-10T18:25:59.702" v="3340" actId="1076"/>
          <ac:spMkLst>
            <pc:docMk/>
            <pc:sldMk cId="924763631" sldId="269"/>
            <ac:spMk id="54" creationId="{8EC89855-A354-BD5B-E5BE-2C472607CF61}"/>
          </ac:spMkLst>
        </pc:spChg>
        <pc:spChg chg="mod">
          <ac:chgData name="LYDIAH BONARERI OMWENGA" userId="5eee4a3fb020514d" providerId="LiveId" clId="{3508765E-A5FE-4182-8D3A-6F7F551678BF}" dt="2022-12-10T18:25:59.702" v="3340" actId="1076"/>
          <ac:spMkLst>
            <pc:docMk/>
            <pc:sldMk cId="924763631" sldId="269"/>
            <ac:spMk id="55" creationId="{82FDE0D9-B976-B3F2-D8DE-12D40C555DD6}"/>
          </ac:spMkLst>
        </pc:spChg>
        <pc:spChg chg="mod">
          <ac:chgData name="LYDIAH BONARERI OMWENGA" userId="5eee4a3fb020514d" providerId="LiveId" clId="{3508765E-A5FE-4182-8D3A-6F7F551678BF}" dt="2022-12-10T18:25:59.702" v="3340" actId="1076"/>
          <ac:spMkLst>
            <pc:docMk/>
            <pc:sldMk cId="924763631" sldId="269"/>
            <ac:spMk id="56" creationId="{6A9D332C-1F86-E78D-AC51-67113AC200EF}"/>
          </ac:spMkLst>
        </pc:spChg>
        <pc:spChg chg="mod">
          <ac:chgData name="LYDIAH BONARERI OMWENGA" userId="5eee4a3fb020514d" providerId="LiveId" clId="{3508765E-A5FE-4182-8D3A-6F7F551678BF}" dt="2022-12-10T18:26:03.770" v="3341" actId="1076"/>
          <ac:spMkLst>
            <pc:docMk/>
            <pc:sldMk cId="924763631" sldId="269"/>
            <ac:spMk id="58" creationId="{0153CA27-A568-EC8F-EEC0-B03529D33551}"/>
          </ac:spMkLst>
        </pc:spChg>
        <pc:spChg chg="mod">
          <ac:chgData name="LYDIAH BONARERI OMWENGA" userId="5eee4a3fb020514d" providerId="LiveId" clId="{3508765E-A5FE-4182-8D3A-6F7F551678BF}" dt="2022-12-10T18:26:03.770" v="3341" actId="1076"/>
          <ac:spMkLst>
            <pc:docMk/>
            <pc:sldMk cId="924763631" sldId="269"/>
            <ac:spMk id="59" creationId="{A2939943-B734-EBDC-28E1-79D1F9A2CEFC}"/>
          </ac:spMkLst>
        </pc:spChg>
        <pc:spChg chg="mod">
          <ac:chgData name="LYDIAH BONARERI OMWENGA" userId="5eee4a3fb020514d" providerId="LiveId" clId="{3508765E-A5FE-4182-8D3A-6F7F551678BF}" dt="2022-12-10T18:26:03.770" v="3341" actId="1076"/>
          <ac:spMkLst>
            <pc:docMk/>
            <pc:sldMk cId="924763631" sldId="269"/>
            <ac:spMk id="60" creationId="{81ED1D1E-1809-C801-DFA8-3A41619F99EC}"/>
          </ac:spMkLst>
        </pc:spChg>
        <pc:spChg chg="mod">
          <ac:chgData name="LYDIAH BONARERI OMWENGA" userId="5eee4a3fb020514d" providerId="LiveId" clId="{3508765E-A5FE-4182-8D3A-6F7F551678BF}" dt="2022-12-10T18:26:03.770" v="3341" actId="1076"/>
          <ac:spMkLst>
            <pc:docMk/>
            <pc:sldMk cId="924763631" sldId="269"/>
            <ac:spMk id="61" creationId="{02EDEA51-A55B-95C3-8E66-16E69DCBB72D}"/>
          </ac:spMkLst>
        </pc:spChg>
        <pc:spChg chg="add mod">
          <ac:chgData name="LYDIAH BONARERI OMWENGA" userId="5eee4a3fb020514d" providerId="LiveId" clId="{3508765E-A5FE-4182-8D3A-6F7F551678BF}" dt="2022-12-10T18:19:23.313" v="3297" actId="1076"/>
          <ac:spMkLst>
            <pc:docMk/>
            <pc:sldMk cId="924763631" sldId="269"/>
            <ac:spMk id="62" creationId="{BC525618-B5E6-71F0-1104-A8B3B9CA9075}"/>
          </ac:spMkLst>
        </pc:spChg>
        <pc:grpChg chg="add del">
          <ac:chgData name="LYDIAH BONARERI OMWENGA" userId="5eee4a3fb020514d" providerId="LiveId" clId="{3508765E-A5FE-4182-8D3A-6F7F551678BF}" dt="2022-12-10T17:53:27.530" v="2938" actId="26606"/>
          <ac:grpSpMkLst>
            <pc:docMk/>
            <pc:sldMk cId="924763631" sldId="269"/>
            <ac:grpSpMk id="13" creationId="{10BE40E3-5550-4CDD-B4FD-387C33EBF157}"/>
          </ac:grpSpMkLst>
        </pc:grpChg>
        <pc:grpChg chg="add mod">
          <ac:chgData name="LYDIAH BONARERI OMWENGA" userId="5eee4a3fb020514d" providerId="LiveId" clId="{3508765E-A5FE-4182-8D3A-6F7F551678BF}" dt="2022-12-10T18:25:59.702" v="3340" actId="1076"/>
          <ac:grpSpMkLst>
            <pc:docMk/>
            <pc:sldMk cId="924763631" sldId="269"/>
            <ac:grpSpMk id="48" creationId="{CA91B445-820B-39CF-78E0-71659B4EDC03}"/>
          </ac:grpSpMkLst>
        </pc:grpChg>
        <pc:grpChg chg="add mod">
          <ac:chgData name="LYDIAH BONARERI OMWENGA" userId="5eee4a3fb020514d" providerId="LiveId" clId="{3508765E-A5FE-4182-8D3A-6F7F551678BF}" dt="2022-12-10T18:26:03.770" v="3341" actId="1076"/>
          <ac:grpSpMkLst>
            <pc:docMk/>
            <pc:sldMk cId="924763631" sldId="269"/>
            <ac:grpSpMk id="57" creationId="{65389AAB-9351-DD21-0C3B-53B5FB3D810B}"/>
          </ac:grpSpMkLst>
        </pc:grpChg>
        <pc:picChg chg="add del mod">
          <ac:chgData name="LYDIAH BONARERI OMWENGA" userId="5eee4a3fb020514d" providerId="LiveId" clId="{3508765E-A5FE-4182-8D3A-6F7F551678BF}" dt="2022-12-10T18:01:56.685" v="3034" actId="478"/>
          <ac:picMkLst>
            <pc:docMk/>
            <pc:sldMk cId="924763631" sldId="269"/>
            <ac:picMk id="8" creationId="{CA6FE349-608A-ED86-29E0-8F09FD4B2E12}"/>
          </ac:picMkLst>
        </pc:picChg>
        <pc:picChg chg="add del">
          <ac:chgData name="LYDIAH BONARERI OMWENGA" userId="5eee4a3fb020514d" providerId="LiveId" clId="{3508765E-A5FE-4182-8D3A-6F7F551678BF}" dt="2022-12-10T17:53:27.530" v="2938" actId="26606"/>
          <ac:picMkLst>
            <pc:docMk/>
            <pc:sldMk cId="924763631" sldId="269"/>
            <ac:picMk id="9" creationId="{93BB348A-3561-8891-8A02-054038BFF911}"/>
          </ac:picMkLst>
        </pc:picChg>
        <pc:cxnChg chg="add del">
          <ac:chgData name="LYDIAH BONARERI OMWENGA" userId="5eee4a3fb020514d" providerId="LiveId" clId="{3508765E-A5FE-4182-8D3A-6F7F551678BF}" dt="2022-12-10T17:53:27.530" v="2938" actId="26606"/>
          <ac:cxnSpMkLst>
            <pc:docMk/>
            <pc:sldMk cId="924763631" sldId="269"/>
            <ac:cxnSpMk id="25" creationId="{64FA5DFF-7FE6-4855-84E6-DFA78EE978BD}"/>
          </ac:cxnSpMkLst>
        </pc:cxnChg>
        <pc:cxnChg chg="add del">
          <ac:chgData name="LYDIAH BONARERI OMWENGA" userId="5eee4a3fb020514d" providerId="LiveId" clId="{3508765E-A5FE-4182-8D3A-6F7F551678BF}" dt="2022-12-10T17:53:27.530" v="2938" actId="26606"/>
          <ac:cxnSpMkLst>
            <pc:docMk/>
            <pc:sldMk cId="924763631" sldId="269"/>
            <ac:cxnSpMk id="27" creationId="{2AFD8CBA-54A3-4363-991B-B9C631BBFA74}"/>
          </ac:cxnSpMkLst>
        </pc:cxnChg>
      </pc:sldChg>
      <pc:sldChg chg="addSp delSp modSp new add del mod ord setBg modClrScheme setClrOvrMap delDesignElem chgLayout">
        <pc:chgData name="LYDIAH BONARERI OMWENGA" userId="5eee4a3fb020514d" providerId="LiveId" clId="{3508765E-A5FE-4182-8D3A-6F7F551678BF}" dt="2022-12-11T17:10:40.104" v="6944" actId="207"/>
        <pc:sldMkLst>
          <pc:docMk/>
          <pc:sldMk cId="3130566460" sldId="270"/>
        </pc:sldMkLst>
        <pc:spChg chg="del mod ord">
          <ac:chgData name="LYDIAH BONARERI OMWENGA" userId="5eee4a3fb020514d" providerId="LiveId" clId="{3508765E-A5FE-4182-8D3A-6F7F551678BF}" dt="2022-12-10T19:12:19.261" v="3915" actId="700"/>
          <ac:spMkLst>
            <pc:docMk/>
            <pc:sldMk cId="3130566460" sldId="270"/>
            <ac:spMk id="2" creationId="{DB6898B9-2B35-DFDB-2E7C-B5B6C3430F4E}"/>
          </ac:spMkLst>
        </pc:spChg>
        <pc:spChg chg="del">
          <ac:chgData name="LYDIAH BONARERI OMWENGA" userId="5eee4a3fb020514d" providerId="LiveId" clId="{3508765E-A5FE-4182-8D3A-6F7F551678BF}" dt="2022-12-10T19:12:19.261" v="3915" actId="700"/>
          <ac:spMkLst>
            <pc:docMk/>
            <pc:sldMk cId="3130566460" sldId="270"/>
            <ac:spMk id="3" creationId="{B6B3DAED-F36B-3089-E544-C8D2F420DFAE}"/>
          </ac:spMkLst>
        </pc:spChg>
        <pc:spChg chg="del">
          <ac:chgData name="LYDIAH BONARERI OMWENGA" userId="5eee4a3fb020514d" providerId="LiveId" clId="{3508765E-A5FE-4182-8D3A-6F7F551678BF}" dt="2022-12-10T19:12:19.261" v="3915" actId="700"/>
          <ac:spMkLst>
            <pc:docMk/>
            <pc:sldMk cId="3130566460" sldId="270"/>
            <ac:spMk id="4" creationId="{B0E63405-B699-259D-E65E-FB2E2F02ED7F}"/>
          </ac:spMkLst>
        </pc:spChg>
        <pc:spChg chg="add mod ord">
          <ac:chgData name="LYDIAH BONARERI OMWENGA" userId="5eee4a3fb020514d" providerId="LiveId" clId="{3508765E-A5FE-4182-8D3A-6F7F551678BF}" dt="2022-12-11T17:10:40.104" v="6944" actId="207"/>
          <ac:spMkLst>
            <pc:docMk/>
            <pc:sldMk cId="3130566460" sldId="270"/>
            <ac:spMk id="5" creationId="{0947E066-43A9-2451-B2F8-9E018610B66D}"/>
          </ac:spMkLst>
        </pc:spChg>
        <pc:spChg chg="add del mod">
          <ac:chgData name="LYDIAH BONARERI OMWENGA" userId="5eee4a3fb020514d" providerId="LiveId" clId="{3508765E-A5FE-4182-8D3A-6F7F551678BF}" dt="2022-12-10T19:34:37.297" v="4287" actId="478"/>
          <ac:spMkLst>
            <pc:docMk/>
            <pc:sldMk cId="3130566460" sldId="270"/>
            <ac:spMk id="7" creationId="{128900D1-75E7-0E91-6DDB-4E6D3D6D9A05}"/>
          </ac:spMkLst>
        </pc:spChg>
        <pc:spChg chg="add del mod">
          <ac:chgData name="LYDIAH BONARERI OMWENGA" userId="5eee4a3fb020514d" providerId="LiveId" clId="{3508765E-A5FE-4182-8D3A-6F7F551678BF}" dt="2022-12-10T19:38:02.001" v="4306" actId="26606"/>
          <ac:spMkLst>
            <pc:docMk/>
            <pc:sldMk cId="3130566460" sldId="270"/>
            <ac:spMk id="9" creationId="{C0074750-F48F-9BF4-5464-880F92098B8A}"/>
          </ac:spMkLst>
        </pc:spChg>
        <pc:spChg chg="add del">
          <ac:chgData name="LYDIAH BONARERI OMWENGA" userId="5eee4a3fb020514d" providerId="LiveId" clId="{3508765E-A5FE-4182-8D3A-6F7F551678BF}" dt="2022-12-10T19:37:37.815" v="4301" actId="700"/>
          <ac:spMkLst>
            <pc:docMk/>
            <pc:sldMk cId="3130566460" sldId="270"/>
            <ac:spMk id="22" creationId="{9179DE42-5613-4B35-A1E6-6CCBAA13C743}"/>
          </ac:spMkLst>
        </pc:spChg>
        <pc:spChg chg="add del">
          <ac:chgData name="LYDIAH BONARERI OMWENGA" userId="5eee4a3fb020514d" providerId="LiveId" clId="{3508765E-A5FE-4182-8D3A-6F7F551678BF}" dt="2022-12-10T19:37:29.459" v="4300" actId="22"/>
          <ac:spMkLst>
            <pc:docMk/>
            <pc:sldMk cId="3130566460" sldId="270"/>
            <ac:spMk id="23" creationId="{6F7A498C-F38A-6A14-35EE-4AE58988120D}"/>
          </ac:spMkLst>
        </pc:spChg>
        <pc:spChg chg="add del mod ord">
          <ac:chgData name="LYDIAH BONARERI OMWENGA" userId="5eee4a3fb020514d" providerId="LiveId" clId="{3508765E-A5FE-4182-8D3A-6F7F551678BF}" dt="2022-12-10T19:38:02.001" v="4306" actId="26606"/>
          <ac:spMkLst>
            <pc:docMk/>
            <pc:sldMk cId="3130566460" sldId="270"/>
            <ac:spMk id="25" creationId="{396439C9-3F64-F920-9F79-DB685B3C3F7D}"/>
          </ac:spMkLst>
        </pc:spChg>
        <pc:spChg chg="add del">
          <ac:chgData name="LYDIAH BONARERI OMWENGA" userId="5eee4a3fb020514d" providerId="LiveId" clId="{3508765E-A5FE-4182-8D3A-6F7F551678BF}" dt="2022-12-10T19:37:37.815" v="4301" actId="700"/>
          <ac:spMkLst>
            <pc:docMk/>
            <pc:sldMk cId="3130566460" sldId="270"/>
            <ac:spMk id="28" creationId="{52FB45E9-914E-4471-AC87-E475CD51767D}"/>
          </ac:spMkLst>
        </pc:spChg>
        <pc:spChg chg="add del">
          <ac:chgData name="LYDIAH BONARERI OMWENGA" userId="5eee4a3fb020514d" providerId="LiveId" clId="{3508765E-A5FE-4182-8D3A-6F7F551678BF}" dt="2022-12-10T19:37:37.815" v="4301" actId="700"/>
          <ac:spMkLst>
            <pc:docMk/>
            <pc:sldMk cId="3130566460" sldId="270"/>
            <ac:spMk id="30" creationId="{C310626D-5743-49D4-8F7D-88C4F8F05774}"/>
          </ac:spMkLst>
        </pc:spChg>
        <pc:spChg chg="add del">
          <ac:chgData name="LYDIAH BONARERI OMWENGA" userId="5eee4a3fb020514d" providerId="LiveId" clId="{3508765E-A5FE-4182-8D3A-6F7F551678BF}" dt="2022-12-10T19:37:37.815" v="4301" actId="700"/>
          <ac:spMkLst>
            <pc:docMk/>
            <pc:sldMk cId="3130566460" sldId="270"/>
            <ac:spMk id="32" creationId="{3C195FC1-B568-4C72-9902-34CB35DDD7A1}"/>
          </ac:spMkLst>
        </pc:spChg>
        <pc:spChg chg="add del">
          <ac:chgData name="LYDIAH BONARERI OMWENGA" userId="5eee4a3fb020514d" providerId="LiveId" clId="{3508765E-A5FE-4182-8D3A-6F7F551678BF}" dt="2022-12-10T19:37:37.815" v="4301" actId="700"/>
          <ac:spMkLst>
            <pc:docMk/>
            <pc:sldMk cId="3130566460" sldId="270"/>
            <ac:spMk id="34" creationId="{EF2BDF77-362C-43F0-8CBB-A969EC2AE0C4}"/>
          </ac:spMkLst>
        </pc:spChg>
        <pc:spChg chg="add del">
          <ac:chgData name="LYDIAH BONARERI OMWENGA" userId="5eee4a3fb020514d" providerId="LiveId" clId="{3508765E-A5FE-4182-8D3A-6F7F551678BF}" dt="2022-12-10T19:37:37.815" v="4301" actId="700"/>
          <ac:spMkLst>
            <pc:docMk/>
            <pc:sldMk cId="3130566460" sldId="270"/>
            <ac:spMk id="36" creationId="{4BE96B01-3929-432D-B8C2-ADBCB74C2EF4}"/>
          </ac:spMkLst>
        </pc:spChg>
        <pc:spChg chg="add del">
          <ac:chgData name="LYDIAH BONARERI OMWENGA" userId="5eee4a3fb020514d" providerId="LiveId" clId="{3508765E-A5FE-4182-8D3A-6F7F551678BF}" dt="2022-12-10T19:37:37.815" v="4301" actId="700"/>
          <ac:spMkLst>
            <pc:docMk/>
            <pc:sldMk cId="3130566460" sldId="270"/>
            <ac:spMk id="38" creationId="{2A6FCDE6-CDE2-4C51-B18E-A95CFB679714}"/>
          </ac:spMkLst>
        </pc:spChg>
        <pc:spChg chg="add del">
          <ac:chgData name="LYDIAH BONARERI OMWENGA" userId="5eee4a3fb020514d" providerId="LiveId" clId="{3508765E-A5FE-4182-8D3A-6F7F551678BF}" dt="2022-12-10T19:37:37.815" v="4301" actId="700"/>
          <ac:spMkLst>
            <pc:docMk/>
            <pc:sldMk cId="3130566460" sldId="270"/>
            <ac:spMk id="40" creationId="{9D2E8756-2465-473A-BA2A-2DB1D6224745}"/>
          </ac:spMkLst>
        </pc:spChg>
        <pc:spChg chg="add del">
          <ac:chgData name="LYDIAH BONARERI OMWENGA" userId="5eee4a3fb020514d" providerId="LiveId" clId="{3508765E-A5FE-4182-8D3A-6F7F551678BF}" dt="2022-12-11T07:25:43.099" v="6095"/>
          <ac:spMkLst>
            <pc:docMk/>
            <pc:sldMk cId="3130566460" sldId="270"/>
            <ac:spMk id="42" creationId="{A032553A-72E8-4B0D-8405-FF9771C9AF05}"/>
          </ac:spMkLst>
        </pc:spChg>
        <pc:spChg chg="add del">
          <ac:chgData name="LYDIAH BONARERI OMWENGA" userId="5eee4a3fb020514d" providerId="LiveId" clId="{3508765E-A5FE-4182-8D3A-6F7F551678BF}" dt="2022-12-11T07:25:43.099" v="6095"/>
          <ac:spMkLst>
            <pc:docMk/>
            <pc:sldMk cId="3130566460" sldId="270"/>
            <ac:spMk id="44" creationId="{765800AC-C3B9-498E-87BC-29FAE4C76B21}"/>
          </ac:spMkLst>
        </pc:spChg>
        <pc:spChg chg="add del">
          <ac:chgData name="LYDIAH BONARERI OMWENGA" userId="5eee4a3fb020514d" providerId="LiveId" clId="{3508765E-A5FE-4182-8D3A-6F7F551678BF}" dt="2022-12-11T07:25:43.099" v="6095"/>
          <ac:spMkLst>
            <pc:docMk/>
            <pc:sldMk cId="3130566460" sldId="270"/>
            <ac:spMk id="46" creationId="{1F9D6ACB-2FF4-49F9-978A-E0D5327FC635}"/>
          </ac:spMkLst>
        </pc:spChg>
        <pc:spChg chg="add del">
          <ac:chgData name="LYDIAH BONARERI OMWENGA" userId="5eee4a3fb020514d" providerId="LiveId" clId="{3508765E-A5FE-4182-8D3A-6F7F551678BF}" dt="2022-12-10T19:37:52.333" v="4303" actId="26606"/>
          <ac:spMkLst>
            <pc:docMk/>
            <pc:sldMk cId="3130566460" sldId="270"/>
            <ac:spMk id="47" creationId="{66D61E08-70C3-48D8-BEA0-787111DC30DA}"/>
          </ac:spMkLst>
        </pc:spChg>
        <pc:spChg chg="add del">
          <ac:chgData name="LYDIAH BONARERI OMWENGA" userId="5eee4a3fb020514d" providerId="LiveId" clId="{3508765E-A5FE-4182-8D3A-6F7F551678BF}" dt="2022-12-11T07:25:43.099" v="6095"/>
          <ac:spMkLst>
            <pc:docMk/>
            <pc:sldMk cId="3130566460" sldId="270"/>
            <ac:spMk id="48" creationId="{142BFA2A-77A0-4F60-A32A-685681C84889}"/>
          </ac:spMkLst>
        </pc:spChg>
        <pc:spChg chg="add del">
          <ac:chgData name="LYDIAH BONARERI OMWENGA" userId="5eee4a3fb020514d" providerId="LiveId" clId="{3508765E-A5FE-4182-8D3A-6F7F551678BF}" dt="2022-12-10T19:37:52.333" v="4303" actId="26606"/>
          <ac:spMkLst>
            <pc:docMk/>
            <pc:sldMk cId="3130566460" sldId="270"/>
            <ac:spMk id="49" creationId="{FC55298F-0AE5-478E-AD2B-03C2614C5833}"/>
          </ac:spMkLst>
        </pc:spChg>
        <pc:spChg chg="add del">
          <ac:chgData name="LYDIAH BONARERI OMWENGA" userId="5eee4a3fb020514d" providerId="LiveId" clId="{3508765E-A5FE-4182-8D3A-6F7F551678BF}" dt="2022-12-10T19:37:52.333" v="4303" actId="26606"/>
          <ac:spMkLst>
            <pc:docMk/>
            <pc:sldMk cId="3130566460" sldId="270"/>
            <ac:spMk id="51" creationId="{C180E4EA-0B63-4779-A895-7E90E71088F3}"/>
          </ac:spMkLst>
        </pc:spChg>
        <pc:spChg chg="add del">
          <ac:chgData name="LYDIAH BONARERI OMWENGA" userId="5eee4a3fb020514d" providerId="LiveId" clId="{3508765E-A5FE-4182-8D3A-6F7F551678BF}" dt="2022-12-10T19:37:52.333" v="4303" actId="26606"/>
          <ac:spMkLst>
            <pc:docMk/>
            <pc:sldMk cId="3130566460" sldId="270"/>
            <ac:spMk id="53" creationId="{CEE01D9D-3DE8-4EED-B0D3-8F3C79CC7673}"/>
          </ac:spMkLst>
        </pc:spChg>
        <pc:spChg chg="add del">
          <ac:chgData name="LYDIAH BONARERI OMWENGA" userId="5eee4a3fb020514d" providerId="LiveId" clId="{3508765E-A5FE-4182-8D3A-6F7F551678BF}" dt="2022-12-10T19:37:52.333" v="4303" actId="26606"/>
          <ac:spMkLst>
            <pc:docMk/>
            <pc:sldMk cId="3130566460" sldId="270"/>
            <ac:spMk id="55" creationId="{89AF5CE9-607F-43F4-8983-DCD6DA4051FD}"/>
          </ac:spMkLst>
        </pc:spChg>
        <pc:spChg chg="add del">
          <ac:chgData name="LYDIAH BONARERI OMWENGA" userId="5eee4a3fb020514d" providerId="LiveId" clId="{3508765E-A5FE-4182-8D3A-6F7F551678BF}" dt="2022-12-10T19:37:52.333" v="4303" actId="26606"/>
          <ac:spMkLst>
            <pc:docMk/>
            <pc:sldMk cId="3130566460" sldId="270"/>
            <ac:spMk id="57" creationId="{6EEA2DBD-9E1E-4521-8C01-F32AD18A89E3}"/>
          </ac:spMkLst>
        </pc:spChg>
        <pc:spChg chg="add del">
          <ac:chgData name="LYDIAH BONARERI OMWENGA" userId="5eee4a3fb020514d" providerId="LiveId" clId="{3508765E-A5FE-4182-8D3A-6F7F551678BF}" dt="2022-12-10T19:37:52.333" v="4303" actId="26606"/>
          <ac:spMkLst>
            <pc:docMk/>
            <pc:sldMk cId="3130566460" sldId="270"/>
            <ac:spMk id="59" creationId="{15BBD2C1-BA9B-46A9-A27A-33498B169272}"/>
          </ac:spMkLst>
        </pc:spChg>
        <pc:spChg chg="add del">
          <ac:chgData name="LYDIAH BONARERI OMWENGA" userId="5eee4a3fb020514d" providerId="LiveId" clId="{3508765E-A5FE-4182-8D3A-6F7F551678BF}" dt="2022-12-10T19:38:01.950" v="4305" actId="26606"/>
          <ac:spMkLst>
            <pc:docMk/>
            <pc:sldMk cId="3130566460" sldId="270"/>
            <ac:spMk id="70" creationId="{66D61E08-70C3-48D8-BEA0-787111DC30DA}"/>
          </ac:spMkLst>
        </pc:spChg>
        <pc:spChg chg="add del">
          <ac:chgData name="LYDIAH BONARERI OMWENGA" userId="5eee4a3fb020514d" providerId="LiveId" clId="{3508765E-A5FE-4182-8D3A-6F7F551678BF}" dt="2022-12-10T19:38:01.950" v="4305" actId="26606"/>
          <ac:spMkLst>
            <pc:docMk/>
            <pc:sldMk cId="3130566460" sldId="270"/>
            <ac:spMk id="71" creationId="{FC55298F-0AE5-478E-AD2B-03C2614C5833}"/>
          </ac:spMkLst>
        </pc:spChg>
        <pc:spChg chg="add del">
          <ac:chgData name="LYDIAH BONARERI OMWENGA" userId="5eee4a3fb020514d" providerId="LiveId" clId="{3508765E-A5FE-4182-8D3A-6F7F551678BF}" dt="2022-12-10T19:38:01.950" v="4305" actId="26606"/>
          <ac:spMkLst>
            <pc:docMk/>
            <pc:sldMk cId="3130566460" sldId="270"/>
            <ac:spMk id="72" creationId="{C180E4EA-0B63-4779-A895-7E90E71088F3}"/>
          </ac:spMkLst>
        </pc:spChg>
        <pc:spChg chg="add del">
          <ac:chgData name="LYDIAH BONARERI OMWENGA" userId="5eee4a3fb020514d" providerId="LiveId" clId="{3508765E-A5FE-4182-8D3A-6F7F551678BF}" dt="2022-12-10T19:38:01.950" v="4305" actId="26606"/>
          <ac:spMkLst>
            <pc:docMk/>
            <pc:sldMk cId="3130566460" sldId="270"/>
            <ac:spMk id="73" creationId="{CEE01D9D-3DE8-4EED-B0D3-8F3C79CC7673}"/>
          </ac:spMkLst>
        </pc:spChg>
        <pc:spChg chg="add del">
          <ac:chgData name="LYDIAH BONARERI OMWENGA" userId="5eee4a3fb020514d" providerId="LiveId" clId="{3508765E-A5FE-4182-8D3A-6F7F551678BF}" dt="2022-12-10T19:38:01.950" v="4305" actId="26606"/>
          <ac:spMkLst>
            <pc:docMk/>
            <pc:sldMk cId="3130566460" sldId="270"/>
            <ac:spMk id="74" creationId="{89AF5CE9-607F-43F4-8983-DCD6DA4051FD}"/>
          </ac:spMkLst>
        </pc:spChg>
        <pc:spChg chg="add del">
          <ac:chgData name="LYDIAH BONARERI OMWENGA" userId="5eee4a3fb020514d" providerId="LiveId" clId="{3508765E-A5FE-4182-8D3A-6F7F551678BF}" dt="2022-12-10T19:38:01.950" v="4305" actId="26606"/>
          <ac:spMkLst>
            <pc:docMk/>
            <pc:sldMk cId="3130566460" sldId="270"/>
            <ac:spMk id="75" creationId="{6EEA2DBD-9E1E-4521-8C01-F32AD18A89E3}"/>
          </ac:spMkLst>
        </pc:spChg>
        <pc:spChg chg="add del">
          <ac:chgData name="LYDIAH BONARERI OMWENGA" userId="5eee4a3fb020514d" providerId="LiveId" clId="{3508765E-A5FE-4182-8D3A-6F7F551678BF}" dt="2022-12-10T19:38:01.950" v="4305" actId="26606"/>
          <ac:spMkLst>
            <pc:docMk/>
            <pc:sldMk cId="3130566460" sldId="270"/>
            <ac:spMk id="76" creationId="{15BBD2C1-BA9B-46A9-A27A-33498B169272}"/>
          </ac:spMkLst>
        </pc:spChg>
        <pc:spChg chg="add del">
          <ac:chgData name="LYDIAH BONARERI OMWENGA" userId="5eee4a3fb020514d" providerId="LiveId" clId="{3508765E-A5FE-4182-8D3A-6F7F551678BF}" dt="2022-12-11T07:25:43.099" v="6095"/>
          <ac:spMkLst>
            <pc:docMk/>
            <pc:sldMk cId="3130566460" sldId="270"/>
            <ac:spMk id="78" creationId="{A65AC7D1-EAA9-48F5-B509-60A7F50BF703}"/>
          </ac:spMkLst>
        </pc:spChg>
        <pc:spChg chg="add del">
          <ac:chgData name="LYDIAH BONARERI OMWENGA" userId="5eee4a3fb020514d" providerId="LiveId" clId="{3508765E-A5FE-4182-8D3A-6F7F551678BF}" dt="2022-12-11T07:25:43.099" v="6095"/>
          <ac:spMkLst>
            <pc:docMk/>
            <pc:sldMk cId="3130566460" sldId="270"/>
            <ac:spMk id="79" creationId="{D6320AF9-619A-4175-865B-5663E1AEF4C5}"/>
          </ac:spMkLst>
        </pc:spChg>
        <pc:spChg chg="add del">
          <ac:chgData name="LYDIAH BONARERI OMWENGA" userId="5eee4a3fb020514d" providerId="LiveId" clId="{3508765E-A5FE-4182-8D3A-6F7F551678BF}" dt="2022-12-11T07:25:43.099" v="6095"/>
          <ac:spMkLst>
            <pc:docMk/>
            <pc:sldMk cId="3130566460" sldId="270"/>
            <ac:spMk id="82" creationId="{7E018740-5C2B-4A41-AC1A-7E68D1EC1954}"/>
          </ac:spMkLst>
        </pc:spChg>
        <pc:spChg chg="add del">
          <ac:chgData name="LYDIAH BONARERI OMWENGA" userId="5eee4a3fb020514d" providerId="LiveId" clId="{3508765E-A5FE-4182-8D3A-6F7F551678BF}" dt="2022-12-11T07:25:43.099" v="6095"/>
          <ac:spMkLst>
            <pc:docMk/>
            <pc:sldMk cId="3130566460" sldId="270"/>
            <ac:spMk id="83" creationId="{166F75A4-C475-4941-8EE2-B80A06A2C1BB}"/>
          </ac:spMkLst>
        </pc:spChg>
        <pc:spChg chg="add mod">
          <ac:chgData name="LYDIAH BONARERI OMWENGA" userId="5eee4a3fb020514d" providerId="LiveId" clId="{3508765E-A5FE-4182-8D3A-6F7F551678BF}" dt="2022-12-11T16:51:03.737" v="6703" actId="27636"/>
          <ac:spMkLst>
            <pc:docMk/>
            <pc:sldMk cId="3130566460" sldId="270"/>
            <ac:spMk id="84" creationId="{396439C9-3F64-F920-9F79-DB685B3C3F7D}"/>
          </ac:spMkLst>
        </pc:spChg>
        <pc:spChg chg="add del">
          <ac:chgData name="LYDIAH BONARERI OMWENGA" userId="5eee4a3fb020514d" providerId="LiveId" clId="{3508765E-A5FE-4182-8D3A-6F7F551678BF}" dt="2022-12-10T20:06:52.389" v="4784" actId="26606"/>
          <ac:spMkLst>
            <pc:docMk/>
            <pc:sldMk cId="3130566460" sldId="270"/>
            <ac:spMk id="89" creationId="{A65AC7D1-EAA9-48F5-B509-60A7F50BF703}"/>
          </ac:spMkLst>
        </pc:spChg>
        <pc:spChg chg="add del">
          <ac:chgData name="LYDIAH BONARERI OMWENGA" userId="5eee4a3fb020514d" providerId="LiveId" clId="{3508765E-A5FE-4182-8D3A-6F7F551678BF}" dt="2022-12-10T20:06:13.570" v="4780" actId="26606"/>
          <ac:spMkLst>
            <pc:docMk/>
            <pc:sldMk cId="3130566460" sldId="270"/>
            <ac:spMk id="90" creationId="{EB6743CF-E74B-4A3C-A785-599069DB89DF}"/>
          </ac:spMkLst>
        </pc:spChg>
        <pc:spChg chg="add del">
          <ac:chgData name="LYDIAH BONARERI OMWENGA" userId="5eee4a3fb020514d" providerId="LiveId" clId="{3508765E-A5FE-4182-8D3A-6F7F551678BF}" dt="2022-12-10T20:06:52.389" v="4784" actId="26606"/>
          <ac:spMkLst>
            <pc:docMk/>
            <pc:sldMk cId="3130566460" sldId="270"/>
            <ac:spMk id="91" creationId="{D6320AF9-619A-4175-865B-5663E1AEF4C5}"/>
          </ac:spMkLst>
        </pc:spChg>
        <pc:spChg chg="add del">
          <ac:chgData name="LYDIAH BONARERI OMWENGA" userId="5eee4a3fb020514d" providerId="LiveId" clId="{3508765E-A5FE-4182-8D3A-6F7F551678BF}" dt="2022-12-10T20:06:52.389" v="4784" actId="26606"/>
          <ac:spMkLst>
            <pc:docMk/>
            <pc:sldMk cId="3130566460" sldId="270"/>
            <ac:spMk id="97" creationId="{7E018740-5C2B-4A41-AC1A-7E68D1EC1954}"/>
          </ac:spMkLst>
        </pc:spChg>
        <pc:spChg chg="add del">
          <ac:chgData name="LYDIAH BONARERI OMWENGA" userId="5eee4a3fb020514d" providerId="LiveId" clId="{3508765E-A5FE-4182-8D3A-6F7F551678BF}" dt="2022-12-10T20:06:52.389" v="4784" actId="26606"/>
          <ac:spMkLst>
            <pc:docMk/>
            <pc:sldMk cId="3130566460" sldId="270"/>
            <ac:spMk id="99" creationId="{166F75A4-C475-4941-8EE2-B80A06A2C1BB}"/>
          </ac:spMkLst>
        </pc:spChg>
        <pc:spChg chg="add del">
          <ac:chgData name="LYDIAH BONARERI OMWENGA" userId="5eee4a3fb020514d" providerId="LiveId" clId="{3508765E-A5FE-4182-8D3A-6F7F551678BF}" dt="2022-12-10T20:06:52.389" v="4784" actId="26606"/>
          <ac:spMkLst>
            <pc:docMk/>
            <pc:sldMk cId="3130566460" sldId="270"/>
            <ac:spMk id="101" creationId="{A032553A-72E8-4B0D-8405-FF9771C9AF05}"/>
          </ac:spMkLst>
        </pc:spChg>
        <pc:spChg chg="add del">
          <ac:chgData name="LYDIAH BONARERI OMWENGA" userId="5eee4a3fb020514d" providerId="LiveId" clId="{3508765E-A5FE-4182-8D3A-6F7F551678BF}" dt="2022-12-10T20:06:52.389" v="4784" actId="26606"/>
          <ac:spMkLst>
            <pc:docMk/>
            <pc:sldMk cId="3130566460" sldId="270"/>
            <ac:spMk id="103" creationId="{765800AC-C3B9-498E-87BC-29FAE4C76B21}"/>
          </ac:spMkLst>
        </pc:spChg>
        <pc:spChg chg="add del">
          <ac:chgData name="LYDIAH BONARERI OMWENGA" userId="5eee4a3fb020514d" providerId="LiveId" clId="{3508765E-A5FE-4182-8D3A-6F7F551678BF}" dt="2022-12-10T20:06:52.389" v="4784" actId="26606"/>
          <ac:spMkLst>
            <pc:docMk/>
            <pc:sldMk cId="3130566460" sldId="270"/>
            <ac:spMk id="105" creationId="{1F9D6ACB-2FF4-49F9-978A-E0D5327FC635}"/>
          </ac:spMkLst>
        </pc:spChg>
        <pc:spChg chg="add del">
          <ac:chgData name="LYDIAH BONARERI OMWENGA" userId="5eee4a3fb020514d" providerId="LiveId" clId="{3508765E-A5FE-4182-8D3A-6F7F551678BF}" dt="2022-12-10T20:06:52.389" v="4784" actId="26606"/>
          <ac:spMkLst>
            <pc:docMk/>
            <pc:sldMk cId="3130566460" sldId="270"/>
            <ac:spMk id="107" creationId="{142BFA2A-77A0-4F60-A32A-685681C84889}"/>
          </ac:spMkLst>
        </pc:spChg>
        <pc:grpChg chg="add del">
          <ac:chgData name="LYDIAH BONARERI OMWENGA" userId="5eee4a3fb020514d" providerId="LiveId" clId="{3508765E-A5FE-4182-8D3A-6F7F551678BF}" dt="2022-12-10T19:37:37.815" v="4301" actId="700"/>
          <ac:grpSpMkLst>
            <pc:docMk/>
            <pc:sldMk cId="3130566460" sldId="270"/>
            <ac:grpSpMk id="10" creationId="{28460BD8-AE3F-4AC9-9D0B-717052AA5D3A}"/>
          </ac:grpSpMkLst>
        </pc:grpChg>
        <pc:grpChg chg="add del">
          <ac:chgData name="LYDIAH BONARERI OMWENGA" userId="5eee4a3fb020514d" providerId="LiveId" clId="{3508765E-A5FE-4182-8D3A-6F7F551678BF}" dt="2022-12-10T19:37:52.333" v="4303" actId="26606"/>
          <ac:grpSpMkLst>
            <pc:docMk/>
            <pc:sldMk cId="3130566460" sldId="270"/>
            <ac:grpSpMk id="31" creationId="{88C9B83F-64CD-41C1-925F-A08801FFD0BD}"/>
          </ac:grpSpMkLst>
        </pc:grpChg>
        <pc:grpChg chg="add del">
          <ac:chgData name="LYDIAH BONARERI OMWENGA" userId="5eee4a3fb020514d" providerId="LiveId" clId="{3508765E-A5FE-4182-8D3A-6F7F551678BF}" dt="2022-12-10T19:38:01.950" v="4305" actId="26606"/>
          <ac:grpSpMkLst>
            <pc:docMk/>
            <pc:sldMk cId="3130566460" sldId="270"/>
            <ac:grpSpMk id="61" creationId="{88C9B83F-64CD-41C1-925F-A08801FFD0BD}"/>
          </ac:grpSpMkLst>
        </pc:grpChg>
        <pc:picChg chg="add del">
          <ac:chgData name="LYDIAH BONARERI OMWENGA" userId="5eee4a3fb020514d" providerId="LiveId" clId="{3508765E-A5FE-4182-8D3A-6F7F551678BF}" dt="2022-12-10T19:37:52.333" v="4303" actId="26606"/>
          <ac:picMkLst>
            <pc:docMk/>
            <pc:sldMk cId="3130566460" sldId="270"/>
            <ac:picMk id="27" creationId="{DBD0C90F-32F7-6054-23B4-F1C7857EC31E}"/>
          </ac:picMkLst>
        </pc:picChg>
        <pc:picChg chg="add del">
          <ac:chgData name="LYDIAH BONARERI OMWENGA" userId="5eee4a3fb020514d" providerId="LiveId" clId="{3508765E-A5FE-4182-8D3A-6F7F551678BF}" dt="2022-12-10T19:38:01.950" v="4305" actId="26606"/>
          <ac:picMkLst>
            <pc:docMk/>
            <pc:sldMk cId="3130566460" sldId="270"/>
            <ac:picMk id="67" creationId="{EED7C388-0784-5C95-FFB8-5DB492DB7261}"/>
          </ac:picMkLst>
        </pc:picChg>
        <pc:picChg chg="add del">
          <ac:chgData name="LYDIAH BONARERI OMWENGA" userId="5eee4a3fb020514d" providerId="LiveId" clId="{3508765E-A5FE-4182-8D3A-6F7F551678BF}" dt="2022-12-10T20:06:13.570" v="4780" actId="26606"/>
          <ac:picMkLst>
            <pc:docMk/>
            <pc:sldMk cId="3130566460" sldId="270"/>
            <ac:picMk id="86" creationId="{138F531A-BA05-B055-9F95-5A44E7BA6F6A}"/>
          </ac:picMkLst>
        </pc:picChg>
        <pc:cxnChg chg="add del">
          <ac:chgData name="LYDIAH BONARERI OMWENGA" userId="5eee4a3fb020514d" providerId="LiveId" clId="{3508765E-A5FE-4182-8D3A-6F7F551678BF}" dt="2022-12-10T19:37:37.815" v="4301" actId="700"/>
          <ac:cxnSpMkLst>
            <pc:docMk/>
            <pc:sldMk cId="3130566460" sldId="270"/>
            <ac:cxnSpMk id="24" creationId="{EB898B32-3891-4C3A-8F58-C5969D2E9033}"/>
          </ac:cxnSpMkLst>
        </pc:cxnChg>
        <pc:cxnChg chg="add del">
          <ac:chgData name="LYDIAH BONARERI OMWENGA" userId="5eee4a3fb020514d" providerId="LiveId" clId="{3508765E-A5FE-4182-8D3A-6F7F551678BF}" dt="2022-12-10T19:37:37.815" v="4301" actId="700"/>
          <ac:cxnSpMkLst>
            <pc:docMk/>
            <pc:sldMk cId="3130566460" sldId="270"/>
            <ac:cxnSpMk id="26" creationId="{4AE4806D-B8F9-4679-A68A-9BD21C01A301}"/>
          </ac:cxnSpMkLst>
        </pc:cxnChg>
        <pc:cxnChg chg="add del">
          <ac:chgData name="LYDIAH BONARERI OMWENGA" userId="5eee4a3fb020514d" providerId="LiveId" clId="{3508765E-A5FE-4182-8D3A-6F7F551678BF}" dt="2022-12-10T19:37:52.333" v="4303" actId="26606"/>
          <ac:cxnSpMkLst>
            <pc:docMk/>
            <pc:sldMk cId="3130566460" sldId="270"/>
            <ac:cxnSpMk id="43" creationId="{A57C1A16-B8AB-4D99-A195-A38F556A6486}"/>
          </ac:cxnSpMkLst>
        </pc:cxnChg>
        <pc:cxnChg chg="add del">
          <ac:chgData name="LYDIAH BONARERI OMWENGA" userId="5eee4a3fb020514d" providerId="LiveId" clId="{3508765E-A5FE-4182-8D3A-6F7F551678BF}" dt="2022-12-10T19:37:52.333" v="4303" actId="26606"/>
          <ac:cxnSpMkLst>
            <pc:docMk/>
            <pc:sldMk cId="3130566460" sldId="270"/>
            <ac:cxnSpMk id="45" creationId="{F8A9B20B-D1DD-4573-B5EC-558029519236}"/>
          </ac:cxnSpMkLst>
        </pc:cxnChg>
        <pc:cxnChg chg="add del">
          <ac:chgData name="LYDIAH BONARERI OMWENGA" userId="5eee4a3fb020514d" providerId="LiveId" clId="{3508765E-A5FE-4182-8D3A-6F7F551678BF}" dt="2022-12-10T19:38:01.950" v="4305" actId="26606"/>
          <ac:cxnSpMkLst>
            <pc:docMk/>
            <pc:sldMk cId="3130566460" sldId="270"/>
            <ac:cxnSpMk id="68" creationId="{A57C1A16-B8AB-4D99-A195-A38F556A6486}"/>
          </ac:cxnSpMkLst>
        </pc:cxnChg>
        <pc:cxnChg chg="add del">
          <ac:chgData name="LYDIAH BONARERI OMWENGA" userId="5eee4a3fb020514d" providerId="LiveId" clId="{3508765E-A5FE-4182-8D3A-6F7F551678BF}" dt="2022-12-10T19:38:01.950" v="4305" actId="26606"/>
          <ac:cxnSpMkLst>
            <pc:docMk/>
            <pc:sldMk cId="3130566460" sldId="270"/>
            <ac:cxnSpMk id="69" creationId="{F8A9B20B-D1DD-4573-B5EC-558029519236}"/>
          </ac:cxnSpMkLst>
        </pc:cxnChg>
        <pc:cxnChg chg="add del">
          <ac:chgData name="LYDIAH BONARERI OMWENGA" userId="5eee4a3fb020514d" providerId="LiveId" clId="{3508765E-A5FE-4182-8D3A-6F7F551678BF}" dt="2022-12-11T07:25:43.099" v="6095"/>
          <ac:cxnSpMkLst>
            <pc:docMk/>
            <pc:sldMk cId="3130566460" sldId="270"/>
            <ac:cxnSpMk id="80" creationId="{063B6EC6-D752-4EE7-908B-F8F19E8C7FEA}"/>
          </ac:cxnSpMkLst>
        </pc:cxnChg>
        <pc:cxnChg chg="add del">
          <ac:chgData name="LYDIAH BONARERI OMWENGA" userId="5eee4a3fb020514d" providerId="LiveId" clId="{3508765E-A5FE-4182-8D3A-6F7F551678BF}" dt="2022-12-11T07:25:43.099" v="6095"/>
          <ac:cxnSpMkLst>
            <pc:docMk/>
            <pc:sldMk cId="3130566460" sldId="270"/>
            <ac:cxnSpMk id="81" creationId="{EFECD4E8-AD3E-4228-82A2-9461958EA94D}"/>
          </ac:cxnSpMkLst>
        </pc:cxnChg>
        <pc:cxnChg chg="add del">
          <ac:chgData name="LYDIAH BONARERI OMWENGA" userId="5eee4a3fb020514d" providerId="LiveId" clId="{3508765E-A5FE-4182-8D3A-6F7F551678BF}" dt="2022-12-10T20:06:52.389" v="4784" actId="26606"/>
          <ac:cxnSpMkLst>
            <pc:docMk/>
            <pc:sldMk cId="3130566460" sldId="270"/>
            <ac:cxnSpMk id="93" creationId="{063B6EC6-D752-4EE7-908B-F8F19E8C7FEA}"/>
          </ac:cxnSpMkLst>
        </pc:cxnChg>
        <pc:cxnChg chg="add del">
          <ac:chgData name="LYDIAH BONARERI OMWENGA" userId="5eee4a3fb020514d" providerId="LiveId" clId="{3508765E-A5FE-4182-8D3A-6F7F551678BF}" dt="2022-12-10T20:06:52.389" v="4784" actId="26606"/>
          <ac:cxnSpMkLst>
            <pc:docMk/>
            <pc:sldMk cId="3130566460" sldId="270"/>
            <ac:cxnSpMk id="95" creationId="{EFECD4E8-AD3E-4228-82A2-9461958EA94D}"/>
          </ac:cxnSpMkLst>
        </pc:cxnChg>
      </pc:sldChg>
      <pc:sldChg chg="addSp delSp modSp new mod ord setBg modClrScheme chgLayout">
        <pc:chgData name="LYDIAH BONARERI OMWENGA" userId="5eee4a3fb020514d" providerId="LiveId" clId="{3508765E-A5FE-4182-8D3A-6F7F551678BF}" dt="2022-12-11T17:14:02.658" v="6966" actId="207"/>
        <pc:sldMkLst>
          <pc:docMk/>
          <pc:sldMk cId="4284854310" sldId="271"/>
        </pc:sldMkLst>
        <pc:spChg chg="del">
          <ac:chgData name="LYDIAH BONARERI OMWENGA" userId="5eee4a3fb020514d" providerId="LiveId" clId="{3508765E-A5FE-4182-8D3A-6F7F551678BF}" dt="2022-12-10T18:32:00.863" v="3389" actId="700"/>
          <ac:spMkLst>
            <pc:docMk/>
            <pc:sldMk cId="4284854310" sldId="271"/>
            <ac:spMk id="2" creationId="{600A1D62-AC30-4C3B-5EB0-6910CB841E96}"/>
          </ac:spMkLst>
        </pc:spChg>
        <pc:spChg chg="del">
          <ac:chgData name="LYDIAH BONARERI OMWENGA" userId="5eee4a3fb020514d" providerId="LiveId" clId="{3508765E-A5FE-4182-8D3A-6F7F551678BF}" dt="2022-12-10T18:32:00.863" v="3389" actId="700"/>
          <ac:spMkLst>
            <pc:docMk/>
            <pc:sldMk cId="4284854310" sldId="271"/>
            <ac:spMk id="3" creationId="{71F5EEF1-4A29-B276-4D82-BD7C8F9C96C2}"/>
          </ac:spMkLst>
        </pc:spChg>
        <pc:spChg chg="del">
          <ac:chgData name="LYDIAH BONARERI OMWENGA" userId="5eee4a3fb020514d" providerId="LiveId" clId="{3508765E-A5FE-4182-8D3A-6F7F551678BF}" dt="2022-12-10T18:32:00.863" v="3389" actId="700"/>
          <ac:spMkLst>
            <pc:docMk/>
            <pc:sldMk cId="4284854310" sldId="271"/>
            <ac:spMk id="4" creationId="{2FEB5848-DCDE-6F5D-C1DC-590D01185A80}"/>
          </ac:spMkLst>
        </pc:spChg>
        <pc:spChg chg="add mod">
          <ac:chgData name="LYDIAH BONARERI OMWENGA" userId="5eee4a3fb020514d" providerId="LiveId" clId="{3508765E-A5FE-4182-8D3A-6F7F551678BF}" dt="2022-12-10T18:32:19.358" v="3392"/>
          <ac:spMkLst>
            <pc:docMk/>
            <pc:sldMk cId="4284854310" sldId="271"/>
            <ac:spMk id="6" creationId="{3C30DA99-B7DF-5496-3EF6-692AEE785FAF}"/>
          </ac:spMkLst>
        </pc:spChg>
        <pc:spChg chg="add mod">
          <ac:chgData name="LYDIAH BONARERI OMWENGA" userId="5eee4a3fb020514d" providerId="LiveId" clId="{3508765E-A5FE-4182-8D3A-6F7F551678BF}" dt="2022-12-11T09:03:02.802" v="6252" actId="207"/>
          <ac:spMkLst>
            <pc:docMk/>
            <pc:sldMk cId="4284854310" sldId="271"/>
            <ac:spMk id="8" creationId="{2B474E95-41B7-23B3-BDA9-DE1F107FFB26}"/>
          </ac:spMkLst>
        </pc:spChg>
        <pc:spChg chg="add mod">
          <ac:chgData name="LYDIAH BONARERI OMWENGA" userId="5eee4a3fb020514d" providerId="LiveId" clId="{3508765E-A5FE-4182-8D3A-6F7F551678BF}" dt="2022-12-10T18:35:28.088" v="3413" actId="207"/>
          <ac:spMkLst>
            <pc:docMk/>
            <pc:sldMk cId="4284854310" sldId="271"/>
            <ac:spMk id="10" creationId="{212DC3DC-21A9-CA7E-FDBA-EF38F3F49249}"/>
          </ac:spMkLst>
        </pc:spChg>
        <pc:spChg chg="add mod">
          <ac:chgData name="LYDIAH BONARERI OMWENGA" userId="5eee4a3fb020514d" providerId="LiveId" clId="{3508765E-A5FE-4182-8D3A-6F7F551678BF}" dt="2022-12-11T17:13:50.734" v="6964" actId="207"/>
          <ac:spMkLst>
            <pc:docMk/>
            <pc:sldMk cId="4284854310" sldId="271"/>
            <ac:spMk id="11" creationId="{C0619C55-AA78-3443-31EC-55F62E21C1EC}"/>
          </ac:spMkLst>
        </pc:spChg>
        <pc:spChg chg="add mod">
          <ac:chgData name="LYDIAH BONARERI OMWENGA" userId="5eee4a3fb020514d" providerId="LiveId" clId="{3508765E-A5FE-4182-8D3A-6F7F551678BF}" dt="2022-12-10T18:32:19.358" v="3392"/>
          <ac:spMkLst>
            <pc:docMk/>
            <pc:sldMk cId="4284854310" sldId="271"/>
            <ac:spMk id="12" creationId="{FAD3ED53-606A-12AB-7FAF-EFF11F13D7C3}"/>
          </ac:spMkLst>
        </pc:spChg>
        <pc:spChg chg="add mod">
          <ac:chgData name="LYDIAH BONARERI OMWENGA" userId="5eee4a3fb020514d" providerId="LiveId" clId="{3508765E-A5FE-4182-8D3A-6F7F551678BF}" dt="2022-12-10T18:34:37.669" v="3407" actId="113"/>
          <ac:spMkLst>
            <pc:docMk/>
            <pc:sldMk cId="4284854310" sldId="271"/>
            <ac:spMk id="13" creationId="{BB7A794A-ECD2-1A93-FA20-ADED81B01D54}"/>
          </ac:spMkLst>
        </pc:spChg>
        <pc:spChg chg="add mod">
          <ac:chgData name="LYDIAH BONARERI OMWENGA" userId="5eee4a3fb020514d" providerId="LiveId" clId="{3508765E-A5FE-4182-8D3A-6F7F551678BF}" dt="2022-12-10T18:32:19.358" v="3392"/>
          <ac:spMkLst>
            <pc:docMk/>
            <pc:sldMk cId="4284854310" sldId="271"/>
            <ac:spMk id="14" creationId="{34255695-031F-F6F2-7A11-ADFD98AA937A}"/>
          </ac:spMkLst>
        </pc:spChg>
        <pc:spChg chg="add mod">
          <ac:chgData name="LYDIAH BONARERI OMWENGA" userId="5eee4a3fb020514d" providerId="LiveId" clId="{3508765E-A5FE-4182-8D3A-6F7F551678BF}" dt="2022-12-11T17:14:02.658" v="6966" actId="207"/>
          <ac:spMkLst>
            <pc:docMk/>
            <pc:sldMk cId="4284854310" sldId="271"/>
            <ac:spMk id="15" creationId="{9A266A20-6AB8-0671-1920-47F40F934CB8}"/>
          </ac:spMkLst>
        </pc:spChg>
        <pc:spChg chg="add mod">
          <ac:chgData name="LYDIAH BONARERI OMWENGA" userId="5eee4a3fb020514d" providerId="LiveId" clId="{3508765E-A5FE-4182-8D3A-6F7F551678BF}" dt="2022-12-10T18:32:19.358" v="3392"/>
          <ac:spMkLst>
            <pc:docMk/>
            <pc:sldMk cId="4284854310" sldId="271"/>
            <ac:spMk id="16" creationId="{62292373-940D-38A1-090F-F3B99BF1AC86}"/>
          </ac:spMkLst>
        </pc:spChg>
        <pc:spChg chg="add mod">
          <ac:chgData name="LYDIAH BONARERI OMWENGA" userId="5eee4a3fb020514d" providerId="LiveId" clId="{3508765E-A5FE-4182-8D3A-6F7F551678BF}" dt="2022-12-10T18:33:50.583" v="3398" actId="113"/>
          <ac:spMkLst>
            <pc:docMk/>
            <pc:sldMk cId="4284854310" sldId="271"/>
            <ac:spMk id="17" creationId="{0B406613-1393-CE9E-F0C7-9E29938456F6}"/>
          </ac:spMkLst>
        </pc:spChg>
        <pc:spChg chg="add mod">
          <ac:chgData name="LYDIAH BONARERI OMWENGA" userId="5eee4a3fb020514d" providerId="LiveId" clId="{3508765E-A5FE-4182-8D3A-6F7F551678BF}" dt="2022-12-10T18:32:19.358" v="3392"/>
          <ac:spMkLst>
            <pc:docMk/>
            <pc:sldMk cId="4284854310" sldId="271"/>
            <ac:spMk id="18" creationId="{3BC0D84F-527F-3BAC-F35B-2A41B548A59A}"/>
          </ac:spMkLst>
        </pc:spChg>
        <pc:spChg chg="add mod">
          <ac:chgData name="LYDIAH BONARERI OMWENGA" userId="5eee4a3fb020514d" providerId="LiveId" clId="{3508765E-A5FE-4182-8D3A-6F7F551678BF}" dt="2022-12-11T17:13:56.914" v="6965" actId="207"/>
          <ac:spMkLst>
            <pc:docMk/>
            <pc:sldMk cId="4284854310" sldId="271"/>
            <ac:spMk id="19" creationId="{473E7849-F984-FD1F-9BEC-C1C4C9AFEF2D}"/>
          </ac:spMkLst>
        </pc:spChg>
        <pc:spChg chg="add mod">
          <ac:chgData name="LYDIAH BONARERI OMWENGA" userId="5eee4a3fb020514d" providerId="LiveId" clId="{3508765E-A5FE-4182-8D3A-6F7F551678BF}" dt="2022-12-10T18:32:19.358" v="3392"/>
          <ac:spMkLst>
            <pc:docMk/>
            <pc:sldMk cId="4284854310" sldId="271"/>
            <ac:spMk id="20" creationId="{391F3202-7AE1-4453-18B1-2FC870072A35}"/>
          </ac:spMkLst>
        </pc:spChg>
        <pc:spChg chg="add mod">
          <ac:chgData name="LYDIAH BONARERI OMWENGA" userId="5eee4a3fb020514d" providerId="LiveId" clId="{3508765E-A5FE-4182-8D3A-6F7F551678BF}" dt="2022-12-10T18:34:19.435" v="3403" actId="207"/>
          <ac:spMkLst>
            <pc:docMk/>
            <pc:sldMk cId="4284854310" sldId="271"/>
            <ac:spMk id="21" creationId="{8CDFB353-3D69-5914-402F-E6DE10677434}"/>
          </ac:spMkLst>
        </pc:spChg>
        <pc:spChg chg="add mod">
          <ac:chgData name="LYDIAH BONARERI OMWENGA" userId="5eee4a3fb020514d" providerId="LiveId" clId="{3508765E-A5FE-4182-8D3A-6F7F551678BF}" dt="2022-12-10T18:32:19.358" v="3392"/>
          <ac:spMkLst>
            <pc:docMk/>
            <pc:sldMk cId="4284854310" sldId="271"/>
            <ac:spMk id="22" creationId="{6846C95A-2E57-3679-11C9-A1F3DF1E9BA8}"/>
          </ac:spMkLst>
        </pc:spChg>
        <pc:spChg chg="mod">
          <ac:chgData name="LYDIAH BONARERI OMWENGA" userId="5eee4a3fb020514d" providerId="LiveId" clId="{3508765E-A5FE-4182-8D3A-6F7F551678BF}" dt="2022-12-10T18:32:19.358" v="3392"/>
          <ac:spMkLst>
            <pc:docMk/>
            <pc:sldMk cId="4284854310" sldId="271"/>
            <ac:spMk id="24" creationId="{D19434BA-A2C9-B4D4-C249-BED86B463062}"/>
          </ac:spMkLst>
        </pc:spChg>
        <pc:spChg chg="mod">
          <ac:chgData name="LYDIAH BONARERI OMWENGA" userId="5eee4a3fb020514d" providerId="LiveId" clId="{3508765E-A5FE-4182-8D3A-6F7F551678BF}" dt="2022-12-10T18:32:19.358" v="3392"/>
          <ac:spMkLst>
            <pc:docMk/>
            <pc:sldMk cId="4284854310" sldId="271"/>
            <ac:spMk id="25" creationId="{7C267EC7-ECFE-6091-15E9-7E14F7E365BB}"/>
          </ac:spMkLst>
        </pc:spChg>
        <pc:spChg chg="add mod">
          <ac:chgData name="LYDIAH BONARERI OMWENGA" userId="5eee4a3fb020514d" providerId="LiveId" clId="{3508765E-A5FE-4182-8D3A-6F7F551678BF}" dt="2022-12-10T18:32:19.358" v="3392"/>
          <ac:spMkLst>
            <pc:docMk/>
            <pc:sldMk cId="4284854310" sldId="271"/>
            <ac:spMk id="26" creationId="{0FCFE4C8-2FA0-61A6-8CF9-BC90AE9C075C}"/>
          </ac:spMkLst>
        </pc:spChg>
        <pc:spChg chg="add mod">
          <ac:chgData name="LYDIAH BONARERI OMWENGA" userId="5eee4a3fb020514d" providerId="LiveId" clId="{3508765E-A5FE-4182-8D3A-6F7F551678BF}" dt="2022-12-10T18:32:19.358" v="3392"/>
          <ac:spMkLst>
            <pc:docMk/>
            <pc:sldMk cId="4284854310" sldId="271"/>
            <ac:spMk id="27" creationId="{8CE14FFF-425A-8FE9-E2B7-A9E1413D5FFE}"/>
          </ac:spMkLst>
        </pc:spChg>
        <pc:spChg chg="mod">
          <ac:chgData name="LYDIAH BONARERI OMWENGA" userId="5eee4a3fb020514d" providerId="LiveId" clId="{3508765E-A5FE-4182-8D3A-6F7F551678BF}" dt="2022-12-10T18:32:19.358" v="3392"/>
          <ac:spMkLst>
            <pc:docMk/>
            <pc:sldMk cId="4284854310" sldId="271"/>
            <ac:spMk id="29" creationId="{1D6FF4F9-C159-877D-FEC4-A85B58DFD4DD}"/>
          </ac:spMkLst>
        </pc:spChg>
        <pc:spChg chg="mod">
          <ac:chgData name="LYDIAH BONARERI OMWENGA" userId="5eee4a3fb020514d" providerId="LiveId" clId="{3508765E-A5FE-4182-8D3A-6F7F551678BF}" dt="2022-12-10T18:32:19.358" v="3392"/>
          <ac:spMkLst>
            <pc:docMk/>
            <pc:sldMk cId="4284854310" sldId="271"/>
            <ac:spMk id="30" creationId="{569EBEB3-2A5F-57AE-6E4F-DEA1BFA1D678}"/>
          </ac:spMkLst>
        </pc:spChg>
        <pc:spChg chg="mod">
          <ac:chgData name="LYDIAH BONARERI OMWENGA" userId="5eee4a3fb020514d" providerId="LiveId" clId="{3508765E-A5FE-4182-8D3A-6F7F551678BF}" dt="2022-12-10T18:32:19.358" v="3392"/>
          <ac:spMkLst>
            <pc:docMk/>
            <pc:sldMk cId="4284854310" sldId="271"/>
            <ac:spMk id="32" creationId="{162A9C99-31AC-69CE-618A-9B4BE0CA4AF0}"/>
          </ac:spMkLst>
        </pc:spChg>
        <pc:spChg chg="mod">
          <ac:chgData name="LYDIAH BONARERI OMWENGA" userId="5eee4a3fb020514d" providerId="LiveId" clId="{3508765E-A5FE-4182-8D3A-6F7F551678BF}" dt="2022-12-10T18:32:19.358" v="3392"/>
          <ac:spMkLst>
            <pc:docMk/>
            <pc:sldMk cId="4284854310" sldId="271"/>
            <ac:spMk id="33" creationId="{AD119026-C402-D95D-DF69-FECCE2716312}"/>
          </ac:spMkLst>
        </pc:spChg>
        <pc:spChg chg="add mod">
          <ac:chgData name="LYDIAH BONARERI OMWENGA" userId="5eee4a3fb020514d" providerId="LiveId" clId="{3508765E-A5FE-4182-8D3A-6F7F551678BF}" dt="2022-12-10T18:32:19.358" v="3392"/>
          <ac:spMkLst>
            <pc:docMk/>
            <pc:sldMk cId="4284854310" sldId="271"/>
            <ac:spMk id="34" creationId="{648D2536-8506-A2F8-5164-533423ED7914}"/>
          </ac:spMkLst>
        </pc:spChg>
        <pc:grpChg chg="add mod">
          <ac:chgData name="LYDIAH BONARERI OMWENGA" userId="5eee4a3fb020514d" providerId="LiveId" clId="{3508765E-A5FE-4182-8D3A-6F7F551678BF}" dt="2022-12-10T18:32:19.358" v="3392"/>
          <ac:grpSpMkLst>
            <pc:docMk/>
            <pc:sldMk cId="4284854310" sldId="271"/>
            <ac:grpSpMk id="23" creationId="{DDE5E109-5120-09E2-274E-57723B91626E}"/>
          </ac:grpSpMkLst>
        </pc:grpChg>
        <pc:grpChg chg="add mod">
          <ac:chgData name="LYDIAH BONARERI OMWENGA" userId="5eee4a3fb020514d" providerId="LiveId" clId="{3508765E-A5FE-4182-8D3A-6F7F551678BF}" dt="2022-12-10T18:32:19.358" v="3392"/>
          <ac:grpSpMkLst>
            <pc:docMk/>
            <pc:sldMk cId="4284854310" sldId="271"/>
            <ac:grpSpMk id="28" creationId="{40FEB8FD-2602-0D0A-5E20-51DAFA025325}"/>
          </ac:grpSpMkLst>
        </pc:grpChg>
        <pc:grpChg chg="add mod">
          <ac:chgData name="LYDIAH BONARERI OMWENGA" userId="5eee4a3fb020514d" providerId="LiveId" clId="{3508765E-A5FE-4182-8D3A-6F7F551678BF}" dt="2022-12-10T18:32:19.358" v="3392"/>
          <ac:grpSpMkLst>
            <pc:docMk/>
            <pc:sldMk cId="4284854310" sldId="271"/>
            <ac:grpSpMk id="31" creationId="{A538CA22-5F41-5EA6-D39A-D2F6EB5F76BD}"/>
          </ac:grpSpMkLst>
        </pc:grpChg>
        <pc:picChg chg="add del mod">
          <ac:chgData name="LYDIAH BONARERI OMWENGA" userId="5eee4a3fb020514d" providerId="LiveId" clId="{3508765E-A5FE-4182-8D3A-6F7F551678BF}" dt="2022-12-10T18:32:05.934" v="3391" actId="478"/>
          <ac:picMkLst>
            <pc:docMk/>
            <pc:sldMk cId="4284854310" sldId="271"/>
            <ac:picMk id="5" creationId="{A3135AA3-9346-EBAC-918D-289B9782FAF7}"/>
          </ac:picMkLst>
        </pc:picChg>
        <pc:cxnChg chg="add mod">
          <ac:chgData name="LYDIAH BONARERI OMWENGA" userId="5eee4a3fb020514d" providerId="LiveId" clId="{3508765E-A5FE-4182-8D3A-6F7F551678BF}" dt="2022-12-10T18:32:19.358" v="3392"/>
          <ac:cxnSpMkLst>
            <pc:docMk/>
            <pc:sldMk cId="4284854310" sldId="271"/>
            <ac:cxnSpMk id="7" creationId="{3DDD217F-EAF1-0D52-4BDA-AF58FAAE635B}"/>
          </ac:cxnSpMkLst>
        </pc:cxnChg>
        <pc:cxnChg chg="add mod">
          <ac:chgData name="LYDIAH BONARERI OMWENGA" userId="5eee4a3fb020514d" providerId="LiveId" clId="{3508765E-A5FE-4182-8D3A-6F7F551678BF}" dt="2022-12-10T18:32:19.358" v="3392"/>
          <ac:cxnSpMkLst>
            <pc:docMk/>
            <pc:sldMk cId="4284854310" sldId="271"/>
            <ac:cxnSpMk id="9" creationId="{C451E72B-A89A-45CC-749A-3AF64D531904}"/>
          </ac:cxnSpMkLst>
        </pc:cxnChg>
      </pc:sldChg>
      <pc:sldChg chg="addSp delSp modSp new mod ord setBg chgLayout">
        <pc:chgData name="LYDIAH BONARERI OMWENGA" userId="5eee4a3fb020514d" providerId="LiveId" clId="{3508765E-A5FE-4182-8D3A-6F7F551678BF}" dt="2022-12-11T17:14:45.866" v="6969" actId="207"/>
        <pc:sldMkLst>
          <pc:docMk/>
          <pc:sldMk cId="871419971" sldId="272"/>
        </pc:sldMkLst>
        <pc:spChg chg="del">
          <ac:chgData name="LYDIAH BONARERI OMWENGA" userId="5eee4a3fb020514d" providerId="LiveId" clId="{3508765E-A5FE-4182-8D3A-6F7F551678BF}" dt="2022-12-10T17:59:57.420" v="3023" actId="700"/>
          <ac:spMkLst>
            <pc:docMk/>
            <pc:sldMk cId="871419971" sldId="272"/>
            <ac:spMk id="2" creationId="{0B35958D-BA53-2A60-A755-FCCA914B99F6}"/>
          </ac:spMkLst>
        </pc:spChg>
        <pc:spChg chg="add mod ord">
          <ac:chgData name="LYDIAH BONARERI OMWENGA" userId="5eee4a3fb020514d" providerId="LiveId" clId="{3508765E-A5FE-4182-8D3A-6F7F551678BF}" dt="2022-12-11T17:14:45.866" v="6969" actId="207"/>
          <ac:spMkLst>
            <pc:docMk/>
            <pc:sldMk cId="871419971" sldId="272"/>
            <ac:spMk id="3" creationId="{CA30BAA1-7C33-7A15-C0D0-86B6B1B1AA62}"/>
          </ac:spMkLst>
        </pc:spChg>
        <pc:picChg chg="add del mod ord">
          <ac:chgData name="LYDIAH BONARERI OMWENGA" userId="5eee4a3fb020514d" providerId="LiveId" clId="{3508765E-A5FE-4182-8D3A-6F7F551678BF}" dt="2022-12-11T16:49:09.096" v="6681" actId="478"/>
          <ac:picMkLst>
            <pc:docMk/>
            <pc:sldMk cId="871419971" sldId="272"/>
            <ac:picMk id="4" creationId="{509E0647-599A-F1BC-516E-F78D969D5462}"/>
          </ac:picMkLst>
        </pc:picChg>
        <pc:picChg chg="add mod">
          <ac:chgData name="LYDIAH BONARERI OMWENGA" userId="5eee4a3fb020514d" providerId="LiveId" clId="{3508765E-A5FE-4182-8D3A-6F7F551678BF}" dt="2022-12-11T16:51:33.283" v="6706" actId="14100"/>
          <ac:picMkLst>
            <pc:docMk/>
            <pc:sldMk cId="871419971" sldId="272"/>
            <ac:picMk id="5" creationId="{64634F41-8361-EFAB-7FD4-970BE7EA57B2}"/>
          </ac:picMkLst>
        </pc:picChg>
      </pc:sldChg>
      <pc:sldChg chg="addSp delSp modSp new mod ord setBg modClrScheme chgLayout">
        <pc:chgData name="LYDIAH BONARERI OMWENGA" userId="5eee4a3fb020514d" providerId="LiveId" clId="{3508765E-A5FE-4182-8D3A-6F7F551678BF}" dt="2022-12-11T17:14:17.813" v="6967"/>
        <pc:sldMkLst>
          <pc:docMk/>
          <pc:sldMk cId="2396540046" sldId="273"/>
        </pc:sldMkLst>
        <pc:spChg chg="del">
          <ac:chgData name="LYDIAH BONARERI OMWENGA" userId="5eee4a3fb020514d" providerId="LiveId" clId="{3508765E-A5FE-4182-8D3A-6F7F551678BF}" dt="2022-12-10T18:36:32.823" v="3414" actId="700"/>
          <ac:spMkLst>
            <pc:docMk/>
            <pc:sldMk cId="2396540046" sldId="273"/>
            <ac:spMk id="2" creationId="{CCEF3131-EA4E-83B5-001D-D52BD74DCD81}"/>
          </ac:spMkLst>
        </pc:spChg>
        <pc:spChg chg="del">
          <ac:chgData name="LYDIAH BONARERI OMWENGA" userId="5eee4a3fb020514d" providerId="LiveId" clId="{3508765E-A5FE-4182-8D3A-6F7F551678BF}" dt="2022-12-10T18:36:32.823" v="3414" actId="700"/>
          <ac:spMkLst>
            <pc:docMk/>
            <pc:sldMk cId="2396540046" sldId="273"/>
            <ac:spMk id="3" creationId="{E5B08AA4-F714-D9C5-4F05-6C40B1EF7080}"/>
          </ac:spMkLst>
        </pc:spChg>
        <pc:spChg chg="del">
          <ac:chgData name="LYDIAH BONARERI OMWENGA" userId="5eee4a3fb020514d" providerId="LiveId" clId="{3508765E-A5FE-4182-8D3A-6F7F551678BF}" dt="2022-12-10T18:36:32.823" v="3414" actId="700"/>
          <ac:spMkLst>
            <pc:docMk/>
            <pc:sldMk cId="2396540046" sldId="273"/>
            <ac:spMk id="4" creationId="{74B57EA9-E71D-2FE1-029D-2091EB64506C}"/>
          </ac:spMkLst>
        </pc:spChg>
        <pc:spChg chg="add mod">
          <ac:chgData name="LYDIAH BONARERI OMWENGA" userId="5eee4a3fb020514d" providerId="LiveId" clId="{3508765E-A5FE-4182-8D3A-6F7F551678BF}" dt="2022-12-10T19:15:19.616" v="3935" actId="1076"/>
          <ac:spMkLst>
            <pc:docMk/>
            <pc:sldMk cId="2396540046" sldId="273"/>
            <ac:spMk id="6" creationId="{8A7AD684-C371-9AAB-560A-B99675263877}"/>
          </ac:spMkLst>
        </pc:spChg>
        <pc:spChg chg="add mod">
          <ac:chgData name="LYDIAH BONARERI OMWENGA" userId="5eee4a3fb020514d" providerId="LiveId" clId="{3508765E-A5FE-4182-8D3A-6F7F551678BF}" dt="2022-12-10T19:20:26.575" v="4012" actId="21"/>
          <ac:spMkLst>
            <pc:docMk/>
            <pc:sldMk cId="2396540046" sldId="273"/>
            <ac:spMk id="8" creationId="{07E557D5-5C7C-4BFF-78CB-E725723EFAB9}"/>
          </ac:spMkLst>
        </pc:spChg>
        <pc:spChg chg="add del mod">
          <ac:chgData name="LYDIAH BONARERI OMWENGA" userId="5eee4a3fb020514d" providerId="LiveId" clId="{3508765E-A5FE-4182-8D3A-6F7F551678BF}" dt="2022-12-10T19:21:29.928" v="4021"/>
          <ac:spMkLst>
            <pc:docMk/>
            <pc:sldMk cId="2396540046" sldId="273"/>
            <ac:spMk id="10" creationId="{BB39DFA4-540C-CEE2-4FAB-5F5A81F1BD34}"/>
          </ac:spMkLst>
        </pc:spChg>
        <pc:spChg chg="add del mod">
          <ac:chgData name="LYDIAH BONARERI OMWENGA" userId="5eee4a3fb020514d" providerId="LiveId" clId="{3508765E-A5FE-4182-8D3A-6F7F551678BF}" dt="2022-12-10T19:21:29.929" v="4023"/>
          <ac:spMkLst>
            <pc:docMk/>
            <pc:sldMk cId="2396540046" sldId="273"/>
            <ac:spMk id="12" creationId="{4515B159-55F1-1168-83AC-E69E6FE4F928}"/>
          </ac:spMkLst>
        </pc:spChg>
        <pc:spChg chg="add del mod ord">
          <ac:chgData name="LYDIAH BONARERI OMWENGA" userId="5eee4a3fb020514d" providerId="LiveId" clId="{3508765E-A5FE-4182-8D3A-6F7F551678BF}" dt="2022-12-10T19:23:40.576" v="4207" actId="478"/>
          <ac:spMkLst>
            <pc:docMk/>
            <pc:sldMk cId="2396540046" sldId="273"/>
            <ac:spMk id="13" creationId="{1D2369DA-8B53-67F2-E912-43B7E00E69CD}"/>
          </ac:spMkLst>
        </pc:spChg>
        <pc:spChg chg="add del mod ord">
          <ac:chgData name="LYDIAH BONARERI OMWENGA" userId="5eee4a3fb020514d" providerId="LiveId" clId="{3508765E-A5FE-4182-8D3A-6F7F551678BF}" dt="2022-12-11T16:13:37.177" v="6458" actId="478"/>
          <ac:spMkLst>
            <pc:docMk/>
            <pc:sldMk cId="2396540046" sldId="273"/>
            <ac:spMk id="14" creationId="{7091D037-7AFD-6DC2-7D4F-046AE9758628}"/>
          </ac:spMkLst>
        </pc:spChg>
        <pc:spChg chg="add mod ord">
          <ac:chgData name="LYDIAH BONARERI OMWENGA" userId="5eee4a3fb020514d" providerId="LiveId" clId="{3508765E-A5FE-4182-8D3A-6F7F551678BF}" dt="2022-12-11T16:13:57.388" v="6459" actId="1076"/>
          <ac:spMkLst>
            <pc:docMk/>
            <pc:sldMk cId="2396540046" sldId="273"/>
            <ac:spMk id="15" creationId="{CCC2640E-E16A-19C7-E980-C397798B64D6}"/>
          </ac:spMkLst>
        </pc:spChg>
        <pc:spChg chg="add del mod ord">
          <ac:chgData name="LYDIAH BONARERI OMWENGA" userId="5eee4a3fb020514d" providerId="LiveId" clId="{3508765E-A5FE-4182-8D3A-6F7F551678BF}" dt="2022-12-10T19:23:19.377" v="4205" actId="478"/>
          <ac:spMkLst>
            <pc:docMk/>
            <pc:sldMk cId="2396540046" sldId="273"/>
            <ac:spMk id="16" creationId="{15660268-FB50-8A36-2427-6921043E76B7}"/>
          </ac:spMkLst>
        </pc:spChg>
        <pc:spChg chg="add del mod ord">
          <ac:chgData name="LYDIAH BONARERI OMWENGA" userId="5eee4a3fb020514d" providerId="LiveId" clId="{3508765E-A5FE-4182-8D3A-6F7F551678BF}" dt="2022-12-10T19:24:21.565" v="4217" actId="478"/>
          <ac:spMkLst>
            <pc:docMk/>
            <pc:sldMk cId="2396540046" sldId="273"/>
            <ac:spMk id="17" creationId="{C1E7DADC-A7F8-D865-F0ED-CD2D11D78226}"/>
          </ac:spMkLst>
        </pc:spChg>
        <pc:spChg chg="add del mod">
          <ac:chgData name="LYDIAH BONARERI OMWENGA" userId="5eee4a3fb020514d" providerId="LiveId" clId="{3508765E-A5FE-4182-8D3A-6F7F551678BF}" dt="2022-12-10T19:24:24.665" v="4218" actId="478"/>
          <ac:spMkLst>
            <pc:docMk/>
            <pc:sldMk cId="2396540046" sldId="273"/>
            <ac:spMk id="19" creationId="{6DB81C36-2469-A570-3049-D666CC0884BC}"/>
          </ac:spMkLst>
        </pc:spChg>
      </pc:sldChg>
      <pc:sldChg chg="addSp modSp new del mod ord modClrScheme chgLayout">
        <pc:chgData name="LYDIAH BONARERI OMWENGA" userId="5eee4a3fb020514d" providerId="LiveId" clId="{3508765E-A5FE-4182-8D3A-6F7F551678BF}" dt="2022-12-10T22:37:25.890" v="5559" actId="2696"/>
        <pc:sldMkLst>
          <pc:docMk/>
          <pc:sldMk cId="4006732329" sldId="274"/>
        </pc:sldMkLst>
        <pc:spChg chg="add mod">
          <ac:chgData name="LYDIAH BONARERI OMWENGA" userId="5eee4a3fb020514d" providerId="LiveId" clId="{3508765E-A5FE-4182-8D3A-6F7F551678BF}" dt="2022-12-10T20:06:58.791" v="4793"/>
          <ac:spMkLst>
            <pc:docMk/>
            <pc:sldMk cId="4006732329" sldId="274"/>
            <ac:spMk id="2" creationId="{A49B098E-3460-CF01-F8A8-231730298201}"/>
          </ac:spMkLst>
        </pc:spChg>
        <pc:spChg chg="add mod">
          <ac:chgData name="LYDIAH BONARERI OMWENGA" userId="5eee4a3fb020514d" providerId="LiveId" clId="{3508765E-A5FE-4182-8D3A-6F7F551678BF}" dt="2022-12-10T19:29:02.111" v="4259" actId="1076"/>
          <ac:spMkLst>
            <pc:docMk/>
            <pc:sldMk cId="4006732329" sldId="274"/>
            <ac:spMk id="4" creationId="{4DE7D180-1886-DD0F-23C5-619351BC9838}"/>
          </ac:spMkLst>
        </pc:spChg>
      </pc:sldChg>
      <pc:sldChg chg="addSp delSp modSp new mod ord setBg addAnim setClrOvrMap delDesignElem chgLayout">
        <pc:chgData name="LYDIAH BONARERI OMWENGA" userId="5eee4a3fb020514d" providerId="LiveId" clId="{3508765E-A5FE-4182-8D3A-6F7F551678BF}" dt="2022-12-11T17:03:06.561" v="6894"/>
        <pc:sldMkLst>
          <pc:docMk/>
          <pc:sldMk cId="665631595" sldId="275"/>
        </pc:sldMkLst>
        <pc:spChg chg="del">
          <ac:chgData name="LYDIAH BONARERI OMWENGA" userId="5eee4a3fb020514d" providerId="LiveId" clId="{3508765E-A5FE-4182-8D3A-6F7F551678BF}" dt="2022-12-10T19:35:02.641" v="4289" actId="700"/>
          <ac:spMkLst>
            <pc:docMk/>
            <pc:sldMk cId="665631595" sldId="275"/>
            <ac:spMk id="2" creationId="{D20E0D82-4B6F-EFD2-9CA8-DBCA5CEA7B9C}"/>
          </ac:spMkLst>
        </pc:spChg>
        <pc:spChg chg="add mod ord">
          <ac:chgData name="LYDIAH BONARERI OMWENGA" userId="5eee4a3fb020514d" providerId="LiveId" clId="{3508765E-A5FE-4182-8D3A-6F7F551678BF}" dt="2022-12-11T08:09:42.258" v="6111" actId="207"/>
          <ac:spMkLst>
            <pc:docMk/>
            <pc:sldMk cId="665631595" sldId="275"/>
            <ac:spMk id="3" creationId="{C1E6F3A4-5138-9E93-7C6B-225F2151416B}"/>
          </ac:spMkLst>
        </pc:spChg>
        <pc:spChg chg="add del">
          <ac:chgData name="LYDIAH BONARERI OMWENGA" userId="5eee4a3fb020514d" providerId="LiveId" clId="{3508765E-A5FE-4182-8D3A-6F7F551678BF}" dt="2022-12-10T19:40:26.278" v="4327" actId="26606"/>
          <ac:spMkLst>
            <pc:docMk/>
            <pc:sldMk cId="665631595" sldId="275"/>
            <ac:spMk id="20" creationId="{9179DE42-5613-4B35-A1E6-6CCBAA13C743}"/>
          </ac:spMkLst>
        </pc:spChg>
        <pc:spChg chg="add del">
          <ac:chgData name="LYDIAH BONARERI OMWENGA" userId="5eee4a3fb020514d" providerId="LiveId" clId="{3508765E-A5FE-4182-8D3A-6F7F551678BF}" dt="2022-12-10T19:40:26.278" v="4327" actId="26606"/>
          <ac:spMkLst>
            <pc:docMk/>
            <pc:sldMk cId="665631595" sldId="275"/>
            <ac:spMk id="26" creationId="{52FB45E9-914E-4471-AC87-E475CD51767D}"/>
          </ac:spMkLst>
        </pc:spChg>
        <pc:spChg chg="add del">
          <ac:chgData name="LYDIAH BONARERI OMWENGA" userId="5eee4a3fb020514d" providerId="LiveId" clId="{3508765E-A5FE-4182-8D3A-6F7F551678BF}" dt="2022-12-10T19:40:26.278" v="4327" actId="26606"/>
          <ac:spMkLst>
            <pc:docMk/>
            <pc:sldMk cId="665631595" sldId="275"/>
            <ac:spMk id="28" creationId="{C310626D-5743-49D4-8F7D-88C4F8F05774}"/>
          </ac:spMkLst>
        </pc:spChg>
        <pc:spChg chg="add del">
          <ac:chgData name="LYDIAH BONARERI OMWENGA" userId="5eee4a3fb020514d" providerId="LiveId" clId="{3508765E-A5FE-4182-8D3A-6F7F551678BF}" dt="2022-12-10T19:40:26.278" v="4327" actId="26606"/>
          <ac:spMkLst>
            <pc:docMk/>
            <pc:sldMk cId="665631595" sldId="275"/>
            <ac:spMk id="30" creationId="{3C195FC1-B568-4C72-9902-34CB35DDD7A1}"/>
          </ac:spMkLst>
        </pc:spChg>
        <pc:spChg chg="add del">
          <ac:chgData name="LYDIAH BONARERI OMWENGA" userId="5eee4a3fb020514d" providerId="LiveId" clId="{3508765E-A5FE-4182-8D3A-6F7F551678BF}" dt="2022-12-10T19:40:26.278" v="4327" actId="26606"/>
          <ac:spMkLst>
            <pc:docMk/>
            <pc:sldMk cId="665631595" sldId="275"/>
            <ac:spMk id="32" creationId="{EF2BDF77-362C-43F0-8CBB-A969EC2AE0C4}"/>
          </ac:spMkLst>
        </pc:spChg>
        <pc:spChg chg="add del">
          <ac:chgData name="LYDIAH BONARERI OMWENGA" userId="5eee4a3fb020514d" providerId="LiveId" clId="{3508765E-A5FE-4182-8D3A-6F7F551678BF}" dt="2022-12-10T19:40:26.278" v="4327" actId="26606"/>
          <ac:spMkLst>
            <pc:docMk/>
            <pc:sldMk cId="665631595" sldId="275"/>
            <ac:spMk id="34" creationId="{4BE96B01-3929-432D-B8C2-ADBCB74C2EF4}"/>
          </ac:spMkLst>
        </pc:spChg>
        <pc:spChg chg="add del">
          <ac:chgData name="LYDIAH BONARERI OMWENGA" userId="5eee4a3fb020514d" providerId="LiveId" clId="{3508765E-A5FE-4182-8D3A-6F7F551678BF}" dt="2022-12-10T19:40:26.278" v="4327" actId="26606"/>
          <ac:spMkLst>
            <pc:docMk/>
            <pc:sldMk cId="665631595" sldId="275"/>
            <ac:spMk id="36" creationId="{2A6FCDE6-CDE2-4C51-B18E-A95CFB679714}"/>
          </ac:spMkLst>
        </pc:spChg>
        <pc:spChg chg="add del">
          <ac:chgData name="LYDIAH BONARERI OMWENGA" userId="5eee4a3fb020514d" providerId="LiveId" clId="{3508765E-A5FE-4182-8D3A-6F7F551678BF}" dt="2022-12-10T19:40:26.278" v="4327" actId="26606"/>
          <ac:spMkLst>
            <pc:docMk/>
            <pc:sldMk cId="665631595" sldId="275"/>
            <ac:spMk id="38" creationId="{9D2E8756-2465-473A-BA2A-2DB1D6224745}"/>
          </ac:spMkLst>
        </pc:spChg>
        <pc:grpChg chg="add del">
          <ac:chgData name="LYDIAH BONARERI OMWENGA" userId="5eee4a3fb020514d" providerId="LiveId" clId="{3508765E-A5FE-4182-8D3A-6F7F551678BF}" dt="2022-12-10T19:40:26.278" v="4327" actId="26606"/>
          <ac:grpSpMkLst>
            <pc:docMk/>
            <pc:sldMk cId="665631595" sldId="275"/>
            <ac:grpSpMk id="8" creationId="{28460BD8-AE3F-4AC9-9D0B-717052AA5D3A}"/>
          </ac:grpSpMkLst>
        </pc:grpChg>
        <pc:grpChg chg="add del">
          <ac:chgData name="LYDIAH BONARERI OMWENGA" userId="5eee4a3fb020514d" providerId="LiveId" clId="{3508765E-A5FE-4182-8D3A-6F7F551678BF}" dt="2022-12-11T07:25:43.099" v="6095"/>
          <ac:grpSpMkLst>
            <pc:docMk/>
            <pc:sldMk cId="665631595" sldId="275"/>
            <ac:grpSpMk id="44" creationId="{88C9B83F-64CD-41C1-925F-A08801FFD0BD}"/>
          </ac:grpSpMkLst>
        </pc:grpChg>
        <pc:picChg chg="add del mod">
          <ac:chgData name="LYDIAH BONARERI OMWENGA" userId="5eee4a3fb020514d" providerId="LiveId" clId="{3508765E-A5FE-4182-8D3A-6F7F551678BF}" dt="2022-12-10T19:40:12.243" v="4317" actId="478"/>
          <ac:picMkLst>
            <pc:docMk/>
            <pc:sldMk cId="665631595" sldId="275"/>
            <ac:picMk id="4" creationId="{63ED6061-EE68-D2FB-9D5A-672DCB2CC2C4}"/>
          </ac:picMkLst>
        </pc:picChg>
        <pc:picChg chg="add mod">
          <ac:chgData name="LYDIAH BONARERI OMWENGA" userId="5eee4a3fb020514d" providerId="LiveId" clId="{3508765E-A5FE-4182-8D3A-6F7F551678BF}" dt="2022-12-11T11:31:25.097" v="6359" actId="14861"/>
          <ac:picMkLst>
            <pc:docMk/>
            <pc:sldMk cId="665631595" sldId="275"/>
            <ac:picMk id="40" creationId="{0322A08F-FE6F-4F14-BB0B-37A814D4DF30}"/>
          </ac:picMkLst>
        </pc:picChg>
        <pc:cxnChg chg="add del">
          <ac:chgData name="LYDIAH BONARERI OMWENGA" userId="5eee4a3fb020514d" providerId="LiveId" clId="{3508765E-A5FE-4182-8D3A-6F7F551678BF}" dt="2022-12-10T19:40:26.278" v="4327" actId="26606"/>
          <ac:cxnSpMkLst>
            <pc:docMk/>
            <pc:sldMk cId="665631595" sldId="275"/>
            <ac:cxnSpMk id="22" creationId="{EB898B32-3891-4C3A-8F58-C5969D2E9033}"/>
          </ac:cxnSpMkLst>
        </pc:cxnChg>
        <pc:cxnChg chg="add del">
          <ac:chgData name="LYDIAH BONARERI OMWENGA" userId="5eee4a3fb020514d" providerId="LiveId" clId="{3508765E-A5FE-4182-8D3A-6F7F551678BF}" dt="2022-12-10T19:40:26.278" v="4327" actId="26606"/>
          <ac:cxnSpMkLst>
            <pc:docMk/>
            <pc:sldMk cId="665631595" sldId="275"/>
            <ac:cxnSpMk id="24" creationId="{4AE4806D-B8F9-4679-A68A-9BD21C01A301}"/>
          </ac:cxnSpMkLst>
        </pc:cxnChg>
      </pc:sldChg>
      <pc:sldChg chg="addSp delSp modSp new mod setBg modClrScheme chgLayout">
        <pc:chgData name="LYDIAH BONARERI OMWENGA" userId="5eee4a3fb020514d" providerId="LiveId" clId="{3508765E-A5FE-4182-8D3A-6F7F551678BF}" dt="2022-12-11T17:55:46.741" v="7357" actId="20577"/>
        <pc:sldMkLst>
          <pc:docMk/>
          <pc:sldMk cId="2886169080" sldId="276"/>
        </pc:sldMkLst>
        <pc:spChg chg="del mod ord">
          <ac:chgData name="LYDIAH BONARERI OMWENGA" userId="5eee4a3fb020514d" providerId="LiveId" clId="{3508765E-A5FE-4182-8D3A-6F7F551678BF}" dt="2022-12-10T19:53:23.256" v="4700" actId="700"/>
          <ac:spMkLst>
            <pc:docMk/>
            <pc:sldMk cId="2886169080" sldId="276"/>
            <ac:spMk id="2" creationId="{40952798-3A3D-6DBF-A64E-C3BD3C1B1C7F}"/>
          </ac:spMkLst>
        </pc:spChg>
        <pc:spChg chg="del">
          <ac:chgData name="LYDIAH BONARERI OMWENGA" userId="5eee4a3fb020514d" providerId="LiveId" clId="{3508765E-A5FE-4182-8D3A-6F7F551678BF}" dt="2022-12-10T19:53:23.256" v="4700" actId="700"/>
          <ac:spMkLst>
            <pc:docMk/>
            <pc:sldMk cId="2886169080" sldId="276"/>
            <ac:spMk id="3" creationId="{444C34DE-53BA-31B7-4F3E-A1D6C528112D}"/>
          </ac:spMkLst>
        </pc:spChg>
        <pc:spChg chg="del">
          <ac:chgData name="LYDIAH BONARERI OMWENGA" userId="5eee4a3fb020514d" providerId="LiveId" clId="{3508765E-A5FE-4182-8D3A-6F7F551678BF}" dt="2022-12-10T19:53:23.256" v="4700" actId="700"/>
          <ac:spMkLst>
            <pc:docMk/>
            <pc:sldMk cId="2886169080" sldId="276"/>
            <ac:spMk id="4" creationId="{FD8E7212-3703-EB75-342D-C8C8A4561BBA}"/>
          </ac:spMkLst>
        </pc:spChg>
        <pc:spChg chg="add mod ord">
          <ac:chgData name="LYDIAH BONARERI OMWENGA" userId="5eee4a3fb020514d" providerId="LiveId" clId="{3508765E-A5FE-4182-8D3A-6F7F551678BF}" dt="2022-12-11T17:54:54.091" v="7314" actId="1076"/>
          <ac:spMkLst>
            <pc:docMk/>
            <pc:sldMk cId="2886169080" sldId="276"/>
            <ac:spMk id="5" creationId="{A0DB2179-B3E9-544C-C6BD-3CC8B3D3FD9D}"/>
          </ac:spMkLst>
        </pc:spChg>
        <pc:spChg chg="add mod">
          <ac:chgData name="LYDIAH BONARERI OMWENGA" userId="5eee4a3fb020514d" providerId="LiveId" clId="{3508765E-A5FE-4182-8D3A-6F7F551678BF}" dt="2022-12-11T16:09:10.709" v="6450" actId="1076"/>
          <ac:spMkLst>
            <pc:docMk/>
            <pc:sldMk cId="2886169080" sldId="276"/>
            <ac:spMk id="6" creationId="{7B092C6F-16ED-D58F-16BD-61D4C4834D58}"/>
          </ac:spMkLst>
        </pc:spChg>
        <pc:spChg chg="add mod">
          <ac:chgData name="LYDIAH BONARERI OMWENGA" userId="5eee4a3fb020514d" providerId="LiveId" clId="{3508765E-A5FE-4182-8D3A-6F7F551678BF}" dt="2022-12-11T16:08:53.399" v="6447" actId="1076"/>
          <ac:spMkLst>
            <pc:docMk/>
            <pc:sldMk cId="2886169080" sldId="276"/>
            <ac:spMk id="7" creationId="{B077A7CE-0D41-CDE1-911D-5DC77F0E3BDD}"/>
          </ac:spMkLst>
        </pc:spChg>
        <pc:spChg chg="add mod">
          <ac:chgData name="LYDIAH BONARERI OMWENGA" userId="5eee4a3fb020514d" providerId="LiveId" clId="{3508765E-A5FE-4182-8D3A-6F7F551678BF}" dt="2022-12-10T20:32:40.728" v="4940" actId="207"/>
          <ac:spMkLst>
            <pc:docMk/>
            <pc:sldMk cId="2886169080" sldId="276"/>
            <ac:spMk id="8" creationId="{1E2283C1-B01A-EB83-03B1-6AE830A92B75}"/>
          </ac:spMkLst>
        </pc:spChg>
        <pc:spChg chg="add mod">
          <ac:chgData name="LYDIAH BONARERI OMWENGA" userId="5eee4a3fb020514d" providerId="LiveId" clId="{3508765E-A5FE-4182-8D3A-6F7F551678BF}" dt="2022-12-11T08:50:48.321" v="6173" actId="1076"/>
          <ac:spMkLst>
            <pc:docMk/>
            <pc:sldMk cId="2886169080" sldId="276"/>
            <ac:spMk id="9" creationId="{E4F2CCE6-6DC4-BDD0-E352-A50E2D340B25}"/>
          </ac:spMkLst>
        </pc:spChg>
        <pc:spChg chg="add mod">
          <ac:chgData name="LYDIAH BONARERI OMWENGA" userId="5eee4a3fb020514d" providerId="LiveId" clId="{3508765E-A5FE-4182-8D3A-6F7F551678BF}" dt="2022-12-10T20:31:35.659" v="4931" actId="207"/>
          <ac:spMkLst>
            <pc:docMk/>
            <pc:sldMk cId="2886169080" sldId="276"/>
            <ac:spMk id="10" creationId="{DD6FA484-FA90-0B4D-8FBF-C43B62BEC1B7}"/>
          </ac:spMkLst>
        </pc:spChg>
        <pc:spChg chg="add del mod">
          <ac:chgData name="LYDIAH BONARERI OMWENGA" userId="5eee4a3fb020514d" providerId="LiveId" clId="{3508765E-A5FE-4182-8D3A-6F7F551678BF}" dt="2022-12-10T20:13:47.533" v="4833" actId="478"/>
          <ac:spMkLst>
            <pc:docMk/>
            <pc:sldMk cId="2886169080" sldId="276"/>
            <ac:spMk id="11" creationId="{DCBE8815-43AD-10A7-D424-9559D552182D}"/>
          </ac:spMkLst>
        </pc:spChg>
        <pc:spChg chg="add mod">
          <ac:chgData name="LYDIAH BONARERI OMWENGA" userId="5eee4a3fb020514d" providerId="LiveId" clId="{3508765E-A5FE-4182-8D3A-6F7F551678BF}" dt="2022-12-11T16:09:04.497" v="6448" actId="1076"/>
          <ac:spMkLst>
            <pc:docMk/>
            <pc:sldMk cId="2886169080" sldId="276"/>
            <ac:spMk id="12" creationId="{16086AFD-BAD9-0187-38D0-FC610158E54A}"/>
          </ac:spMkLst>
        </pc:spChg>
        <pc:spChg chg="add mod">
          <ac:chgData name="LYDIAH BONARERI OMWENGA" userId="5eee4a3fb020514d" providerId="LiveId" clId="{3508765E-A5FE-4182-8D3A-6F7F551678BF}" dt="2022-12-11T16:08:40.355" v="6445" actId="1076"/>
          <ac:spMkLst>
            <pc:docMk/>
            <pc:sldMk cId="2886169080" sldId="276"/>
            <ac:spMk id="13" creationId="{AC44B2F5-EC03-8896-AA7C-AC4C97F99464}"/>
          </ac:spMkLst>
        </pc:spChg>
        <pc:spChg chg="add mod">
          <ac:chgData name="LYDIAH BONARERI OMWENGA" userId="5eee4a3fb020514d" providerId="LiveId" clId="{3508765E-A5FE-4182-8D3A-6F7F551678BF}" dt="2022-12-11T08:50:40.332" v="6171" actId="1076"/>
          <ac:spMkLst>
            <pc:docMk/>
            <pc:sldMk cId="2886169080" sldId="276"/>
            <ac:spMk id="14" creationId="{86ABBEC0-0822-DB64-8C3C-AE2792C18EF1}"/>
          </ac:spMkLst>
        </pc:spChg>
        <pc:spChg chg="add mod">
          <ac:chgData name="LYDIAH BONARERI OMWENGA" userId="5eee4a3fb020514d" providerId="LiveId" clId="{3508765E-A5FE-4182-8D3A-6F7F551678BF}" dt="2022-12-11T08:50:45.085" v="6172" actId="1076"/>
          <ac:spMkLst>
            <pc:docMk/>
            <pc:sldMk cId="2886169080" sldId="276"/>
            <ac:spMk id="15" creationId="{F3D5CAF0-4E49-13C6-FCAE-8B3C0B1AE685}"/>
          </ac:spMkLst>
        </pc:spChg>
        <pc:spChg chg="add mod">
          <ac:chgData name="LYDIAH BONARERI OMWENGA" userId="5eee4a3fb020514d" providerId="LiveId" clId="{3508765E-A5FE-4182-8D3A-6F7F551678BF}" dt="2022-12-11T08:50:53.095" v="6174" actId="1076"/>
          <ac:spMkLst>
            <pc:docMk/>
            <pc:sldMk cId="2886169080" sldId="276"/>
            <ac:spMk id="16" creationId="{47FBE482-EFEF-BC1B-A07A-AEC59403EBE6}"/>
          </ac:spMkLst>
        </pc:spChg>
        <pc:spChg chg="add mod">
          <ac:chgData name="LYDIAH BONARERI OMWENGA" userId="5eee4a3fb020514d" providerId="LiveId" clId="{3508765E-A5FE-4182-8D3A-6F7F551678BF}" dt="2022-12-11T16:09:17.462" v="6451" actId="403"/>
          <ac:spMkLst>
            <pc:docMk/>
            <pc:sldMk cId="2886169080" sldId="276"/>
            <ac:spMk id="26" creationId="{3AF1F4B5-3C92-021A-223C-DB63CBC12C30}"/>
          </ac:spMkLst>
        </pc:spChg>
        <pc:spChg chg="add mod">
          <ac:chgData name="LYDIAH BONARERI OMWENGA" userId="5eee4a3fb020514d" providerId="LiveId" clId="{3508765E-A5FE-4182-8D3A-6F7F551678BF}" dt="2022-12-11T16:09:32.077" v="6452" actId="403"/>
          <ac:spMkLst>
            <pc:docMk/>
            <pc:sldMk cId="2886169080" sldId="276"/>
            <ac:spMk id="28" creationId="{0CF6FB3D-DC49-2A0F-567B-6243B1BECE9D}"/>
          </ac:spMkLst>
        </pc:spChg>
        <pc:spChg chg="add mod">
          <ac:chgData name="LYDIAH BONARERI OMWENGA" userId="5eee4a3fb020514d" providerId="LiveId" clId="{3508765E-A5FE-4182-8D3A-6F7F551678BF}" dt="2022-12-11T16:09:40.515" v="6453" actId="403"/>
          <ac:spMkLst>
            <pc:docMk/>
            <pc:sldMk cId="2886169080" sldId="276"/>
            <ac:spMk id="30" creationId="{FD2245EF-C56C-7805-CF66-2DD8F46AC0A2}"/>
          </ac:spMkLst>
        </pc:spChg>
        <pc:spChg chg="add mod">
          <ac:chgData name="LYDIAH BONARERI OMWENGA" userId="5eee4a3fb020514d" providerId="LiveId" clId="{3508765E-A5FE-4182-8D3A-6F7F551678BF}" dt="2022-12-11T16:09:52.895" v="6454" actId="403"/>
          <ac:spMkLst>
            <pc:docMk/>
            <pc:sldMk cId="2886169080" sldId="276"/>
            <ac:spMk id="32" creationId="{4917A2BF-A38A-29D0-6FD3-ABD5343B4240}"/>
          </ac:spMkLst>
        </pc:spChg>
        <pc:spChg chg="add mod">
          <ac:chgData name="LYDIAH BONARERI OMWENGA" userId="5eee4a3fb020514d" providerId="LiveId" clId="{3508765E-A5FE-4182-8D3A-6F7F551678BF}" dt="2022-12-11T16:10:10.388" v="6456" actId="14100"/>
          <ac:spMkLst>
            <pc:docMk/>
            <pc:sldMk cId="2886169080" sldId="276"/>
            <ac:spMk id="34" creationId="{C5725557-7070-8AE1-57C7-F63A4BF62EAD}"/>
          </ac:spMkLst>
        </pc:spChg>
        <pc:spChg chg="add mod">
          <ac:chgData name="LYDIAH BONARERI OMWENGA" userId="5eee4a3fb020514d" providerId="LiveId" clId="{3508765E-A5FE-4182-8D3A-6F7F551678BF}" dt="2022-12-11T17:55:46.741" v="7357" actId="20577"/>
          <ac:spMkLst>
            <pc:docMk/>
            <pc:sldMk cId="2886169080" sldId="276"/>
            <ac:spMk id="36" creationId="{3D54F0EA-AE47-D511-3D43-B1E66A8E437E}"/>
          </ac:spMkLst>
        </pc:spChg>
        <pc:spChg chg="add mod">
          <ac:chgData name="LYDIAH BONARERI OMWENGA" userId="5eee4a3fb020514d" providerId="LiveId" clId="{3508765E-A5FE-4182-8D3A-6F7F551678BF}" dt="2022-12-11T17:09:54.302" v="6941" actId="207"/>
          <ac:spMkLst>
            <pc:docMk/>
            <pc:sldMk cId="2886169080" sldId="276"/>
            <ac:spMk id="38" creationId="{4934CCCD-B101-9877-240A-AA338D94F18E}"/>
          </ac:spMkLst>
        </pc:spChg>
        <pc:cxnChg chg="add mod">
          <ac:chgData name="LYDIAH BONARERI OMWENGA" userId="5eee4a3fb020514d" providerId="LiveId" clId="{3508765E-A5FE-4182-8D3A-6F7F551678BF}" dt="2022-12-10T20:16:58.751" v="4853" actId="13822"/>
          <ac:cxnSpMkLst>
            <pc:docMk/>
            <pc:sldMk cId="2886169080" sldId="276"/>
            <ac:cxnSpMk id="18" creationId="{481048E2-2B0E-ADA7-8904-5AD0228B9641}"/>
          </ac:cxnSpMkLst>
        </pc:cxnChg>
        <pc:cxnChg chg="add del mod">
          <ac:chgData name="LYDIAH BONARERI OMWENGA" userId="5eee4a3fb020514d" providerId="LiveId" clId="{3508765E-A5FE-4182-8D3A-6F7F551678BF}" dt="2022-12-10T20:18:30.349" v="4861" actId="478"/>
          <ac:cxnSpMkLst>
            <pc:docMk/>
            <pc:sldMk cId="2886169080" sldId="276"/>
            <ac:cxnSpMk id="20" creationId="{FB5AC9DE-E547-7833-898A-12A955BE3A6B}"/>
          </ac:cxnSpMkLst>
        </pc:cxnChg>
      </pc:sldChg>
      <pc:sldChg chg="addSp delSp modSp new mod setBg">
        <pc:chgData name="LYDIAH BONARERI OMWENGA" userId="5eee4a3fb020514d" providerId="LiveId" clId="{3508765E-A5FE-4182-8D3A-6F7F551678BF}" dt="2022-12-11T18:34:58.039" v="7996" actId="20577"/>
        <pc:sldMkLst>
          <pc:docMk/>
          <pc:sldMk cId="1900325789" sldId="277"/>
        </pc:sldMkLst>
        <pc:spChg chg="mod">
          <ac:chgData name="LYDIAH BONARERI OMWENGA" userId="5eee4a3fb020514d" providerId="LiveId" clId="{3508765E-A5FE-4182-8D3A-6F7F551678BF}" dt="2022-12-11T17:38:15.371" v="7186" actId="20577"/>
          <ac:spMkLst>
            <pc:docMk/>
            <pc:sldMk cId="1900325789" sldId="277"/>
            <ac:spMk id="2" creationId="{AEC08DBD-300C-DC30-7344-46F929A1DAB7}"/>
          </ac:spMkLst>
        </pc:spChg>
        <pc:spChg chg="add del mod">
          <ac:chgData name="LYDIAH BONARERI OMWENGA" userId="5eee4a3fb020514d" providerId="LiveId" clId="{3508765E-A5FE-4182-8D3A-6F7F551678BF}" dt="2022-12-11T18:34:58.039" v="7996" actId="20577"/>
          <ac:spMkLst>
            <pc:docMk/>
            <pc:sldMk cId="1900325789" sldId="277"/>
            <ac:spMk id="3" creationId="{F506FF0D-1CCC-3C37-73EE-BF0203D0CA1C}"/>
          </ac:spMkLst>
        </pc:spChg>
        <pc:spChg chg="add del mod">
          <ac:chgData name="LYDIAH BONARERI OMWENGA" userId="5eee4a3fb020514d" providerId="LiveId" clId="{3508765E-A5FE-4182-8D3A-6F7F551678BF}" dt="2022-12-11T16:01:07.684" v="6372" actId="478"/>
          <ac:spMkLst>
            <pc:docMk/>
            <pc:sldMk cId="1900325789" sldId="277"/>
            <ac:spMk id="5" creationId="{62175068-FCAC-AED7-72D9-385CBF3894DD}"/>
          </ac:spMkLst>
        </pc:spChg>
        <pc:spChg chg="add del mod">
          <ac:chgData name="LYDIAH BONARERI OMWENGA" userId="5eee4a3fb020514d" providerId="LiveId" clId="{3508765E-A5FE-4182-8D3A-6F7F551678BF}" dt="2022-12-11T17:03:36.143" v="6899" actId="478"/>
          <ac:spMkLst>
            <pc:docMk/>
            <pc:sldMk cId="1900325789" sldId="277"/>
            <ac:spMk id="7" creationId="{41524065-93B9-72B5-DF7B-DCEA23FD4409}"/>
          </ac:spMkLst>
        </pc:spChg>
        <pc:spChg chg="add del mod">
          <ac:chgData name="LYDIAH BONARERI OMWENGA" userId="5eee4a3fb020514d" providerId="LiveId" clId="{3508765E-A5FE-4182-8D3A-6F7F551678BF}" dt="2022-12-11T17:04:04.538" v="6902" actId="478"/>
          <ac:spMkLst>
            <pc:docMk/>
            <pc:sldMk cId="1900325789" sldId="277"/>
            <ac:spMk id="9" creationId="{14BB8A9B-201F-7467-5B13-D73A4BEDBADF}"/>
          </ac:spMkLst>
        </pc:spChg>
      </pc:sldChg>
      <pc:sldChg chg="addSp delSp modSp new del mod chgLayout">
        <pc:chgData name="LYDIAH BONARERI OMWENGA" userId="5eee4a3fb020514d" providerId="LiveId" clId="{3508765E-A5FE-4182-8D3A-6F7F551678BF}" dt="2022-12-10T22:14:03.869" v="5532" actId="2696"/>
        <pc:sldMkLst>
          <pc:docMk/>
          <pc:sldMk cId="3923298896" sldId="277"/>
        </pc:sldMkLst>
        <pc:spChg chg="del">
          <ac:chgData name="LYDIAH BONARERI OMWENGA" userId="5eee4a3fb020514d" providerId="LiveId" clId="{3508765E-A5FE-4182-8D3A-6F7F551678BF}" dt="2022-12-10T20:23:40.131" v="4888" actId="700"/>
          <ac:spMkLst>
            <pc:docMk/>
            <pc:sldMk cId="3923298896" sldId="277"/>
            <ac:spMk id="2" creationId="{6893E34A-C873-A555-28A9-EC8EB2C2A59E}"/>
          </ac:spMkLst>
        </pc:spChg>
        <pc:spChg chg="add mod ord">
          <ac:chgData name="LYDIAH BONARERI OMWENGA" userId="5eee4a3fb020514d" providerId="LiveId" clId="{3508765E-A5FE-4182-8D3A-6F7F551678BF}" dt="2022-12-10T20:23:40.131" v="4888" actId="700"/>
          <ac:spMkLst>
            <pc:docMk/>
            <pc:sldMk cId="3923298896" sldId="277"/>
            <ac:spMk id="3" creationId="{4FEC5C8A-EE01-0D45-7E61-062728E6A56F}"/>
          </ac:spMkLst>
        </pc:spChg>
      </pc:sldChg>
      <pc:sldChg chg="addSp modSp new ord setBg">
        <pc:chgData name="LYDIAH BONARERI OMWENGA" userId="5eee4a3fb020514d" providerId="LiveId" clId="{3508765E-A5FE-4182-8D3A-6F7F551678BF}" dt="2022-12-11T17:16:27.700" v="6983"/>
        <pc:sldMkLst>
          <pc:docMk/>
          <pc:sldMk cId="1458528803" sldId="278"/>
        </pc:sldMkLst>
        <pc:spChg chg="mod">
          <ac:chgData name="LYDIAH BONARERI OMWENGA" userId="5eee4a3fb020514d" providerId="LiveId" clId="{3508765E-A5FE-4182-8D3A-6F7F551678BF}" dt="2022-12-11T16:51:03.389" v="6701"/>
          <ac:spMkLst>
            <pc:docMk/>
            <pc:sldMk cId="1458528803" sldId="278"/>
            <ac:spMk id="2" creationId="{AE8355E7-8E8B-F81E-2B59-44F67DE772EA}"/>
          </ac:spMkLst>
        </pc:spChg>
        <pc:spChg chg="mod">
          <ac:chgData name="LYDIAH BONARERI OMWENGA" userId="5eee4a3fb020514d" providerId="LiveId" clId="{3508765E-A5FE-4182-8D3A-6F7F551678BF}" dt="2022-12-11T16:51:03.389" v="6701"/>
          <ac:spMkLst>
            <pc:docMk/>
            <pc:sldMk cId="1458528803" sldId="278"/>
            <ac:spMk id="3" creationId="{9B079F2A-6223-8E9F-E60F-1A4311610DD4}"/>
          </ac:spMkLst>
        </pc:spChg>
        <pc:picChg chg="add mod">
          <ac:chgData name="LYDIAH BONARERI OMWENGA" userId="5eee4a3fb020514d" providerId="LiveId" clId="{3508765E-A5FE-4182-8D3A-6F7F551678BF}" dt="2022-12-11T05:39:21.173" v="5969"/>
          <ac:picMkLst>
            <pc:docMk/>
            <pc:sldMk cId="1458528803" sldId="278"/>
            <ac:picMk id="4" creationId="{AD5EA78E-4F01-D4AB-BC2F-24AB35831391}"/>
          </ac:picMkLst>
        </pc:picChg>
      </pc:sldChg>
      <pc:sldChg chg="addSp delSp modSp new mod ord modClrScheme chgLayout">
        <pc:chgData name="LYDIAH BONARERI OMWENGA" userId="5eee4a3fb020514d" providerId="LiveId" clId="{3508765E-A5FE-4182-8D3A-6F7F551678BF}" dt="2022-12-11T05:52:24.368" v="5971"/>
        <pc:sldMkLst>
          <pc:docMk/>
          <pc:sldMk cId="4270325027" sldId="279"/>
        </pc:sldMkLst>
        <pc:spChg chg="del">
          <ac:chgData name="LYDIAH BONARERI OMWENGA" userId="5eee4a3fb020514d" providerId="LiveId" clId="{3508765E-A5FE-4182-8D3A-6F7F551678BF}" dt="2022-12-11T05:51:52.912" v="5970" actId="700"/>
          <ac:spMkLst>
            <pc:docMk/>
            <pc:sldMk cId="4270325027" sldId="279"/>
            <ac:spMk id="2" creationId="{F37A5014-68DA-8AC0-F5C1-333C1818A3E3}"/>
          </ac:spMkLst>
        </pc:spChg>
        <pc:spChg chg="del">
          <ac:chgData name="LYDIAH BONARERI OMWENGA" userId="5eee4a3fb020514d" providerId="LiveId" clId="{3508765E-A5FE-4182-8D3A-6F7F551678BF}" dt="2022-12-11T05:51:52.912" v="5970" actId="700"/>
          <ac:spMkLst>
            <pc:docMk/>
            <pc:sldMk cId="4270325027" sldId="279"/>
            <ac:spMk id="3" creationId="{547E764E-5072-0797-D17A-409944AB93B0}"/>
          </ac:spMkLst>
        </pc:spChg>
        <pc:picChg chg="add mod">
          <ac:chgData name="LYDIAH BONARERI OMWENGA" userId="5eee4a3fb020514d" providerId="LiveId" clId="{3508765E-A5FE-4182-8D3A-6F7F551678BF}" dt="2022-12-11T05:52:24.368" v="5971"/>
          <ac:picMkLst>
            <pc:docMk/>
            <pc:sldMk cId="4270325027" sldId="279"/>
            <ac:picMk id="4" creationId="{A89D9C35-D0DB-8362-FB30-C4CB037E4D53}"/>
          </ac:picMkLst>
        </pc:picChg>
      </pc:sldChg>
      <pc:sldChg chg="addSp delSp modSp new mod ord">
        <pc:chgData name="LYDIAH BONARERI OMWENGA" userId="5eee4a3fb020514d" providerId="LiveId" clId="{3508765E-A5FE-4182-8D3A-6F7F551678BF}" dt="2022-12-11T19:16:38.586" v="7999"/>
        <pc:sldMkLst>
          <pc:docMk/>
          <pc:sldMk cId="2882897856" sldId="280"/>
        </pc:sldMkLst>
        <pc:spChg chg="add del mod">
          <ac:chgData name="LYDIAH BONARERI OMWENGA" userId="5eee4a3fb020514d" providerId="LiveId" clId="{3508765E-A5FE-4182-8D3A-6F7F551678BF}" dt="2022-12-11T05:53:08.855" v="5975"/>
          <ac:spMkLst>
            <pc:docMk/>
            <pc:sldMk cId="2882897856" sldId="280"/>
            <ac:spMk id="2" creationId="{DB1E76CB-5925-B88E-C1D0-C8736047AA3D}"/>
          </ac:spMkLst>
        </pc:spChg>
        <pc:spChg chg="add mod">
          <ac:chgData name="LYDIAH BONARERI OMWENGA" userId="5eee4a3fb020514d" providerId="LiveId" clId="{3508765E-A5FE-4182-8D3A-6F7F551678BF}" dt="2022-12-11T17:59:56.849" v="7373" actId="1076"/>
          <ac:spMkLst>
            <pc:docMk/>
            <pc:sldMk cId="2882897856" sldId="280"/>
            <ac:spMk id="5" creationId="{2DC4DED5-D758-F5BF-FBEB-7374B4CC0471}"/>
          </ac:spMkLst>
        </pc:spChg>
        <pc:picChg chg="add mod">
          <ac:chgData name="LYDIAH BONARERI OMWENGA" userId="5eee4a3fb020514d" providerId="LiveId" clId="{3508765E-A5FE-4182-8D3A-6F7F551678BF}" dt="2022-12-11T18:00:03.073" v="7375" actId="14100"/>
          <ac:picMkLst>
            <pc:docMk/>
            <pc:sldMk cId="2882897856" sldId="280"/>
            <ac:picMk id="3" creationId="{6D8BD8D3-D60C-0FD0-98FA-C29E150206E2}"/>
          </ac:picMkLst>
        </pc:picChg>
      </pc:sldChg>
      <pc:sldChg chg="addSp delSp modSp new mod ord setBg modClrScheme chgLayout">
        <pc:chgData name="LYDIAH BONARERI OMWENGA" userId="5eee4a3fb020514d" providerId="LiveId" clId="{3508765E-A5FE-4182-8D3A-6F7F551678BF}" dt="2022-12-11T16:51:03.666" v="6702" actId="27636"/>
        <pc:sldMkLst>
          <pc:docMk/>
          <pc:sldMk cId="3431983586" sldId="281"/>
        </pc:sldMkLst>
        <pc:spChg chg="add del mod">
          <ac:chgData name="LYDIAH BONARERI OMWENGA" userId="5eee4a3fb020514d" providerId="LiveId" clId="{3508765E-A5FE-4182-8D3A-6F7F551678BF}" dt="2022-12-11T06:53:47.401" v="5999"/>
          <ac:spMkLst>
            <pc:docMk/>
            <pc:sldMk cId="3431983586" sldId="281"/>
            <ac:spMk id="2" creationId="{88E89A1A-C476-AC20-3537-400826B9B8A6}"/>
          </ac:spMkLst>
        </pc:spChg>
        <pc:spChg chg="add del mod">
          <ac:chgData name="LYDIAH BONARERI OMWENGA" userId="5eee4a3fb020514d" providerId="LiveId" clId="{3508765E-A5FE-4182-8D3A-6F7F551678BF}" dt="2022-12-11T06:53:43.734" v="5996"/>
          <ac:spMkLst>
            <pc:docMk/>
            <pc:sldMk cId="3431983586" sldId="281"/>
            <ac:spMk id="3" creationId="{FA366195-69B7-F698-0C24-31568CE048D5}"/>
          </ac:spMkLst>
        </pc:spChg>
        <pc:spChg chg="add mod">
          <ac:chgData name="LYDIAH BONARERI OMWENGA" userId="5eee4a3fb020514d" providerId="LiveId" clId="{3508765E-A5FE-4182-8D3A-6F7F551678BF}" dt="2022-12-11T07:15:18.558" v="6063" actId="1076"/>
          <ac:spMkLst>
            <pc:docMk/>
            <pc:sldMk cId="3431983586" sldId="281"/>
            <ac:spMk id="4" creationId="{0A43D30B-2412-EB06-063A-086B4B9A54F6}"/>
          </ac:spMkLst>
        </pc:spChg>
        <pc:spChg chg="add del mod">
          <ac:chgData name="LYDIAH BONARERI OMWENGA" userId="5eee4a3fb020514d" providerId="LiveId" clId="{3508765E-A5FE-4182-8D3A-6F7F551678BF}" dt="2022-12-11T06:54:15.062" v="6001"/>
          <ac:spMkLst>
            <pc:docMk/>
            <pc:sldMk cId="3431983586" sldId="281"/>
            <ac:spMk id="5" creationId="{6D4BBE1B-04CB-418D-4EE5-F7A66E96D5A7}"/>
          </ac:spMkLst>
        </pc:spChg>
        <pc:spChg chg="add mod">
          <ac:chgData name="LYDIAH BONARERI OMWENGA" userId="5eee4a3fb020514d" providerId="LiveId" clId="{3508765E-A5FE-4182-8D3A-6F7F551678BF}" dt="2022-12-11T16:51:03.666" v="6702" actId="27636"/>
          <ac:spMkLst>
            <pc:docMk/>
            <pc:sldMk cId="3431983586" sldId="281"/>
            <ac:spMk id="6" creationId="{B4974FB9-D741-21B0-5A95-0B4DD4DA9B4C}"/>
          </ac:spMkLst>
        </pc:spChg>
        <pc:spChg chg="add del">
          <ac:chgData name="LYDIAH BONARERI OMWENGA" userId="5eee4a3fb020514d" providerId="LiveId" clId="{3508765E-A5FE-4182-8D3A-6F7F551678BF}" dt="2022-12-11T06:56:16.841" v="6016" actId="478"/>
          <ac:spMkLst>
            <pc:docMk/>
            <pc:sldMk cId="3431983586" sldId="281"/>
            <ac:spMk id="8" creationId="{EFC4A3CA-419B-07DB-BFB6-C5D244AE3D1F}"/>
          </ac:spMkLst>
        </pc:spChg>
        <pc:spChg chg="add mod">
          <ac:chgData name="LYDIAH BONARERI OMWENGA" userId="5eee4a3fb020514d" providerId="LiveId" clId="{3508765E-A5FE-4182-8D3A-6F7F551678BF}" dt="2022-12-11T08:25:19.995" v="6131" actId="113"/>
          <ac:spMkLst>
            <pc:docMk/>
            <pc:sldMk cId="3431983586" sldId="281"/>
            <ac:spMk id="9" creationId="{86A009D0-C8FA-5760-9F94-74F5841C7C9F}"/>
          </ac:spMkLst>
        </pc:spChg>
        <pc:spChg chg="add del mod">
          <ac:chgData name="LYDIAH BONARERI OMWENGA" userId="5eee4a3fb020514d" providerId="LiveId" clId="{3508765E-A5FE-4182-8D3A-6F7F551678BF}" dt="2022-12-11T07:15:40.719" v="6067" actId="478"/>
          <ac:spMkLst>
            <pc:docMk/>
            <pc:sldMk cId="3431983586" sldId="281"/>
            <ac:spMk id="11" creationId="{9862E0D2-BFD9-1FBC-8D4F-7E85F9C70045}"/>
          </ac:spMkLst>
        </pc:spChg>
        <pc:spChg chg="add del">
          <ac:chgData name="LYDIAH BONARERI OMWENGA" userId="5eee4a3fb020514d" providerId="LiveId" clId="{3508765E-A5FE-4182-8D3A-6F7F551678BF}" dt="2022-12-11T07:02:21.399" v="6022" actId="478"/>
          <ac:spMkLst>
            <pc:docMk/>
            <pc:sldMk cId="3431983586" sldId="281"/>
            <ac:spMk id="13" creationId="{FFFA7A47-B405-E21A-4248-008DE0E7186B}"/>
          </ac:spMkLst>
        </pc:spChg>
        <pc:spChg chg="add mod">
          <ac:chgData name="LYDIAH BONARERI OMWENGA" userId="5eee4a3fb020514d" providerId="LiveId" clId="{3508765E-A5FE-4182-8D3A-6F7F551678BF}" dt="2022-12-11T08:25:44.650" v="6133" actId="113"/>
          <ac:spMkLst>
            <pc:docMk/>
            <pc:sldMk cId="3431983586" sldId="281"/>
            <ac:spMk id="15" creationId="{52247AE1-D45E-EEC3-9128-97878DB6BDA6}"/>
          </ac:spMkLst>
        </pc:spChg>
        <pc:spChg chg="add mod">
          <ac:chgData name="LYDIAH BONARERI OMWENGA" userId="5eee4a3fb020514d" providerId="LiveId" clId="{3508765E-A5FE-4182-8D3A-6F7F551678BF}" dt="2022-12-11T08:25:34.926" v="6132" actId="113"/>
          <ac:spMkLst>
            <pc:docMk/>
            <pc:sldMk cId="3431983586" sldId="281"/>
            <ac:spMk id="16" creationId="{91CCEF37-1A57-8739-8CC0-D6420EBF1C81}"/>
          </ac:spMkLst>
        </pc:spChg>
        <pc:spChg chg="add mod">
          <ac:chgData name="LYDIAH BONARERI OMWENGA" userId="5eee4a3fb020514d" providerId="LiveId" clId="{3508765E-A5FE-4182-8D3A-6F7F551678BF}" dt="2022-12-11T08:21:00.566" v="6124" actId="207"/>
          <ac:spMkLst>
            <pc:docMk/>
            <pc:sldMk cId="3431983586" sldId="281"/>
            <ac:spMk id="17" creationId="{D4443B7B-3692-F686-8AF4-28C48B880FA3}"/>
          </ac:spMkLst>
        </pc:spChg>
        <pc:spChg chg="add mod">
          <ac:chgData name="LYDIAH BONARERI OMWENGA" userId="5eee4a3fb020514d" providerId="LiveId" clId="{3508765E-A5FE-4182-8D3A-6F7F551678BF}" dt="2022-12-11T08:20:54.087" v="6123" actId="207"/>
          <ac:spMkLst>
            <pc:docMk/>
            <pc:sldMk cId="3431983586" sldId="281"/>
            <ac:spMk id="18" creationId="{A02C3BE9-9999-69B3-9F42-D0A75683D659}"/>
          </ac:spMkLst>
        </pc:spChg>
        <pc:spChg chg="add mod">
          <ac:chgData name="LYDIAH BONARERI OMWENGA" userId="5eee4a3fb020514d" providerId="LiveId" clId="{3508765E-A5FE-4182-8D3A-6F7F551678BF}" dt="2022-12-11T08:19:55.850" v="6122" actId="207"/>
          <ac:spMkLst>
            <pc:docMk/>
            <pc:sldMk cId="3431983586" sldId="281"/>
            <ac:spMk id="19" creationId="{D3AE0327-FD22-FDCB-4E74-FA203FE5A779}"/>
          </ac:spMkLst>
        </pc:spChg>
        <pc:picChg chg="add del mod">
          <ac:chgData name="LYDIAH BONARERI OMWENGA" userId="5eee4a3fb020514d" providerId="LiveId" clId="{3508765E-A5FE-4182-8D3A-6F7F551678BF}" dt="2022-12-11T07:13:10.412" v="6047" actId="478"/>
          <ac:picMkLst>
            <pc:docMk/>
            <pc:sldMk cId="3431983586" sldId="281"/>
            <ac:picMk id="14" creationId="{00D1A5D4-6464-CA7A-384D-0FB27D239523}"/>
          </ac:picMkLst>
        </pc:picChg>
      </pc:sldChg>
      <pc:sldChg chg="addSp delSp modSp new mod ord setBg">
        <pc:chgData name="LYDIAH BONARERI OMWENGA" userId="5eee4a3fb020514d" providerId="LiveId" clId="{3508765E-A5FE-4182-8D3A-6F7F551678BF}" dt="2022-12-11T18:13:45.306" v="7598"/>
        <pc:sldMkLst>
          <pc:docMk/>
          <pc:sldMk cId="307248525" sldId="282"/>
        </pc:sldMkLst>
        <pc:spChg chg="del mod ord">
          <ac:chgData name="LYDIAH BONARERI OMWENGA" userId="5eee4a3fb020514d" providerId="LiveId" clId="{3508765E-A5FE-4182-8D3A-6F7F551678BF}" dt="2022-12-11T18:11:02.513" v="7542" actId="478"/>
          <ac:spMkLst>
            <pc:docMk/>
            <pc:sldMk cId="307248525" sldId="282"/>
            <ac:spMk id="2" creationId="{DD97FBDF-9D34-37D1-88C7-48A41442CC0E}"/>
          </ac:spMkLst>
        </pc:spChg>
        <pc:spChg chg="del">
          <ac:chgData name="LYDIAH BONARERI OMWENGA" userId="5eee4a3fb020514d" providerId="LiveId" clId="{3508765E-A5FE-4182-8D3A-6F7F551678BF}" dt="2022-12-11T18:07:50.251" v="7514"/>
          <ac:spMkLst>
            <pc:docMk/>
            <pc:sldMk cId="307248525" sldId="282"/>
            <ac:spMk id="3" creationId="{A59C8F02-BD0C-9FD3-4782-EC0FE2E8DAFD}"/>
          </ac:spMkLst>
        </pc:spChg>
        <pc:spChg chg="add del mod">
          <ac:chgData name="LYDIAH BONARERI OMWENGA" userId="5eee4a3fb020514d" providerId="LiveId" clId="{3508765E-A5FE-4182-8D3A-6F7F551678BF}" dt="2022-12-11T18:10:12.313" v="7533" actId="478"/>
          <ac:spMkLst>
            <pc:docMk/>
            <pc:sldMk cId="307248525" sldId="282"/>
            <ac:spMk id="8" creationId="{ECCD050B-FAE5-F7CF-6B30-C572F63554AB}"/>
          </ac:spMkLst>
        </pc:spChg>
        <pc:spChg chg="add del mod">
          <ac:chgData name="LYDIAH BONARERI OMWENGA" userId="5eee4a3fb020514d" providerId="LiveId" clId="{3508765E-A5FE-4182-8D3A-6F7F551678BF}" dt="2022-12-11T18:12:19.244" v="7593" actId="478"/>
          <ac:spMkLst>
            <pc:docMk/>
            <pc:sldMk cId="307248525" sldId="282"/>
            <ac:spMk id="10" creationId="{24BA742C-76AE-1CFE-0ABF-7E29FCC80DFA}"/>
          </ac:spMkLst>
        </pc:spChg>
        <pc:spChg chg="add del">
          <ac:chgData name="LYDIAH BONARERI OMWENGA" userId="5eee4a3fb020514d" providerId="LiveId" clId="{3508765E-A5FE-4182-8D3A-6F7F551678BF}" dt="2022-12-11T18:09:28.507" v="7529" actId="26606"/>
          <ac:spMkLst>
            <pc:docMk/>
            <pc:sldMk cId="307248525" sldId="282"/>
            <ac:spMk id="11" creationId="{C7D023E4-8DE1-436E-9847-ED6A4B4B04FD}"/>
          </ac:spMkLst>
        </pc:spChg>
        <pc:spChg chg="add mod">
          <ac:chgData name="LYDIAH BONARERI OMWENGA" userId="5eee4a3fb020514d" providerId="LiveId" clId="{3508765E-A5FE-4182-8D3A-6F7F551678BF}" dt="2022-12-11T18:12:07.187" v="7591" actId="20577"/>
          <ac:spMkLst>
            <pc:docMk/>
            <pc:sldMk cId="307248525" sldId="282"/>
            <ac:spMk id="16" creationId="{3F5974F4-1766-E726-BE46-A85F840186BF}"/>
          </ac:spMkLst>
        </pc:spChg>
        <pc:grpChg chg="add del">
          <ac:chgData name="LYDIAH BONARERI OMWENGA" userId="5eee4a3fb020514d" providerId="LiveId" clId="{3508765E-A5FE-4182-8D3A-6F7F551678BF}" dt="2022-12-11T18:09:28.507" v="7529" actId="26606"/>
          <ac:grpSpMkLst>
            <pc:docMk/>
            <pc:sldMk cId="307248525" sldId="282"/>
            <ac:grpSpMk id="13" creationId="{5AC726A0-27B7-4B96-9E80-CBA87C29A7FF}"/>
          </ac:grpSpMkLst>
        </pc:grpChg>
        <pc:grpChg chg="add del">
          <ac:chgData name="LYDIAH BONARERI OMWENGA" userId="5eee4a3fb020514d" providerId="LiveId" clId="{3508765E-A5FE-4182-8D3A-6F7F551678BF}" dt="2022-12-11T18:09:28.507" v="7529" actId="26606"/>
          <ac:grpSpMkLst>
            <pc:docMk/>
            <pc:sldMk cId="307248525" sldId="282"/>
            <ac:grpSpMk id="17" creationId="{43F5E015-E085-4624-B431-B42414448684}"/>
          </ac:grpSpMkLst>
        </pc:grpChg>
        <pc:picChg chg="add del mod">
          <ac:chgData name="LYDIAH BONARERI OMWENGA" userId="5eee4a3fb020514d" providerId="LiveId" clId="{3508765E-A5FE-4182-8D3A-6F7F551678BF}" dt="2022-12-11T18:10:19.860" v="7534" actId="478"/>
          <ac:picMkLst>
            <pc:docMk/>
            <pc:sldMk cId="307248525" sldId="282"/>
            <ac:picMk id="4" creationId="{C94C203E-99C5-A382-87BF-23E2B7CDA286}"/>
          </ac:picMkLst>
        </pc:picChg>
        <pc:picChg chg="add del mod">
          <ac:chgData name="LYDIAH BONARERI OMWENGA" userId="5eee4a3fb020514d" providerId="LiveId" clId="{3508765E-A5FE-4182-8D3A-6F7F551678BF}" dt="2022-12-11T18:10:24.851" v="7535" actId="478"/>
          <ac:picMkLst>
            <pc:docMk/>
            <pc:sldMk cId="307248525" sldId="282"/>
            <ac:picMk id="5" creationId="{8E4556A6-C74D-DEF8-D429-8B83EBD76A52}"/>
          </ac:picMkLst>
        </pc:picChg>
        <pc:picChg chg="add mod ord">
          <ac:chgData name="LYDIAH BONARERI OMWENGA" userId="5eee4a3fb020514d" providerId="LiveId" clId="{3508765E-A5FE-4182-8D3A-6F7F551678BF}" dt="2022-12-11T18:12:44.428" v="7596" actId="14100"/>
          <ac:picMkLst>
            <pc:docMk/>
            <pc:sldMk cId="307248525" sldId="282"/>
            <ac:picMk id="6" creationId="{0A99A1BD-2516-FC40-66D5-D2FDD995B961}"/>
          </ac:picMkLst>
        </pc:picChg>
      </pc:sldChg>
      <pc:sldChg chg="new del">
        <pc:chgData name="LYDIAH BONARERI OMWENGA" userId="5eee4a3fb020514d" providerId="LiveId" clId="{3508765E-A5FE-4182-8D3A-6F7F551678BF}" dt="2022-12-11T16:28:42.701" v="6535" actId="2696"/>
        <pc:sldMkLst>
          <pc:docMk/>
          <pc:sldMk cId="2398212665" sldId="282"/>
        </pc:sldMkLst>
      </pc:sldChg>
      <pc:sldChg chg="addSp delSp modSp new del mod ord">
        <pc:chgData name="LYDIAH BONARERI OMWENGA" userId="5eee4a3fb020514d" providerId="LiveId" clId="{3508765E-A5FE-4182-8D3A-6F7F551678BF}" dt="2022-12-11T18:27:18.627" v="7876" actId="2696"/>
        <pc:sldMkLst>
          <pc:docMk/>
          <pc:sldMk cId="3069407495" sldId="283"/>
        </pc:sldMkLst>
        <pc:spChg chg="mod">
          <ac:chgData name="LYDIAH BONARERI OMWENGA" userId="5eee4a3fb020514d" providerId="LiveId" clId="{3508765E-A5FE-4182-8D3A-6F7F551678BF}" dt="2022-12-11T18:26:05.582" v="7864" actId="1076"/>
          <ac:spMkLst>
            <pc:docMk/>
            <pc:sldMk cId="3069407495" sldId="283"/>
            <ac:spMk id="2" creationId="{B1904FE2-A057-08A3-9E7B-DF37AFC6C733}"/>
          </ac:spMkLst>
        </pc:spChg>
        <pc:spChg chg="mod">
          <ac:chgData name="LYDIAH BONARERI OMWENGA" userId="5eee4a3fb020514d" providerId="LiveId" clId="{3508765E-A5FE-4182-8D3A-6F7F551678BF}" dt="2022-12-11T18:26:09.239" v="7866" actId="1076"/>
          <ac:spMkLst>
            <pc:docMk/>
            <pc:sldMk cId="3069407495" sldId="283"/>
            <ac:spMk id="3" creationId="{0C629C99-052E-B109-F313-F1F50B100AF0}"/>
          </ac:spMkLst>
        </pc:spChg>
        <pc:spChg chg="add del mod">
          <ac:chgData name="LYDIAH BONARERI OMWENGA" userId="5eee4a3fb020514d" providerId="LiveId" clId="{3508765E-A5FE-4182-8D3A-6F7F551678BF}" dt="2022-12-11T18:25:58.392" v="7863" actId="478"/>
          <ac:spMkLst>
            <pc:docMk/>
            <pc:sldMk cId="3069407495" sldId="283"/>
            <ac:spMk id="5" creationId="{2978C380-60D8-44FD-9DA0-F3F4DCBDAADE}"/>
          </ac:spMkLst>
        </pc:spChg>
        <pc:spChg chg="add mod">
          <ac:chgData name="LYDIAH BONARERI OMWENGA" userId="5eee4a3fb020514d" providerId="LiveId" clId="{3508765E-A5FE-4182-8D3A-6F7F551678BF}" dt="2022-12-11T18:26:11.442" v="7867"/>
          <ac:spMkLst>
            <pc:docMk/>
            <pc:sldMk cId="3069407495" sldId="283"/>
            <ac:spMk id="6" creationId="{BE72F8A2-8BF7-61C9-2F93-9D90BA0B5849}"/>
          </ac:spMkLst>
        </pc:spChg>
        <pc:spChg chg="add mod">
          <ac:chgData name="LYDIAH BONARERI OMWENGA" userId="5eee4a3fb020514d" providerId="LiveId" clId="{3508765E-A5FE-4182-8D3A-6F7F551678BF}" dt="2022-12-11T18:26:11.442" v="7867"/>
          <ac:spMkLst>
            <pc:docMk/>
            <pc:sldMk cId="3069407495" sldId="283"/>
            <ac:spMk id="7" creationId="{3DA7967E-C3B5-16E9-1815-4E28FB257EE7}"/>
          </ac:spMkLst>
        </pc:spChg>
        <pc:spChg chg="add mod">
          <ac:chgData name="LYDIAH BONARERI OMWENGA" userId="5eee4a3fb020514d" providerId="LiveId" clId="{3508765E-A5FE-4182-8D3A-6F7F551678BF}" dt="2022-12-11T18:26:11.442" v="7867"/>
          <ac:spMkLst>
            <pc:docMk/>
            <pc:sldMk cId="3069407495" sldId="283"/>
            <ac:spMk id="8" creationId="{E02A9C31-4E88-18B1-9544-B2C291ACF42B}"/>
          </ac:spMkLst>
        </pc:spChg>
        <pc:spChg chg="add mod">
          <ac:chgData name="LYDIAH BONARERI OMWENGA" userId="5eee4a3fb020514d" providerId="LiveId" clId="{3508765E-A5FE-4182-8D3A-6F7F551678BF}" dt="2022-12-11T18:26:11.442" v="7867"/>
          <ac:spMkLst>
            <pc:docMk/>
            <pc:sldMk cId="3069407495" sldId="283"/>
            <ac:spMk id="10" creationId="{2AEA64D1-A1D4-D3C1-5D2E-5F8A7295185F}"/>
          </ac:spMkLst>
        </pc:spChg>
        <pc:spChg chg="add mod">
          <ac:chgData name="LYDIAH BONARERI OMWENGA" userId="5eee4a3fb020514d" providerId="LiveId" clId="{3508765E-A5FE-4182-8D3A-6F7F551678BF}" dt="2022-12-11T18:26:11.442" v="7867"/>
          <ac:spMkLst>
            <pc:docMk/>
            <pc:sldMk cId="3069407495" sldId="283"/>
            <ac:spMk id="11" creationId="{5698F621-366C-9E47-0DF1-156136E576C2}"/>
          </ac:spMkLst>
        </pc:spChg>
        <pc:spChg chg="add mod">
          <ac:chgData name="LYDIAH BONARERI OMWENGA" userId="5eee4a3fb020514d" providerId="LiveId" clId="{3508765E-A5FE-4182-8D3A-6F7F551678BF}" dt="2022-12-11T18:26:11.442" v="7867"/>
          <ac:spMkLst>
            <pc:docMk/>
            <pc:sldMk cId="3069407495" sldId="283"/>
            <ac:spMk id="13" creationId="{E2A19D46-FD16-8BC8-92F5-3A6845C3E0E5}"/>
          </ac:spMkLst>
        </pc:spChg>
        <pc:spChg chg="add mod">
          <ac:chgData name="LYDIAH BONARERI OMWENGA" userId="5eee4a3fb020514d" providerId="LiveId" clId="{3508765E-A5FE-4182-8D3A-6F7F551678BF}" dt="2022-12-11T18:26:11.442" v="7867"/>
          <ac:spMkLst>
            <pc:docMk/>
            <pc:sldMk cId="3069407495" sldId="283"/>
            <ac:spMk id="14" creationId="{375B9D04-198F-42E3-D6DC-23202F8612CA}"/>
          </ac:spMkLst>
        </pc:spChg>
        <pc:spChg chg="add mod">
          <ac:chgData name="LYDIAH BONARERI OMWENGA" userId="5eee4a3fb020514d" providerId="LiveId" clId="{3508765E-A5FE-4182-8D3A-6F7F551678BF}" dt="2022-12-11T18:26:11.442" v="7867"/>
          <ac:spMkLst>
            <pc:docMk/>
            <pc:sldMk cId="3069407495" sldId="283"/>
            <ac:spMk id="15" creationId="{8F9B1B9E-A8B4-C3DE-0A35-D21B1EFA830B}"/>
          </ac:spMkLst>
        </pc:spChg>
        <pc:spChg chg="add mod">
          <ac:chgData name="LYDIAH BONARERI OMWENGA" userId="5eee4a3fb020514d" providerId="LiveId" clId="{3508765E-A5FE-4182-8D3A-6F7F551678BF}" dt="2022-12-11T18:26:11.442" v="7867"/>
          <ac:spMkLst>
            <pc:docMk/>
            <pc:sldMk cId="3069407495" sldId="283"/>
            <ac:spMk id="16" creationId="{CDABB43B-7F31-5D1E-45D8-F7E135E17D85}"/>
          </ac:spMkLst>
        </pc:spChg>
        <pc:spChg chg="add mod">
          <ac:chgData name="LYDIAH BONARERI OMWENGA" userId="5eee4a3fb020514d" providerId="LiveId" clId="{3508765E-A5FE-4182-8D3A-6F7F551678BF}" dt="2022-12-11T18:26:11.442" v="7867"/>
          <ac:spMkLst>
            <pc:docMk/>
            <pc:sldMk cId="3069407495" sldId="283"/>
            <ac:spMk id="18" creationId="{2D8D699E-4985-275C-48F0-FB0362AF1330}"/>
          </ac:spMkLst>
        </pc:spChg>
        <pc:spChg chg="add mod">
          <ac:chgData name="LYDIAH BONARERI OMWENGA" userId="5eee4a3fb020514d" providerId="LiveId" clId="{3508765E-A5FE-4182-8D3A-6F7F551678BF}" dt="2022-12-11T18:26:11.442" v="7867"/>
          <ac:spMkLst>
            <pc:docMk/>
            <pc:sldMk cId="3069407495" sldId="283"/>
            <ac:spMk id="19" creationId="{55F656F5-32CA-5265-73A9-EB995B71C537}"/>
          </ac:spMkLst>
        </pc:spChg>
        <pc:spChg chg="add mod">
          <ac:chgData name="LYDIAH BONARERI OMWENGA" userId="5eee4a3fb020514d" providerId="LiveId" clId="{3508765E-A5FE-4182-8D3A-6F7F551678BF}" dt="2022-12-11T18:26:11.442" v="7867"/>
          <ac:spMkLst>
            <pc:docMk/>
            <pc:sldMk cId="3069407495" sldId="283"/>
            <ac:spMk id="21" creationId="{284CD196-99BE-BFF2-97F8-F9F507686BAE}"/>
          </ac:spMkLst>
        </pc:spChg>
        <pc:spChg chg="add mod">
          <ac:chgData name="LYDIAH BONARERI OMWENGA" userId="5eee4a3fb020514d" providerId="LiveId" clId="{3508765E-A5FE-4182-8D3A-6F7F551678BF}" dt="2022-12-11T18:26:11.442" v="7867"/>
          <ac:spMkLst>
            <pc:docMk/>
            <pc:sldMk cId="3069407495" sldId="283"/>
            <ac:spMk id="22" creationId="{9F6DDCB9-DFBB-6527-D7A5-935842ED4201}"/>
          </ac:spMkLst>
        </pc:spChg>
        <pc:spChg chg="add mod">
          <ac:chgData name="LYDIAH BONARERI OMWENGA" userId="5eee4a3fb020514d" providerId="LiveId" clId="{3508765E-A5FE-4182-8D3A-6F7F551678BF}" dt="2022-12-11T18:26:11.442" v="7867"/>
          <ac:spMkLst>
            <pc:docMk/>
            <pc:sldMk cId="3069407495" sldId="283"/>
            <ac:spMk id="24" creationId="{47444016-B7BB-38C4-D948-86EA6FF35646}"/>
          </ac:spMkLst>
        </pc:spChg>
        <pc:spChg chg="add mod">
          <ac:chgData name="LYDIAH BONARERI OMWENGA" userId="5eee4a3fb020514d" providerId="LiveId" clId="{3508765E-A5FE-4182-8D3A-6F7F551678BF}" dt="2022-12-11T18:26:11.442" v="7867"/>
          <ac:spMkLst>
            <pc:docMk/>
            <pc:sldMk cId="3069407495" sldId="283"/>
            <ac:spMk id="25" creationId="{2C563328-3C44-07A4-AE0C-6FFA400D5455}"/>
          </ac:spMkLst>
        </pc:spChg>
        <pc:spChg chg="add mod">
          <ac:chgData name="LYDIAH BONARERI OMWENGA" userId="5eee4a3fb020514d" providerId="LiveId" clId="{3508765E-A5FE-4182-8D3A-6F7F551678BF}" dt="2022-12-11T18:26:11.442" v="7867"/>
          <ac:spMkLst>
            <pc:docMk/>
            <pc:sldMk cId="3069407495" sldId="283"/>
            <ac:spMk id="27" creationId="{C93690D9-C971-A27E-61A6-599F59C31899}"/>
          </ac:spMkLst>
        </pc:spChg>
        <pc:spChg chg="add mod">
          <ac:chgData name="LYDIAH BONARERI OMWENGA" userId="5eee4a3fb020514d" providerId="LiveId" clId="{3508765E-A5FE-4182-8D3A-6F7F551678BF}" dt="2022-12-11T18:26:11.442" v="7867"/>
          <ac:spMkLst>
            <pc:docMk/>
            <pc:sldMk cId="3069407495" sldId="283"/>
            <ac:spMk id="28" creationId="{670A6551-EF67-4E36-C8A4-B760195FDEA0}"/>
          </ac:spMkLst>
        </pc:spChg>
        <pc:spChg chg="add mod">
          <ac:chgData name="LYDIAH BONARERI OMWENGA" userId="5eee4a3fb020514d" providerId="LiveId" clId="{3508765E-A5FE-4182-8D3A-6F7F551678BF}" dt="2022-12-11T18:26:11.442" v="7867"/>
          <ac:spMkLst>
            <pc:docMk/>
            <pc:sldMk cId="3069407495" sldId="283"/>
            <ac:spMk id="30" creationId="{2BAAF67D-83D3-1B9D-20A5-C3ED71B6019C}"/>
          </ac:spMkLst>
        </pc:spChg>
        <pc:spChg chg="add mod">
          <ac:chgData name="LYDIAH BONARERI OMWENGA" userId="5eee4a3fb020514d" providerId="LiveId" clId="{3508765E-A5FE-4182-8D3A-6F7F551678BF}" dt="2022-12-11T18:26:57.784" v="7875" actId="1076"/>
          <ac:spMkLst>
            <pc:docMk/>
            <pc:sldMk cId="3069407495" sldId="283"/>
            <ac:spMk id="31" creationId="{39B404E7-CBA8-011B-438E-DE79A1BE168C}"/>
          </ac:spMkLst>
        </pc:spChg>
        <pc:spChg chg="add mod">
          <ac:chgData name="LYDIAH BONARERI OMWENGA" userId="5eee4a3fb020514d" providerId="LiveId" clId="{3508765E-A5FE-4182-8D3A-6F7F551678BF}" dt="2022-12-11T18:26:11.442" v="7867"/>
          <ac:spMkLst>
            <pc:docMk/>
            <pc:sldMk cId="3069407495" sldId="283"/>
            <ac:spMk id="32" creationId="{069DE20B-B78B-7E76-E14E-2C1B2FBFA57F}"/>
          </ac:spMkLst>
        </pc:spChg>
        <pc:picChg chg="add mod">
          <ac:chgData name="LYDIAH BONARERI OMWENGA" userId="5eee4a3fb020514d" providerId="LiveId" clId="{3508765E-A5FE-4182-8D3A-6F7F551678BF}" dt="2022-12-11T18:26:11.442" v="7867"/>
          <ac:picMkLst>
            <pc:docMk/>
            <pc:sldMk cId="3069407495" sldId="283"/>
            <ac:picMk id="9" creationId="{AA881596-B155-93A6-A216-51F7F657D796}"/>
          </ac:picMkLst>
        </pc:picChg>
        <pc:picChg chg="add mod">
          <ac:chgData name="LYDIAH BONARERI OMWENGA" userId="5eee4a3fb020514d" providerId="LiveId" clId="{3508765E-A5FE-4182-8D3A-6F7F551678BF}" dt="2022-12-11T18:26:11.442" v="7867"/>
          <ac:picMkLst>
            <pc:docMk/>
            <pc:sldMk cId="3069407495" sldId="283"/>
            <ac:picMk id="12" creationId="{065A4957-10C9-7809-FAAB-BE68F3D54842}"/>
          </ac:picMkLst>
        </pc:picChg>
        <pc:picChg chg="add mod">
          <ac:chgData name="LYDIAH BONARERI OMWENGA" userId="5eee4a3fb020514d" providerId="LiveId" clId="{3508765E-A5FE-4182-8D3A-6F7F551678BF}" dt="2022-12-11T18:26:11.442" v="7867"/>
          <ac:picMkLst>
            <pc:docMk/>
            <pc:sldMk cId="3069407495" sldId="283"/>
            <ac:picMk id="17" creationId="{F71556F9-26C1-573A-8205-FE0FD15A8542}"/>
          </ac:picMkLst>
        </pc:picChg>
        <pc:picChg chg="add mod">
          <ac:chgData name="LYDIAH BONARERI OMWENGA" userId="5eee4a3fb020514d" providerId="LiveId" clId="{3508765E-A5FE-4182-8D3A-6F7F551678BF}" dt="2022-12-11T18:26:11.442" v="7867"/>
          <ac:picMkLst>
            <pc:docMk/>
            <pc:sldMk cId="3069407495" sldId="283"/>
            <ac:picMk id="20" creationId="{A669C199-0DD6-967C-8C6A-F678F0131049}"/>
          </ac:picMkLst>
        </pc:picChg>
        <pc:picChg chg="add mod">
          <ac:chgData name="LYDIAH BONARERI OMWENGA" userId="5eee4a3fb020514d" providerId="LiveId" clId="{3508765E-A5FE-4182-8D3A-6F7F551678BF}" dt="2022-12-11T18:26:11.442" v="7867"/>
          <ac:picMkLst>
            <pc:docMk/>
            <pc:sldMk cId="3069407495" sldId="283"/>
            <ac:picMk id="23" creationId="{1BFA21C9-47C0-C210-0D2D-BB07C091EC6A}"/>
          </ac:picMkLst>
        </pc:picChg>
        <pc:picChg chg="add mod">
          <ac:chgData name="LYDIAH BONARERI OMWENGA" userId="5eee4a3fb020514d" providerId="LiveId" clId="{3508765E-A5FE-4182-8D3A-6F7F551678BF}" dt="2022-12-11T18:26:11.442" v="7867"/>
          <ac:picMkLst>
            <pc:docMk/>
            <pc:sldMk cId="3069407495" sldId="283"/>
            <ac:picMk id="26" creationId="{E62C7E69-E813-6958-5B7C-048B5CD1A629}"/>
          </ac:picMkLst>
        </pc:picChg>
        <pc:picChg chg="add del mod">
          <ac:chgData name="LYDIAH BONARERI OMWENGA" userId="5eee4a3fb020514d" providerId="LiveId" clId="{3508765E-A5FE-4182-8D3A-6F7F551678BF}" dt="2022-12-11T18:26:37.456" v="7868" actId="478"/>
          <ac:picMkLst>
            <pc:docMk/>
            <pc:sldMk cId="3069407495" sldId="283"/>
            <ac:picMk id="29" creationId="{468B8AC9-EA5D-B0B5-A81C-FF585F14AAFE}"/>
          </ac:picMkLst>
        </pc:picChg>
        <pc:picChg chg="add mod">
          <ac:chgData name="LYDIAH BONARERI OMWENGA" userId="5eee4a3fb020514d" providerId="LiveId" clId="{3508765E-A5FE-4182-8D3A-6F7F551678BF}" dt="2022-12-11T18:26:11.442" v="7867"/>
          <ac:picMkLst>
            <pc:docMk/>
            <pc:sldMk cId="3069407495" sldId="283"/>
            <ac:picMk id="33" creationId="{D9735964-49D5-2EBF-14BC-479D4A9A9E01}"/>
          </ac:picMkLst>
        </pc:picChg>
        <pc:picChg chg="add mod">
          <ac:chgData name="LYDIAH BONARERI OMWENGA" userId="5eee4a3fb020514d" providerId="LiveId" clId="{3508765E-A5FE-4182-8D3A-6F7F551678BF}" dt="2022-12-11T18:26:11.442" v="7867"/>
          <ac:picMkLst>
            <pc:docMk/>
            <pc:sldMk cId="3069407495" sldId="283"/>
            <ac:picMk id="34" creationId="{A9192C26-8964-A721-98D9-BFF8CB585F98}"/>
          </ac:picMkLst>
        </pc:picChg>
      </pc:sldChg>
    </pc:docChg>
  </pc:docChgLst>
</pc:chgInfo>
</file>

<file path=ppt/comments/modernComment_102_F2A66778.xml><?xml version="1.0" encoding="utf-8"?>
<p188:cmLst xmlns:a="http://schemas.openxmlformats.org/drawingml/2006/main" xmlns:r="http://schemas.openxmlformats.org/officeDocument/2006/relationships" xmlns:p188="http://schemas.microsoft.com/office/powerpoint/2018/8/main">
  <p188:cm id="{1A03B478-004B-44CF-819B-9A295ECDAF92}" authorId="{358ECC99-AC7E-B0B2-5414-82F3DBA40804}" created="2022-12-10T03:53:17.120">
    <ac:deMkLst xmlns:ac="http://schemas.microsoft.com/office/drawing/2013/main/command">
      <pc:docMk xmlns:pc="http://schemas.microsoft.com/office/powerpoint/2013/main/command"/>
      <pc:sldMk xmlns:pc="http://schemas.microsoft.com/office/powerpoint/2013/main/command" cId="4070991736" sldId="258"/>
      <ac:cxnSpMk id="34" creationId="{2058B406-6101-AB21-C272-C2EFCDF938FF}"/>
    </ac:deMkLst>
    <p188:replyLst>
      <p188:reply id="{F1476F84-F3D8-4AD4-95F5-5EBADF329584}" authorId="{358ECC99-AC7E-B0B2-5414-82F3DBA40804}" created="2022-12-10T03:53:58.054">
        <p188:txBody>
          <a:bodyPr/>
          <a:lstStyle/>
          <a:p>
            <a:r>
              <a:rPr lang="en-US"/>
              <a:t>ETL</a:t>
            </a:r>
          </a:p>
        </p188:txBody>
      </p188:reply>
    </p188:replyLst>
    <p188:txBody>
      <a:bodyPr/>
      <a:lstStyle/>
      <a:p>
        <a:r>
          <a:rPr lang="en-US"/>
          <a:t>ETL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B69ED7-FF53-42AD-A7C6-236C9DDF66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7A05BF01-8699-4D17-A830-7DCB6F1A96A5}">
      <dgm:prSet custT="1"/>
      <dgm:sp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sz="3600" b="1" dirty="0">
              <a:solidFill>
                <a:schemeClr val="tx1"/>
              </a:solidFill>
              <a:effectLst>
                <a:glow rad="127000">
                  <a:schemeClr val="bg1"/>
                </a:glow>
              </a:effectLst>
              <a:latin typeface="Congenial Black" panose="020B0604020202020204" pitchFamily="2" charset="0"/>
            </a:rPr>
            <a:t>Introduction - Company Overview.</a:t>
          </a:r>
          <a:br>
            <a:rPr lang="en-US" sz="3200" b="1" dirty="0">
              <a:solidFill>
                <a:srgbClr val="002060"/>
              </a:solidFill>
              <a:effectLst>
                <a:glow rad="127000">
                  <a:schemeClr val="bg1"/>
                </a:glow>
              </a:effectLst>
              <a:latin typeface="Congenial Black" panose="020B0604020202020204" pitchFamily="2" charset="0"/>
            </a:rPr>
          </a:br>
          <a:endParaRPr lang="en-US" sz="3200" b="1" dirty="0">
            <a:solidFill>
              <a:srgbClr val="002060"/>
            </a:solidFill>
            <a:effectLst>
              <a:glow rad="127000">
                <a:schemeClr val="bg1"/>
              </a:glow>
            </a:effectLst>
            <a:latin typeface="Congenial Black" panose="020B0604020202020204" pitchFamily="2" charset="0"/>
          </a:endParaRPr>
        </a:p>
      </dgm:t>
    </dgm:pt>
    <dgm:pt modelId="{3F59A996-7BB7-493A-AA61-2DB4318B671F}" type="sibTrans" cxnId="{A3A7E870-17BE-4CE7-A03E-60574B51B3DF}">
      <dgm:prSet/>
      <dgm:spPr/>
      <dgm:t>
        <a:bodyPr/>
        <a:lstStyle/>
        <a:p>
          <a:endParaRPr lang="en-US"/>
        </a:p>
      </dgm:t>
    </dgm:pt>
    <dgm:pt modelId="{04641672-7746-441B-8886-60F30BA4A407}" type="parTrans" cxnId="{A3A7E870-17BE-4CE7-A03E-60574B51B3DF}">
      <dgm:prSet/>
      <dgm:spPr/>
      <dgm:t>
        <a:bodyPr/>
        <a:lstStyle/>
        <a:p>
          <a:endParaRPr lang="en-US"/>
        </a:p>
      </dgm:t>
    </dgm:pt>
    <dgm:pt modelId="{4F95C595-7699-403B-8305-0C88E401D575}" type="pres">
      <dgm:prSet presAssocID="{12B69ED7-FF53-42AD-A7C6-236C9DDF6634}" presName="Name0" presStyleCnt="0">
        <dgm:presLayoutVars>
          <dgm:chMax val="7"/>
          <dgm:dir/>
          <dgm:animLvl val="lvl"/>
          <dgm:resizeHandles val="exact"/>
        </dgm:presLayoutVars>
      </dgm:prSet>
      <dgm:spPr/>
    </dgm:pt>
    <dgm:pt modelId="{7E190688-EC01-4B24-8DE0-488C86490641}" type="pres">
      <dgm:prSet presAssocID="{7A05BF01-8699-4D17-A830-7DCB6F1A96A5}" presName="circle1" presStyleLbl="node1" presStyleIdx="0" presStyleCnt="1"/>
      <dgm:spPr/>
    </dgm:pt>
    <dgm:pt modelId="{755708EC-3407-4EB0-B250-CE6014F149BB}" type="pres">
      <dgm:prSet presAssocID="{7A05BF01-8699-4D17-A830-7DCB6F1A96A5}" presName="space" presStyleCnt="0"/>
      <dgm:spPr/>
    </dgm:pt>
    <dgm:pt modelId="{4D2B7523-77A5-44B2-B9A6-F4AFB38620E0}" type="pres">
      <dgm:prSet presAssocID="{7A05BF01-8699-4D17-A830-7DCB6F1A96A5}" presName="rect1" presStyleLbl="alignAcc1" presStyleIdx="0" presStyleCnt="1" custScaleY="100000" custLinFactNeighborX="-800" custLinFactNeighborY="-4744"/>
      <dgm:spPr>
        <a:prstGeom prst="flowChartPunchedTape">
          <a:avLst/>
        </a:prstGeom>
      </dgm:spPr>
    </dgm:pt>
    <dgm:pt modelId="{13EB478F-E390-4219-8A8F-D418BF672320}" type="pres">
      <dgm:prSet presAssocID="{7A05BF01-8699-4D17-A830-7DCB6F1A96A5}" presName="rect1ParTxNoCh" presStyleLbl="alignAcc1" presStyleIdx="0" presStyleCnt="1">
        <dgm:presLayoutVars>
          <dgm:chMax val="1"/>
          <dgm:bulletEnabled val="1"/>
        </dgm:presLayoutVars>
      </dgm:prSet>
      <dgm:spPr>
        <a:prstGeom prst="flowChartPunchedTape">
          <a:avLst/>
        </a:prstGeom>
      </dgm:spPr>
    </dgm:pt>
  </dgm:ptLst>
  <dgm:cxnLst>
    <dgm:cxn modelId="{A3A7E870-17BE-4CE7-A03E-60574B51B3DF}" srcId="{12B69ED7-FF53-42AD-A7C6-236C9DDF6634}" destId="{7A05BF01-8699-4D17-A830-7DCB6F1A96A5}" srcOrd="0" destOrd="0" parTransId="{04641672-7746-441B-8886-60F30BA4A407}" sibTransId="{3F59A996-7BB7-493A-AA61-2DB4318B671F}"/>
    <dgm:cxn modelId="{6CE52B77-201D-44A1-B968-BE65146EB10C}" type="presOf" srcId="{7A05BF01-8699-4D17-A830-7DCB6F1A96A5}" destId="{13EB478F-E390-4219-8A8F-D418BF672320}" srcOrd="1" destOrd="0" presId="urn:microsoft.com/office/officeart/2005/8/layout/target3"/>
    <dgm:cxn modelId="{FCCA9794-4368-45FB-8E37-580A88B12478}" type="presOf" srcId="{12B69ED7-FF53-42AD-A7C6-236C9DDF6634}" destId="{4F95C595-7699-403B-8305-0C88E401D575}" srcOrd="0" destOrd="0" presId="urn:microsoft.com/office/officeart/2005/8/layout/target3"/>
    <dgm:cxn modelId="{4E7C18AD-3258-4BDB-AFE6-42080C813671}" type="presOf" srcId="{7A05BF01-8699-4D17-A830-7DCB6F1A96A5}" destId="{4D2B7523-77A5-44B2-B9A6-F4AFB38620E0}" srcOrd="0" destOrd="0" presId="urn:microsoft.com/office/officeart/2005/8/layout/target3"/>
    <dgm:cxn modelId="{D84865E0-EB3F-4393-A0F7-AF0EACFDA3B0}" type="presParOf" srcId="{4F95C595-7699-403B-8305-0C88E401D575}" destId="{7E190688-EC01-4B24-8DE0-488C86490641}" srcOrd="0" destOrd="0" presId="urn:microsoft.com/office/officeart/2005/8/layout/target3"/>
    <dgm:cxn modelId="{786F4120-F452-4279-BDF0-8192E10C3A40}" type="presParOf" srcId="{4F95C595-7699-403B-8305-0C88E401D575}" destId="{755708EC-3407-4EB0-B250-CE6014F149BB}" srcOrd="1" destOrd="0" presId="urn:microsoft.com/office/officeart/2005/8/layout/target3"/>
    <dgm:cxn modelId="{B95FBB28-EAD8-4AC8-A227-6293F8A672A8}" type="presParOf" srcId="{4F95C595-7699-403B-8305-0C88E401D575}" destId="{4D2B7523-77A5-44B2-B9A6-F4AFB38620E0}" srcOrd="2" destOrd="0" presId="urn:microsoft.com/office/officeart/2005/8/layout/target3"/>
    <dgm:cxn modelId="{AEDAF99B-3735-4E84-9BB5-72FD26553169}" type="presParOf" srcId="{4F95C595-7699-403B-8305-0C88E401D575}" destId="{13EB478F-E390-4219-8A8F-D418BF672320}"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90688-EC01-4B24-8DE0-488C86490641}">
      <dsp:nvSpPr>
        <dsp:cNvPr id="0" name=""/>
        <dsp:cNvSpPr/>
      </dsp:nvSpPr>
      <dsp:spPr>
        <a:xfrm>
          <a:off x="0" y="0"/>
          <a:ext cx="1320800" cy="13208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2B7523-77A5-44B2-B9A6-F4AFB38620E0}">
      <dsp:nvSpPr>
        <dsp:cNvPr id="0" name=""/>
        <dsp:cNvSpPr/>
      </dsp:nvSpPr>
      <dsp:spPr>
        <a:xfrm>
          <a:off x="596909" y="0"/>
          <a:ext cx="7936268" cy="1320800"/>
        </a:xfrm>
        <a:prstGeom prst="flowChartPunchedTap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effectLst>
                <a:glow rad="127000">
                  <a:schemeClr val="bg1"/>
                </a:glow>
              </a:effectLst>
              <a:latin typeface="Congenial Black" panose="020B0604020202020204" pitchFamily="2" charset="0"/>
            </a:rPr>
            <a:t>Introduction - Company Overview.</a:t>
          </a:r>
          <a:br>
            <a:rPr lang="en-US" sz="3200" b="1" kern="1200" dirty="0">
              <a:solidFill>
                <a:srgbClr val="002060"/>
              </a:solidFill>
              <a:effectLst>
                <a:glow rad="127000">
                  <a:schemeClr val="bg1"/>
                </a:glow>
              </a:effectLst>
              <a:latin typeface="Congenial Black" panose="020B0604020202020204" pitchFamily="2" charset="0"/>
            </a:rPr>
          </a:br>
          <a:endParaRPr lang="en-US" sz="3200" b="1" kern="1200" dirty="0">
            <a:solidFill>
              <a:srgbClr val="002060"/>
            </a:solidFill>
            <a:effectLst>
              <a:glow rad="127000">
                <a:schemeClr val="bg1"/>
              </a:glow>
            </a:effectLst>
            <a:latin typeface="Congenial Black" panose="020B0604020202020204" pitchFamily="2" charset="0"/>
          </a:endParaRPr>
        </a:p>
      </dsp:txBody>
      <dsp:txXfrm>
        <a:off x="596909" y="264160"/>
        <a:ext cx="7936268" cy="79248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88667-6FC8-4D03-BF16-524158D4C766}"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70F46-1F4C-4422-AEF3-18FC886040D2}" type="slidenum">
              <a:rPr lang="en-US" smtClean="0"/>
              <a:t>‹#›</a:t>
            </a:fld>
            <a:endParaRPr lang="en-US"/>
          </a:p>
        </p:txBody>
      </p:sp>
    </p:spTree>
    <p:extLst>
      <p:ext uri="{BB962C8B-B14F-4D97-AF65-F5344CB8AC3E}">
        <p14:creationId xmlns:p14="http://schemas.microsoft.com/office/powerpoint/2010/main" val="415185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3728-5790-FCBD-2D9B-483A0CA596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21E982-09DD-0285-3D12-0E6714AA4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4B323-B9D1-1FF5-D546-B09D8610B59A}"/>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5" name="Footer Placeholder 4">
            <a:extLst>
              <a:ext uri="{FF2B5EF4-FFF2-40B4-BE49-F238E27FC236}">
                <a16:creationId xmlns:a16="http://schemas.microsoft.com/office/drawing/2014/main" id="{EE1D3E90-E0E3-3D17-B556-95F37DEB0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2A58F-9B11-A9C7-23B4-B239A6E30A6E}"/>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8674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113F-5EDB-347C-D873-7CE04653F3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189D71-E315-71CE-2C19-6CA67D6CB2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DB6A5-59BC-3F8A-7991-8594353943D3}"/>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5" name="Footer Placeholder 4">
            <a:extLst>
              <a:ext uri="{FF2B5EF4-FFF2-40B4-BE49-F238E27FC236}">
                <a16:creationId xmlns:a16="http://schemas.microsoft.com/office/drawing/2014/main" id="{1A6EA0F2-8C40-F81F-797F-7ED6EB2EF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50C69-6F06-8E56-7035-6A6A45C153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048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736DB-B4FD-5498-B71C-07A85A597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2F553D-245B-D1CA-2C11-8BC001C43B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391EB-4654-73AC-A8CB-C81508136008}"/>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5" name="Footer Placeholder 4">
            <a:extLst>
              <a:ext uri="{FF2B5EF4-FFF2-40B4-BE49-F238E27FC236}">
                <a16:creationId xmlns:a16="http://schemas.microsoft.com/office/drawing/2014/main" id="{CF4D0A78-0141-9C80-5F9B-5A73EE937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4EC36-E44D-826E-B174-2CF1A42689F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515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3A96-CA40-221E-B4AB-51E3C65A8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C07FA-1CD2-C495-BC2F-7DB83EB1F6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AAC68-D302-0D34-E2AD-D25F760006F9}"/>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5" name="Footer Placeholder 4">
            <a:extLst>
              <a:ext uri="{FF2B5EF4-FFF2-40B4-BE49-F238E27FC236}">
                <a16:creationId xmlns:a16="http://schemas.microsoft.com/office/drawing/2014/main" id="{ABF695A7-3AC5-62BC-9567-0AD3679D8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0481C-D2AC-15B9-885C-B8AC6E0F8F3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4740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8AF8-49F6-7C35-5A84-C7998B5B0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017CC5-3F47-0E25-EDA9-C71FCD1854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5BF95-9E22-F365-EB0C-A1BFC30B11CB}"/>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5" name="Footer Placeholder 4">
            <a:extLst>
              <a:ext uri="{FF2B5EF4-FFF2-40B4-BE49-F238E27FC236}">
                <a16:creationId xmlns:a16="http://schemas.microsoft.com/office/drawing/2014/main" id="{BC80296B-BC48-41B4-64E6-1EB3DEAD1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E91D5-631E-523E-40BA-C28F99F62D24}"/>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3759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AA76-6944-A29D-765C-13BA79CD7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D302C-6A8C-286D-9848-CD795AEECF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33DA0-1D1B-8BB3-38A3-3BD2EC2D2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725D66-AE6F-AB26-7A0E-F50C1298723B}"/>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6" name="Footer Placeholder 5">
            <a:extLst>
              <a:ext uri="{FF2B5EF4-FFF2-40B4-BE49-F238E27FC236}">
                <a16:creationId xmlns:a16="http://schemas.microsoft.com/office/drawing/2014/main" id="{C4F05477-2986-D930-8379-91654C9B1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AD12F-6F37-945E-4AA1-974AA0DEE05E}"/>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3717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E31D-20FA-59D7-272B-7A09886DD4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588D9-0A49-4B1E-8418-025D35AE4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C9A375-A4C2-350D-773E-CCD012DCD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3184FB-91E9-0539-4C69-C17E7D12A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80E81-5B74-920F-4DD1-87BD98D517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94A99A-AB51-1F58-1500-644DAFDA1AB5}"/>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8" name="Footer Placeholder 7">
            <a:extLst>
              <a:ext uri="{FF2B5EF4-FFF2-40B4-BE49-F238E27FC236}">
                <a16:creationId xmlns:a16="http://schemas.microsoft.com/office/drawing/2014/main" id="{2F231254-285C-98AA-033F-0A8ACDB778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BC526-ECFE-7907-A76E-5A6ED0AE833B}"/>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7344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8F50-9252-A592-54A0-FBFB2E6E58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BC6EA0-BA2A-322E-C10F-8006152F50A0}"/>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4" name="Footer Placeholder 3">
            <a:extLst>
              <a:ext uri="{FF2B5EF4-FFF2-40B4-BE49-F238E27FC236}">
                <a16:creationId xmlns:a16="http://schemas.microsoft.com/office/drawing/2014/main" id="{97226509-B8A8-D32B-6F96-D6D73FB3E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639F34-3BA8-9D1B-5D23-C27A426DE0C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25519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5F5B2-3B6D-F9D1-3AA0-3BCB45E99D03}"/>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3" name="Footer Placeholder 2">
            <a:extLst>
              <a:ext uri="{FF2B5EF4-FFF2-40B4-BE49-F238E27FC236}">
                <a16:creationId xmlns:a16="http://schemas.microsoft.com/office/drawing/2014/main" id="{52670924-29E8-11E3-E0DF-60016B40A1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33FDD4-C950-F4CE-7FB1-22AACD099C6E}"/>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0243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9744-7BAF-BD95-D676-B9D76399B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2AD5D8-4B57-D99C-4036-1D5D7B481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7A337C-07B2-D37E-3A1C-BC1B93404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50A389-E3F8-128B-EE78-C4A0201CFE2E}"/>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6" name="Footer Placeholder 5">
            <a:extLst>
              <a:ext uri="{FF2B5EF4-FFF2-40B4-BE49-F238E27FC236}">
                <a16:creationId xmlns:a16="http://schemas.microsoft.com/office/drawing/2014/main" id="{48946FA3-800B-3DDE-F0A1-8126CA0FB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855D7-9998-8695-519D-5D94C0C116CF}"/>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8800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A658-B963-1A05-EE06-4D6FDE415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252F0A-4E4B-816A-CC4A-C84F78EF8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35A90A-B3EF-606F-B1D8-07373A9C1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F25CF-B736-31D6-5553-9908642F91E9}"/>
              </a:ext>
            </a:extLst>
          </p:cNvPr>
          <p:cNvSpPr>
            <a:spLocks noGrp="1"/>
          </p:cNvSpPr>
          <p:nvPr>
            <p:ph type="dt" sz="half" idx="10"/>
          </p:nvPr>
        </p:nvSpPr>
        <p:spPr/>
        <p:txBody>
          <a:bodyPr/>
          <a:lstStyle/>
          <a:p>
            <a:fld id="{9D0D92BC-42A9-434B-8530-ADBF4485E407}" type="datetimeFigureOut">
              <a:rPr lang="en-US" smtClean="0"/>
              <a:t>12/11/2022</a:t>
            </a:fld>
            <a:endParaRPr lang="en-US"/>
          </a:p>
        </p:txBody>
      </p:sp>
      <p:sp>
        <p:nvSpPr>
          <p:cNvPr id="6" name="Footer Placeholder 5">
            <a:extLst>
              <a:ext uri="{FF2B5EF4-FFF2-40B4-BE49-F238E27FC236}">
                <a16:creationId xmlns:a16="http://schemas.microsoft.com/office/drawing/2014/main" id="{0B9E14E7-24DA-6BA0-C79B-2989D9388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9DF6D5-A3F3-B48F-D2D7-0B97E295360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92677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68C38F-5AA5-E3FF-E51E-D6364B3F1B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2B0215-2D9F-C040-4197-3673677B3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76A44-4EDF-AB06-EEC2-3A26F19C1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12/11/2022</a:t>
            </a:fld>
            <a:endParaRPr lang="en-US" dirty="0"/>
          </a:p>
        </p:txBody>
      </p:sp>
      <p:sp>
        <p:nvSpPr>
          <p:cNvPr id="5" name="Footer Placeholder 4">
            <a:extLst>
              <a:ext uri="{FF2B5EF4-FFF2-40B4-BE49-F238E27FC236}">
                <a16:creationId xmlns:a16="http://schemas.microsoft.com/office/drawing/2014/main" id="{4D97DE9C-489A-56F0-49EF-EA49F7A43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67DA938-AF07-8A6A-2005-C732E427F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28763272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ckoverflow.com/questions/31704166/chrome-kiosk-or-fullscreen-in-extended-mode-screen-two-monitors" TargetMode="External"/><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2_F2A667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B3DD4C-13C7-8658-D12B-986E53CF8C45}"/>
              </a:ext>
            </a:extLst>
          </p:cNvPr>
          <p:cNvSpPr>
            <a:spLocks noGrp="1"/>
          </p:cNvSpPr>
          <p:nvPr>
            <p:ph type="title"/>
          </p:nvPr>
        </p:nvSpPr>
        <p:spPr>
          <a:xfrm>
            <a:off x="1732047" y="27308"/>
            <a:ext cx="6881706" cy="1496716"/>
          </a:xfrm>
        </p:spPr>
        <p:txBody>
          <a:bodyPr/>
          <a:lstStyle/>
          <a:p>
            <a:r>
              <a:rPr lang="en-US" i="1" dirty="0">
                <a:solidFill>
                  <a:schemeClr val="bg1"/>
                </a:solidFill>
              </a:rPr>
              <a:t>G4-9  DATA ANALYST GROUP </a:t>
            </a:r>
          </a:p>
        </p:txBody>
      </p:sp>
      <p:sp>
        <p:nvSpPr>
          <p:cNvPr id="4" name="Content Placeholder 3">
            <a:extLst>
              <a:ext uri="{FF2B5EF4-FFF2-40B4-BE49-F238E27FC236}">
                <a16:creationId xmlns:a16="http://schemas.microsoft.com/office/drawing/2014/main" id="{BC16A9E4-3917-D567-DC08-B89F507FFCF4}"/>
              </a:ext>
            </a:extLst>
          </p:cNvPr>
          <p:cNvSpPr>
            <a:spLocks noGrp="1"/>
          </p:cNvSpPr>
          <p:nvPr>
            <p:ph sz="half" idx="2"/>
          </p:nvPr>
        </p:nvSpPr>
        <p:spPr>
          <a:xfrm>
            <a:off x="6309361" y="1348752"/>
            <a:ext cx="4930986" cy="5651405"/>
          </a:xfrm>
        </p:spPr>
        <p:txBody>
          <a:bodyPr>
            <a:normAutofit fontScale="25000" lnSpcReduction="20000"/>
          </a:bodyPr>
          <a:lstStyle/>
          <a:p>
            <a:pPr marL="457200" lvl="1" indent="0">
              <a:lnSpc>
                <a:spcPct val="170000"/>
              </a:lnSpc>
              <a:buNone/>
            </a:pPr>
            <a:r>
              <a:rPr lang="en-US" sz="7200" b="1" dirty="0">
                <a:solidFill>
                  <a:schemeClr val="tx1"/>
                </a:solidFill>
                <a:latin typeface="Arial Narrow" panose="020B0606020202030204" pitchFamily="34" charset="0"/>
              </a:rPr>
              <a:t>PRESENTED BY :</a:t>
            </a:r>
          </a:p>
          <a:p>
            <a:pPr marL="457200" lvl="1" indent="0">
              <a:lnSpc>
                <a:spcPct val="170000"/>
              </a:lnSpc>
              <a:buNone/>
            </a:pPr>
            <a:r>
              <a:rPr lang="en-US" sz="8000" b="1" dirty="0">
                <a:latin typeface="Arial Narrow" panose="020B0606020202030204" pitchFamily="34" charset="0"/>
              </a:rPr>
              <a:t>Richard Wanjue- Project Manager</a:t>
            </a:r>
          </a:p>
          <a:p>
            <a:pPr marL="457200" lvl="1" indent="0">
              <a:lnSpc>
                <a:spcPct val="170000"/>
              </a:lnSpc>
              <a:buNone/>
            </a:pPr>
            <a:r>
              <a:rPr lang="en-US" sz="8000" b="1" dirty="0">
                <a:latin typeface="Arial Narrow" panose="020B0606020202030204" pitchFamily="34" charset="0"/>
              </a:rPr>
              <a:t>Tabitha Juma- Project Planner</a:t>
            </a:r>
          </a:p>
          <a:p>
            <a:pPr marL="457200" lvl="1" indent="0">
              <a:lnSpc>
                <a:spcPct val="170000"/>
              </a:lnSpc>
              <a:buNone/>
            </a:pPr>
            <a:r>
              <a:rPr lang="en-US" sz="8000" b="1" dirty="0">
                <a:latin typeface="Arial Narrow" panose="020B0606020202030204" pitchFamily="34" charset="0"/>
              </a:rPr>
              <a:t>Jey Daniels- Content Developer</a:t>
            </a:r>
          </a:p>
          <a:p>
            <a:pPr marL="457200" lvl="1" indent="0">
              <a:lnSpc>
                <a:spcPct val="170000"/>
              </a:lnSpc>
              <a:buNone/>
            </a:pPr>
            <a:r>
              <a:rPr lang="en-US" sz="8000" b="1" dirty="0">
                <a:latin typeface="Arial Narrow" panose="020B0606020202030204" pitchFamily="34" charset="0"/>
              </a:rPr>
              <a:t>Ethel Rusere- Database Admin</a:t>
            </a:r>
          </a:p>
          <a:p>
            <a:pPr marL="457200" lvl="1" indent="0">
              <a:lnSpc>
                <a:spcPct val="170000"/>
              </a:lnSpc>
              <a:buNone/>
            </a:pPr>
            <a:r>
              <a:rPr lang="en-US" sz="8000" b="1" dirty="0">
                <a:latin typeface="Arial Narrow" panose="020B0606020202030204" pitchFamily="34" charset="0"/>
              </a:rPr>
              <a:t>Rachel Otieno-Business Analyst</a:t>
            </a:r>
          </a:p>
          <a:p>
            <a:pPr marL="457200" lvl="1" indent="0">
              <a:lnSpc>
                <a:spcPct val="170000"/>
              </a:lnSpc>
              <a:buNone/>
            </a:pPr>
            <a:r>
              <a:rPr lang="en-US" sz="8000" b="1" dirty="0">
                <a:latin typeface="Arial Narrow" panose="020B0606020202030204" pitchFamily="34" charset="0"/>
              </a:rPr>
              <a:t>Peterson Mugo- SSI Analyst </a:t>
            </a:r>
          </a:p>
          <a:p>
            <a:pPr marL="457200" lvl="1" indent="0">
              <a:lnSpc>
                <a:spcPct val="170000"/>
              </a:lnSpc>
              <a:buNone/>
            </a:pPr>
            <a:r>
              <a:rPr lang="en-US" sz="8000" b="1" dirty="0">
                <a:latin typeface="Arial Narrow" panose="020B0606020202030204" pitchFamily="34" charset="0"/>
              </a:rPr>
              <a:t>Richard Muhuwezi – Database Adm.</a:t>
            </a:r>
          </a:p>
          <a:p>
            <a:pPr marL="457200" lvl="1" indent="0">
              <a:lnSpc>
                <a:spcPct val="170000"/>
              </a:lnSpc>
              <a:buNone/>
            </a:pPr>
            <a:r>
              <a:rPr lang="en-US" sz="8000" b="1" dirty="0">
                <a:latin typeface="Arial Narrow" panose="020B0606020202030204" pitchFamily="34" charset="0"/>
              </a:rPr>
              <a:t>Lilian Njenga – data warehouse Eng.</a:t>
            </a:r>
          </a:p>
          <a:p>
            <a:pPr marL="457200" lvl="1" indent="0">
              <a:lnSpc>
                <a:spcPct val="170000"/>
              </a:lnSpc>
              <a:buNone/>
            </a:pPr>
            <a:r>
              <a:rPr lang="en-US" sz="8000" b="1" dirty="0">
                <a:latin typeface="Arial Narrow" panose="020B0606020202030204" pitchFamily="34" charset="0"/>
              </a:rPr>
              <a:t>Lydiah Omwenga – Database Analyst</a:t>
            </a:r>
          </a:p>
          <a:p>
            <a:pPr marL="457200" lvl="1" indent="0">
              <a:buNone/>
            </a:pPr>
            <a:endParaRPr lang="en-US" sz="2000" b="1" dirty="0">
              <a:solidFill>
                <a:schemeClr val="tx1"/>
              </a:solidFill>
              <a:latin typeface="Arial Narrow" panose="020B0606020202030204" pitchFamily="34" charset="0"/>
            </a:endParaRPr>
          </a:p>
          <a:p>
            <a:pPr marL="457200" lvl="1" indent="0">
              <a:buNone/>
            </a:pPr>
            <a:endParaRPr lang="en-US" dirty="0"/>
          </a:p>
          <a:p>
            <a:pPr lvl="1"/>
            <a:endParaRPr lang="en-US" dirty="0"/>
          </a:p>
        </p:txBody>
      </p:sp>
      <p:sp>
        <p:nvSpPr>
          <p:cNvPr id="9" name="Content Placeholder 8">
            <a:extLst>
              <a:ext uri="{FF2B5EF4-FFF2-40B4-BE49-F238E27FC236}">
                <a16:creationId xmlns:a16="http://schemas.microsoft.com/office/drawing/2014/main" id="{98D2F7C0-0C48-9A64-4823-8F682A4CEA1D}"/>
              </a:ext>
            </a:extLst>
          </p:cNvPr>
          <p:cNvSpPr>
            <a:spLocks noGrp="1"/>
          </p:cNvSpPr>
          <p:nvPr>
            <p:ph sz="quarter" idx="4"/>
          </p:nvPr>
        </p:nvSpPr>
        <p:spPr>
          <a:xfrm>
            <a:off x="1885346" y="1892617"/>
            <a:ext cx="4185617" cy="606429"/>
          </a:xfrm>
        </p:spPr>
        <p:txBody>
          <a:bodyPr>
            <a:normAutofit fontScale="25000" lnSpcReduction="20000"/>
          </a:bodyPr>
          <a:lstStyle/>
          <a:p>
            <a:pPr marL="0" indent="0">
              <a:buNone/>
            </a:pPr>
            <a:r>
              <a:rPr lang="en-US" b="1" dirty="0"/>
              <a:t> </a:t>
            </a:r>
            <a:r>
              <a:rPr lang="en-US" sz="11200" b="1" dirty="0"/>
              <a:t>RMG PROJECT  ANALYSIS </a:t>
            </a:r>
            <a:endParaRPr lang="en-US" b="1" dirty="0"/>
          </a:p>
        </p:txBody>
      </p:sp>
      <p:pic>
        <p:nvPicPr>
          <p:cNvPr id="24" name="Picture 23" descr="A picture containing text, electronics, display, computer&#10;&#10;Description automatically generated">
            <a:extLst>
              <a:ext uri="{FF2B5EF4-FFF2-40B4-BE49-F238E27FC236}">
                <a16:creationId xmlns:a16="http://schemas.microsoft.com/office/drawing/2014/main" id="{1F3BE544-C7A0-5D28-4A9D-4064F9FD1E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92200" y="3474070"/>
            <a:ext cx="4587240" cy="2857500"/>
          </a:xfrm>
          <a:prstGeom prst="rect">
            <a:avLst/>
          </a:prstGeom>
          <a:effectLst>
            <a:glow rad="127000">
              <a:schemeClr val="accent1">
                <a:lumMod val="75000"/>
              </a:schemeClr>
            </a:glow>
          </a:effectLst>
        </p:spPr>
      </p:pic>
    </p:spTree>
    <p:extLst>
      <p:ext uri="{BB962C8B-B14F-4D97-AF65-F5344CB8AC3E}">
        <p14:creationId xmlns:p14="http://schemas.microsoft.com/office/powerpoint/2010/main" val="379221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D508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EEE36-E6CD-7C25-6C80-F820BECC6BE0}"/>
              </a:ext>
            </a:extLst>
          </p:cNvPr>
          <p:cNvSpPr txBox="1"/>
          <p:nvPr/>
        </p:nvSpPr>
        <p:spPr>
          <a:xfrm>
            <a:off x="5458097" y="66550"/>
            <a:ext cx="5399314" cy="1231106"/>
          </a:xfrm>
          <a:prstGeom prst="rect">
            <a:avLst/>
          </a:prstGeom>
          <a:noFill/>
        </p:spPr>
        <p:txBody>
          <a:bodyPr wrap="square">
            <a:spAutoFit/>
          </a:bodyPr>
          <a:lstStyle/>
          <a:p>
            <a:endParaRPr lang="en-US" dirty="0"/>
          </a:p>
          <a:p>
            <a:pPr marL="285750" indent="-285750">
              <a:buFont typeface="Wingdings" panose="05000000000000000000" pitchFamily="2" charset="2"/>
              <a:buChar char="§"/>
            </a:pPr>
            <a:endParaRPr lang="en-US" sz="2800" b="1" dirty="0">
              <a:latin typeface="Amasis MT Pro Medium" panose="020B0604020202020204" pitchFamily="18" charset="0"/>
              <a:cs typeface="Aharoni" panose="02010803020104030203" pitchFamily="2" charset="-79"/>
            </a:endParaRPr>
          </a:p>
          <a:p>
            <a:pPr marL="285750" indent="-285750">
              <a:buFont typeface="Wingdings" panose="05000000000000000000" pitchFamily="2" charset="2"/>
              <a:buChar char="§"/>
            </a:pPr>
            <a:endParaRPr lang="en-US" sz="2800" b="1" dirty="0">
              <a:latin typeface="Amasis MT Pro Medium" panose="020B0604020202020204" pitchFamily="18" charset="0"/>
              <a:cs typeface="Aharoni" panose="02010803020104030203" pitchFamily="2" charset="-79"/>
            </a:endParaRPr>
          </a:p>
        </p:txBody>
      </p:sp>
      <p:sp>
        <p:nvSpPr>
          <p:cNvPr id="4" name="Title 3">
            <a:extLst>
              <a:ext uri="{FF2B5EF4-FFF2-40B4-BE49-F238E27FC236}">
                <a16:creationId xmlns:a16="http://schemas.microsoft.com/office/drawing/2014/main" id="{673623C9-1299-32D5-CB6D-EDEDFCC86B17}"/>
              </a:ext>
            </a:extLst>
          </p:cNvPr>
          <p:cNvSpPr>
            <a:spLocks noGrp="1"/>
          </p:cNvSpPr>
          <p:nvPr>
            <p:ph type="title"/>
          </p:nvPr>
        </p:nvSpPr>
        <p:spPr>
          <a:xfrm>
            <a:off x="677334" y="609600"/>
            <a:ext cx="8596668" cy="767218"/>
          </a:xfrm>
        </p:spPr>
        <p:txBody>
          <a:bodyPr>
            <a:noAutofit/>
          </a:bodyPr>
          <a:lstStyle/>
          <a:p>
            <a:r>
              <a:rPr lang="en-US" sz="3200" dirty="0">
                <a:solidFill>
                  <a:srgbClr val="FF0000"/>
                </a:solidFill>
                <a:latin typeface="Berlin Sans FB Demi" panose="020E0802020502020306" pitchFamily="34" charset="0"/>
              </a:rPr>
              <a:t>               </a:t>
            </a:r>
            <a:r>
              <a:rPr lang="en-US" sz="3600" b="1" dirty="0">
                <a:latin typeface="Amasis MT Pro Black" panose="02040A04050005020304" pitchFamily="18" charset="0"/>
              </a:rPr>
              <a:t>Test Case</a:t>
            </a:r>
            <a:br>
              <a:rPr lang="en-US" dirty="0">
                <a:solidFill>
                  <a:srgbClr val="C00000"/>
                </a:solidFill>
              </a:rPr>
            </a:br>
            <a:endParaRPr lang="en-US" dirty="0">
              <a:solidFill>
                <a:srgbClr val="C00000"/>
              </a:solidFill>
            </a:endParaRPr>
          </a:p>
        </p:txBody>
      </p:sp>
      <p:sp>
        <p:nvSpPr>
          <p:cNvPr id="5" name="Content Placeholder 4">
            <a:extLst>
              <a:ext uri="{FF2B5EF4-FFF2-40B4-BE49-F238E27FC236}">
                <a16:creationId xmlns:a16="http://schemas.microsoft.com/office/drawing/2014/main" id="{7A764296-C023-7367-EC02-1D1587841381}"/>
              </a:ext>
            </a:extLst>
          </p:cNvPr>
          <p:cNvSpPr>
            <a:spLocks noGrp="1"/>
          </p:cNvSpPr>
          <p:nvPr>
            <p:ph sz="half" idx="1"/>
          </p:nvPr>
        </p:nvSpPr>
        <p:spPr>
          <a:xfrm>
            <a:off x="287022" y="817632"/>
            <a:ext cx="11617956" cy="2745538"/>
          </a:xfrm>
        </p:spPr>
        <p:txBody>
          <a:bodyPr>
            <a:normAutofit/>
          </a:bodyPr>
          <a:lstStyle/>
          <a:p>
            <a:pPr marL="0" indent="0">
              <a:lnSpc>
                <a:spcPct val="200000"/>
              </a:lnSpc>
              <a:buNone/>
            </a:pPr>
            <a:r>
              <a:rPr lang="en-US" sz="2600" i="0" dirty="0">
                <a:solidFill>
                  <a:schemeClr val="tx1"/>
                </a:solidFill>
                <a:effectLst/>
                <a:latin typeface="Berlin Sans FB" panose="020E0602020502020306" pitchFamily="34" charset="0"/>
              </a:rPr>
              <a:t>Test  case is a type of software testing that checks the schema, tables, data integrity and consistency. It may involve creating complex queries to load the Database and check its responsiveness</a:t>
            </a:r>
            <a:r>
              <a:rPr lang="en-US" sz="2000" i="0" dirty="0">
                <a:solidFill>
                  <a:srgbClr val="222222"/>
                </a:solidFill>
                <a:effectLst/>
                <a:latin typeface="Amasis MT Pro Black" panose="020B0604020202020204" pitchFamily="18" charset="0"/>
              </a:rPr>
              <a:t>.</a:t>
            </a:r>
            <a:endParaRPr lang="en-US" sz="2000" dirty="0">
              <a:solidFill>
                <a:schemeClr val="tx1"/>
              </a:solidFill>
              <a:latin typeface="Amasis MT Pro Black" panose="020B0604020202020204" pitchFamily="18" charset="0"/>
            </a:endParaRPr>
          </a:p>
        </p:txBody>
      </p:sp>
      <p:sp>
        <p:nvSpPr>
          <p:cNvPr id="7" name="TextBox 6">
            <a:extLst>
              <a:ext uri="{FF2B5EF4-FFF2-40B4-BE49-F238E27FC236}">
                <a16:creationId xmlns:a16="http://schemas.microsoft.com/office/drawing/2014/main" id="{722E6AB3-A8AA-B309-6F12-99E6BF86D626}"/>
              </a:ext>
            </a:extLst>
          </p:cNvPr>
          <p:cNvSpPr txBox="1"/>
          <p:nvPr/>
        </p:nvSpPr>
        <p:spPr>
          <a:xfrm>
            <a:off x="838199" y="3563170"/>
            <a:ext cx="10929617" cy="2954655"/>
          </a:xfrm>
          <a:prstGeom prst="rect">
            <a:avLst/>
          </a:prstGeom>
          <a:noFill/>
        </p:spPr>
        <p:txBody>
          <a:bodyPr wrap="square">
            <a:spAutoFit/>
          </a:bodyPr>
          <a:lstStyle/>
          <a:p>
            <a:pPr marL="285750" indent="-285750">
              <a:buFont typeface="Wingdings" panose="05000000000000000000" pitchFamily="2" charset="2"/>
              <a:buChar char="§"/>
            </a:pPr>
            <a:r>
              <a:rPr lang="en-US" sz="2400" dirty="0">
                <a:solidFill>
                  <a:schemeClr val="tx1"/>
                </a:solidFill>
                <a:latin typeface="Berlin Sans FB" panose="020E0602020502020306" pitchFamily="34" charset="0"/>
                <a:cs typeface="Aharoni" panose="02010803020104030203" pitchFamily="2" charset="-79"/>
              </a:rPr>
              <a:t>Three different test cases were conducted;</a:t>
            </a:r>
          </a:p>
          <a:p>
            <a:pPr marL="285750" indent="-285750">
              <a:buFont typeface="Wingdings" panose="05000000000000000000" pitchFamily="2" charset="2"/>
              <a:buChar char="§"/>
            </a:pPr>
            <a:endParaRPr lang="en-US" sz="2400" dirty="0">
              <a:solidFill>
                <a:schemeClr val="tx1"/>
              </a:solidFill>
              <a:latin typeface="Berlin Sans FB" panose="020E0602020502020306" pitchFamily="34" charset="0"/>
              <a:cs typeface="Aharoni" panose="02010803020104030203" pitchFamily="2" charset="-79"/>
            </a:endParaRPr>
          </a:p>
          <a:p>
            <a:pPr marL="285750" indent="-285750">
              <a:buFont typeface="Wingdings" panose="05000000000000000000" pitchFamily="2" charset="2"/>
              <a:buChar char="§"/>
            </a:pPr>
            <a:r>
              <a:rPr lang="en-US" sz="2400" dirty="0">
                <a:solidFill>
                  <a:schemeClr val="tx1"/>
                </a:solidFill>
                <a:latin typeface="Berlin Sans FB" panose="020E0602020502020306" pitchFamily="34" charset="0"/>
                <a:cs typeface="Aharoni" panose="02010803020104030203" pitchFamily="2" charset="-79"/>
              </a:rPr>
              <a:t>All applications had a valid Social Security Number(SSN)</a:t>
            </a:r>
          </a:p>
          <a:p>
            <a:pPr marL="0" indent="0">
              <a:buNone/>
            </a:pPr>
            <a:endParaRPr lang="en-US" sz="2400" dirty="0">
              <a:solidFill>
                <a:schemeClr val="tx1"/>
              </a:solidFill>
              <a:latin typeface="Berlin Sans FB" panose="020E0602020502020306" pitchFamily="34" charset="0"/>
              <a:cs typeface="Aharoni" panose="02010803020104030203" pitchFamily="2" charset="-79"/>
            </a:endParaRPr>
          </a:p>
          <a:p>
            <a:pPr marL="285750" indent="-285750">
              <a:buFont typeface="Wingdings" panose="05000000000000000000" pitchFamily="2" charset="2"/>
              <a:buChar char="§"/>
            </a:pPr>
            <a:r>
              <a:rPr lang="en-US" sz="2400" dirty="0">
                <a:solidFill>
                  <a:schemeClr val="tx1"/>
                </a:solidFill>
                <a:latin typeface="Berlin Sans FB" panose="020E0602020502020306" pitchFamily="34" charset="0"/>
                <a:cs typeface="Aharoni" panose="02010803020104030203" pitchFamily="2" charset="-79"/>
              </a:rPr>
              <a:t>All applications had both First and Last Names</a:t>
            </a:r>
          </a:p>
          <a:p>
            <a:pPr marL="0" indent="0">
              <a:buNone/>
            </a:pPr>
            <a:endParaRPr lang="en-US" sz="2400" dirty="0">
              <a:solidFill>
                <a:schemeClr val="tx1"/>
              </a:solidFill>
              <a:latin typeface="Berlin Sans FB" panose="020E0602020502020306" pitchFamily="34" charset="0"/>
              <a:cs typeface="Aharoni" panose="02010803020104030203" pitchFamily="2" charset="-79"/>
            </a:endParaRPr>
          </a:p>
          <a:p>
            <a:pPr marL="285750" indent="-285750">
              <a:buFont typeface="Wingdings" panose="05000000000000000000" pitchFamily="2" charset="2"/>
              <a:buChar char="§"/>
            </a:pPr>
            <a:r>
              <a:rPr lang="en-US" sz="2400" dirty="0">
                <a:solidFill>
                  <a:schemeClr val="tx1"/>
                </a:solidFill>
                <a:latin typeface="Berlin Sans FB" panose="020E0602020502020306" pitchFamily="34" charset="0"/>
                <a:cs typeface="Aharoni" panose="02010803020104030203" pitchFamily="2" charset="-79"/>
              </a:rPr>
              <a:t>The credit score of all applications had to be valid (Lowest 300 and Highest 850)</a:t>
            </a:r>
          </a:p>
          <a:p>
            <a:pPr marL="285750" indent="-285750">
              <a:buFont typeface="Wingdings" panose="05000000000000000000" pitchFamily="2" charset="2"/>
              <a:buChar char="§"/>
            </a:pPr>
            <a:endParaRPr lang="en-US" sz="1800" b="1" dirty="0">
              <a:latin typeface="Amasis MT Pro Medium" panose="020B0604020202020204" pitchFamily="18" charset="0"/>
              <a:cs typeface="Aharoni" panose="02010803020104030203" pitchFamily="2" charset="-79"/>
            </a:endParaRPr>
          </a:p>
        </p:txBody>
      </p:sp>
    </p:spTree>
    <p:extLst>
      <p:ext uri="{BB962C8B-B14F-4D97-AF65-F5344CB8AC3E}">
        <p14:creationId xmlns:p14="http://schemas.microsoft.com/office/powerpoint/2010/main" val="159316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8BD8D3-D60C-0FD0-98FA-C29E150206E2}"/>
              </a:ext>
            </a:extLst>
          </p:cNvPr>
          <p:cNvPicPr>
            <a:picLocks noChangeAspect="1"/>
          </p:cNvPicPr>
          <p:nvPr/>
        </p:nvPicPr>
        <p:blipFill>
          <a:blip r:embed="rId2"/>
          <a:stretch>
            <a:fillRect/>
          </a:stretch>
        </p:blipFill>
        <p:spPr>
          <a:xfrm>
            <a:off x="0" y="723183"/>
            <a:ext cx="12313920" cy="6250932"/>
          </a:xfrm>
          <a:prstGeom prst="rect">
            <a:avLst/>
          </a:prstGeom>
        </p:spPr>
      </p:pic>
      <p:sp>
        <p:nvSpPr>
          <p:cNvPr id="5" name="TextBox 4">
            <a:extLst>
              <a:ext uri="{FF2B5EF4-FFF2-40B4-BE49-F238E27FC236}">
                <a16:creationId xmlns:a16="http://schemas.microsoft.com/office/drawing/2014/main" id="{2DC4DED5-D758-F5BF-FBEB-7374B4CC0471}"/>
              </a:ext>
            </a:extLst>
          </p:cNvPr>
          <p:cNvSpPr txBox="1"/>
          <p:nvPr/>
        </p:nvSpPr>
        <p:spPr>
          <a:xfrm>
            <a:off x="2278743" y="199962"/>
            <a:ext cx="6154056" cy="523220"/>
          </a:xfrm>
          <a:prstGeom prst="rect">
            <a:avLst/>
          </a:prstGeom>
          <a:noFill/>
        </p:spPr>
        <p:txBody>
          <a:bodyPr wrap="square">
            <a:spAutoFit/>
          </a:bodyPr>
          <a:lstStyle/>
          <a:p>
            <a:r>
              <a:rPr lang="en-US" sz="2800" b="1" dirty="0">
                <a:solidFill>
                  <a:schemeClr val="tx1">
                    <a:lumMod val="75000"/>
                    <a:lumOff val="25000"/>
                  </a:schemeClr>
                </a:solidFill>
                <a:latin typeface="Amasis MT Pro Black" panose="02040A04050005020304" pitchFamily="18" charset="0"/>
              </a:rPr>
              <a:t>Project Data Model</a:t>
            </a:r>
            <a:endParaRPr lang="en-US" sz="2800" dirty="0">
              <a:latin typeface="Amasis MT Pro Black" panose="02040A04050005020304" pitchFamily="18" charset="0"/>
            </a:endParaRPr>
          </a:p>
        </p:txBody>
      </p:sp>
    </p:spTree>
    <p:extLst>
      <p:ext uri="{BB962C8B-B14F-4D97-AF65-F5344CB8AC3E}">
        <p14:creationId xmlns:p14="http://schemas.microsoft.com/office/powerpoint/2010/main" val="288289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99A1BD-2516-FC40-66D5-D2FDD995B961}"/>
              </a:ext>
            </a:extLst>
          </p:cNvPr>
          <p:cNvPicPr>
            <a:picLocks noChangeAspect="1"/>
          </p:cNvPicPr>
          <p:nvPr/>
        </p:nvPicPr>
        <p:blipFill>
          <a:blip r:embed="rId2"/>
          <a:stretch>
            <a:fillRect/>
          </a:stretch>
        </p:blipFill>
        <p:spPr>
          <a:xfrm>
            <a:off x="114300" y="792480"/>
            <a:ext cx="11963400" cy="6065519"/>
          </a:xfrm>
          <a:prstGeom prst="rect">
            <a:avLst/>
          </a:prstGeom>
        </p:spPr>
      </p:pic>
      <p:sp>
        <p:nvSpPr>
          <p:cNvPr id="16" name="Title 15">
            <a:extLst>
              <a:ext uri="{FF2B5EF4-FFF2-40B4-BE49-F238E27FC236}">
                <a16:creationId xmlns:a16="http://schemas.microsoft.com/office/drawing/2014/main" id="{3F5974F4-1766-E726-BE46-A85F840186BF}"/>
              </a:ext>
            </a:extLst>
          </p:cNvPr>
          <p:cNvSpPr>
            <a:spLocks noGrp="1"/>
          </p:cNvSpPr>
          <p:nvPr>
            <p:ph type="title"/>
          </p:nvPr>
        </p:nvSpPr>
        <p:spPr>
          <a:xfrm>
            <a:off x="363416" y="-340825"/>
            <a:ext cx="10515600" cy="1325563"/>
          </a:xfrm>
        </p:spPr>
        <p:txBody>
          <a:bodyPr/>
          <a:lstStyle/>
          <a:p>
            <a:r>
              <a:rPr lang="en-US" dirty="0"/>
              <a:t>                     Job Scheduling</a:t>
            </a:r>
          </a:p>
        </p:txBody>
      </p:sp>
    </p:spTree>
    <p:extLst>
      <p:ext uri="{BB962C8B-B14F-4D97-AF65-F5344CB8AC3E}">
        <p14:creationId xmlns:p14="http://schemas.microsoft.com/office/powerpoint/2010/main" val="30724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3D30B-2412-EB06-063A-086B4B9A54F6}"/>
              </a:ext>
            </a:extLst>
          </p:cNvPr>
          <p:cNvSpPr>
            <a:spLocks noGrp="1"/>
          </p:cNvSpPr>
          <p:nvPr>
            <p:ph type="title"/>
          </p:nvPr>
        </p:nvSpPr>
        <p:spPr>
          <a:xfrm>
            <a:off x="605389" y="609600"/>
            <a:ext cx="8596668" cy="1320800"/>
          </a:xfrm>
        </p:spPr>
        <p:txBody>
          <a:bodyPr/>
          <a:lstStyle/>
          <a:p>
            <a:r>
              <a:rPr lang="en-US" sz="3600" b="1" dirty="0">
                <a:solidFill>
                  <a:schemeClr val="tx1">
                    <a:lumMod val="75000"/>
                    <a:lumOff val="25000"/>
                  </a:schemeClr>
                </a:solidFill>
              </a:rPr>
              <a:t>       Project Database</a:t>
            </a:r>
            <a:endParaRPr lang="en-US" dirty="0"/>
          </a:p>
        </p:txBody>
      </p:sp>
      <p:sp>
        <p:nvSpPr>
          <p:cNvPr id="6" name="Content Placeholder 5">
            <a:extLst>
              <a:ext uri="{FF2B5EF4-FFF2-40B4-BE49-F238E27FC236}">
                <a16:creationId xmlns:a16="http://schemas.microsoft.com/office/drawing/2014/main" id="{B4974FB9-D741-21B0-5A95-0B4DD4DA9B4C}"/>
              </a:ext>
            </a:extLst>
          </p:cNvPr>
          <p:cNvSpPr>
            <a:spLocks noGrp="1"/>
          </p:cNvSpPr>
          <p:nvPr>
            <p:ph idx="1"/>
          </p:nvPr>
        </p:nvSpPr>
        <p:spPr>
          <a:xfrm>
            <a:off x="503603" y="2768599"/>
            <a:ext cx="1813241" cy="1527629"/>
          </a:xfrm>
          <a:prstGeom prst="plaqu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0" indent="0" algn="ctr">
              <a:buNone/>
            </a:pPr>
            <a:r>
              <a:rPr lang="en-US" b="1" dirty="0"/>
              <a:t>Loan Update</a:t>
            </a:r>
          </a:p>
          <a:p>
            <a:pPr marL="0" indent="0" algn="ctr">
              <a:buNone/>
            </a:pPr>
            <a:r>
              <a:rPr lang="en-US" b="1" dirty="0"/>
              <a:t>JOB</a:t>
            </a:r>
          </a:p>
        </p:txBody>
      </p:sp>
      <p:sp>
        <p:nvSpPr>
          <p:cNvPr id="9" name="Flowchart: Multidocument 8">
            <a:extLst>
              <a:ext uri="{FF2B5EF4-FFF2-40B4-BE49-F238E27FC236}">
                <a16:creationId xmlns:a16="http://schemas.microsoft.com/office/drawing/2014/main" id="{86A009D0-C8FA-5760-9F94-74F5841C7C9F}"/>
              </a:ext>
            </a:extLst>
          </p:cNvPr>
          <p:cNvSpPr/>
          <p:nvPr/>
        </p:nvSpPr>
        <p:spPr>
          <a:xfrm>
            <a:off x="3688696" y="2562523"/>
            <a:ext cx="1976255" cy="2100917"/>
          </a:xfrm>
          <a:prstGeom prst="flowChartMulti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Stored Procedure</a:t>
            </a:r>
          </a:p>
          <a:p>
            <a:pPr algn="ctr"/>
            <a:r>
              <a:rPr lang="en-US" b="1" dirty="0">
                <a:solidFill>
                  <a:schemeClr val="bg1"/>
                </a:solidFill>
              </a:rPr>
              <a:t>Avoid Duplication</a:t>
            </a:r>
          </a:p>
        </p:txBody>
      </p:sp>
      <p:sp>
        <p:nvSpPr>
          <p:cNvPr id="15" name="Flowchart: Internal Storage 14">
            <a:extLst>
              <a:ext uri="{FF2B5EF4-FFF2-40B4-BE49-F238E27FC236}">
                <a16:creationId xmlns:a16="http://schemas.microsoft.com/office/drawing/2014/main" id="{52247AE1-D45E-EEC3-9128-97878DB6BDA6}"/>
              </a:ext>
            </a:extLst>
          </p:cNvPr>
          <p:cNvSpPr/>
          <p:nvPr/>
        </p:nvSpPr>
        <p:spPr>
          <a:xfrm>
            <a:off x="9887983" y="2320498"/>
            <a:ext cx="1974011" cy="2216989"/>
          </a:xfrm>
          <a:prstGeom prst="flowChartInternalStorag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Power BI</a:t>
            </a:r>
          </a:p>
          <a:p>
            <a:pPr algn="ctr"/>
            <a:r>
              <a:rPr lang="en-US" b="1" dirty="0">
                <a:solidFill>
                  <a:schemeClr val="bg1"/>
                </a:solidFill>
              </a:rPr>
              <a:t>Visualization</a:t>
            </a:r>
          </a:p>
        </p:txBody>
      </p:sp>
      <p:sp>
        <p:nvSpPr>
          <p:cNvPr id="16" name="Cylinder 15">
            <a:extLst>
              <a:ext uri="{FF2B5EF4-FFF2-40B4-BE49-F238E27FC236}">
                <a16:creationId xmlns:a16="http://schemas.microsoft.com/office/drawing/2014/main" id="{91CCEF37-1A57-8739-8CC0-D6420EBF1C81}"/>
              </a:ext>
            </a:extLst>
          </p:cNvPr>
          <p:cNvSpPr/>
          <p:nvPr/>
        </p:nvSpPr>
        <p:spPr>
          <a:xfrm>
            <a:off x="7032388" y="2340934"/>
            <a:ext cx="1483743" cy="2467155"/>
          </a:xfrm>
          <a:prstGeom prst="ca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Update/ Add Loan Applications</a:t>
            </a:r>
          </a:p>
        </p:txBody>
      </p:sp>
      <p:sp>
        <p:nvSpPr>
          <p:cNvPr id="17" name="Arrow: Right 16">
            <a:extLst>
              <a:ext uri="{FF2B5EF4-FFF2-40B4-BE49-F238E27FC236}">
                <a16:creationId xmlns:a16="http://schemas.microsoft.com/office/drawing/2014/main" id="{D4443B7B-3692-F686-8AF4-28C48B880FA3}"/>
              </a:ext>
            </a:extLst>
          </p:cNvPr>
          <p:cNvSpPr/>
          <p:nvPr/>
        </p:nvSpPr>
        <p:spPr>
          <a:xfrm>
            <a:off x="2455857" y="3428994"/>
            <a:ext cx="1093827" cy="19957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A02C3BE9-9999-69B3-9F42-D0A75683D659}"/>
              </a:ext>
            </a:extLst>
          </p:cNvPr>
          <p:cNvSpPr/>
          <p:nvPr/>
        </p:nvSpPr>
        <p:spPr>
          <a:xfrm>
            <a:off x="5875696" y="3323770"/>
            <a:ext cx="941533" cy="22133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D3AE0327-FD22-FDCB-4E74-FA203FE5A779}"/>
              </a:ext>
            </a:extLst>
          </p:cNvPr>
          <p:cNvSpPr/>
          <p:nvPr/>
        </p:nvSpPr>
        <p:spPr>
          <a:xfrm>
            <a:off x="8686800" y="3428993"/>
            <a:ext cx="1030514" cy="19957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98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55E7-8E8B-F81E-2B59-44F67DE772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079F2A-6223-8E9F-E60F-1A4311610DD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D5EA78E-4F01-D4AB-BC2F-24AB35831391}"/>
              </a:ext>
            </a:extLst>
          </p:cNvPr>
          <p:cNvPicPr>
            <a:picLocks noChangeAspect="1"/>
          </p:cNvPicPr>
          <p:nvPr/>
        </p:nvPicPr>
        <p:blipFill>
          <a:blip r:embed="rId2"/>
          <a:stretch>
            <a:fillRect/>
          </a:stretch>
        </p:blipFill>
        <p:spPr>
          <a:xfrm>
            <a:off x="14377" y="0"/>
            <a:ext cx="12163246" cy="6858000"/>
          </a:xfrm>
          <a:prstGeom prst="rect">
            <a:avLst/>
          </a:prstGeom>
        </p:spPr>
      </p:pic>
    </p:spTree>
    <p:extLst>
      <p:ext uri="{BB962C8B-B14F-4D97-AF65-F5344CB8AC3E}">
        <p14:creationId xmlns:p14="http://schemas.microsoft.com/office/powerpoint/2010/main" val="145852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9D9C35-D0DB-8362-FB30-C4CB037E4D53}"/>
              </a:ext>
            </a:extLst>
          </p:cNvPr>
          <p:cNvPicPr>
            <a:picLocks noChangeAspect="1"/>
          </p:cNvPicPr>
          <p:nvPr/>
        </p:nvPicPr>
        <p:blipFill>
          <a:blip r:embed="rId2"/>
          <a:stretch>
            <a:fillRect/>
          </a:stretch>
        </p:blipFill>
        <p:spPr>
          <a:xfrm>
            <a:off x="0" y="12458"/>
            <a:ext cx="12192000" cy="6833083"/>
          </a:xfrm>
          <a:prstGeom prst="rect">
            <a:avLst/>
          </a:prstGeom>
        </p:spPr>
      </p:pic>
    </p:spTree>
    <p:extLst>
      <p:ext uri="{BB962C8B-B14F-4D97-AF65-F5344CB8AC3E}">
        <p14:creationId xmlns:p14="http://schemas.microsoft.com/office/powerpoint/2010/main" val="4270325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993D2-AD36-52E4-76EE-0C0F69291870}"/>
              </a:ext>
            </a:extLst>
          </p:cNvPr>
          <p:cNvSpPr>
            <a:spLocks noGrp="1"/>
          </p:cNvSpPr>
          <p:nvPr>
            <p:ph type="title"/>
          </p:nvPr>
        </p:nvSpPr>
        <p:spPr>
          <a:xfrm>
            <a:off x="677334" y="609600"/>
            <a:ext cx="4184226" cy="5175624"/>
          </a:xfrm>
        </p:spPr>
        <p:txBody>
          <a:bodyPr anchor="ctr">
            <a:normAutofit/>
          </a:bodyPr>
          <a:lstStyle/>
          <a:p>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PROJECT CHALLENGES</a:t>
            </a:r>
            <a:br>
              <a:rPr lang="en-US" b="1" dirty="0">
                <a:solidFill>
                  <a:srgbClr val="3D0BA1"/>
                </a:solidFill>
                <a:effectLst/>
                <a:latin typeface="Calibri" panose="020F0502020204030204" pitchFamily="34" charset="0"/>
                <a:ea typeface="Calibri" panose="020F0502020204030204" pitchFamily="34" charset="0"/>
                <a:cs typeface="Times New Roman" panose="02020603050405020304" pitchFamily="18" charset="0"/>
              </a:rPr>
            </a:br>
            <a:br>
              <a:rPr lang="en-US" b="1" dirty="0">
                <a:solidFill>
                  <a:srgbClr val="3D0BA1"/>
                </a:solidFill>
                <a:effectLst/>
                <a:latin typeface="Calibri" panose="020F0502020204030204" pitchFamily="34" charset="0"/>
                <a:ea typeface="Calibri" panose="020F0502020204030204" pitchFamily="34" charset="0"/>
                <a:cs typeface="Times New Roman" panose="02020603050405020304" pitchFamily="18" charset="0"/>
              </a:rPr>
            </a:br>
            <a:br>
              <a:rPr lang="en-US"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1">
                  <a:lumMod val="85000"/>
                  <a:lumOff val="15000"/>
                </a:schemeClr>
              </a:solidFill>
            </a:endParaRPr>
          </a:p>
        </p:txBody>
      </p:sp>
      <p:sp>
        <p:nvSpPr>
          <p:cNvPr id="4" name="Content Placeholder 3">
            <a:extLst>
              <a:ext uri="{FF2B5EF4-FFF2-40B4-BE49-F238E27FC236}">
                <a16:creationId xmlns:a16="http://schemas.microsoft.com/office/drawing/2014/main" id="{39DFE3D7-274E-C532-F518-95BF3503581D}"/>
              </a:ext>
            </a:extLst>
          </p:cNvPr>
          <p:cNvSpPr>
            <a:spLocks noGrp="1"/>
          </p:cNvSpPr>
          <p:nvPr>
            <p:ph idx="1"/>
          </p:nvPr>
        </p:nvSpPr>
        <p:spPr>
          <a:xfrm>
            <a:off x="5379355" y="784567"/>
            <a:ext cx="6429337" cy="5793692"/>
          </a:xfrm>
        </p:spPr>
        <p:txBody>
          <a:bodyPr anchor="ctr">
            <a:normAutofit fontScale="92500" lnSpcReduction="20000"/>
          </a:bodyPr>
          <a:lstStyle/>
          <a:p>
            <a:pPr marL="0" marR="0" indent="0">
              <a:spcBef>
                <a:spcPts val="0"/>
              </a:spcBef>
              <a:spcAft>
                <a:spcPts val="800"/>
              </a:spcAft>
              <a:buNone/>
            </a:pPr>
            <a:r>
              <a:rPr lang="en-US" b="1" dirty="0">
                <a:solidFill>
                  <a:srgbClr val="FFFFFF"/>
                </a:solidFill>
                <a:latin typeface="Bodoni MT" panose="02070603080606020203" pitchFamily="18" charset="0"/>
                <a:ea typeface="Calibri" panose="020F0502020204030204" pitchFamily="34" charset="0"/>
                <a:cs typeface="Times New Roman" panose="02020603050405020304" pitchFamily="18" charset="0"/>
              </a:rPr>
              <a:t>    </a:t>
            </a:r>
          </a:p>
          <a:p>
            <a:pPr>
              <a:lnSpc>
                <a:spcPct val="200000"/>
              </a:lnSpc>
              <a:spcBef>
                <a:spcPts val="0"/>
              </a:spcBef>
              <a:spcAft>
                <a:spcPts val="800"/>
              </a:spcAft>
              <a:buFont typeface="Wingdings" panose="05000000000000000000" pitchFamily="2" charset="2"/>
              <a:buChar char="v"/>
            </a:pPr>
            <a:r>
              <a:rPr lang="en-US" sz="2600" b="1" dirty="0">
                <a:solidFill>
                  <a:schemeClr val="bg1"/>
                </a:solidFill>
                <a:effectLst/>
                <a:latin typeface="Congenial Black" panose="02000503040000020004" pitchFamily="2" charset="0"/>
                <a:ea typeface="Calibri" panose="020F0502020204030204" pitchFamily="34" charset="0"/>
                <a:cs typeface="Times New Roman" panose="02020603050405020304" pitchFamily="18" charset="0"/>
              </a:rPr>
              <a:t>Time and  Budget limitations</a:t>
            </a:r>
          </a:p>
          <a:p>
            <a:pPr>
              <a:lnSpc>
                <a:spcPct val="200000"/>
              </a:lnSpc>
              <a:spcBef>
                <a:spcPts val="0"/>
              </a:spcBef>
              <a:spcAft>
                <a:spcPts val="800"/>
              </a:spcAft>
              <a:buFont typeface="Wingdings" panose="05000000000000000000" pitchFamily="2" charset="2"/>
              <a:buChar char="v"/>
            </a:pPr>
            <a:r>
              <a:rPr lang="en-US" sz="2600" b="1" dirty="0">
                <a:solidFill>
                  <a:schemeClr val="bg1"/>
                </a:solidFill>
                <a:effectLst/>
                <a:latin typeface="Congenial Black" panose="02000503040000020004" pitchFamily="2" charset="0"/>
                <a:ea typeface="Calibri" panose="020F0502020204030204" pitchFamily="34" charset="0"/>
                <a:cs typeface="Times New Roman" panose="02020603050405020304" pitchFamily="18" charset="0"/>
              </a:rPr>
              <a:t>Collecting ad</a:t>
            </a:r>
            <a:r>
              <a:rPr lang="en-US" sz="2600" b="1" dirty="0">
                <a:solidFill>
                  <a:schemeClr val="bg1"/>
                </a:solidFill>
                <a:latin typeface="Congenial Black" panose="02000503040000020004" pitchFamily="2" charset="0"/>
                <a:ea typeface="Calibri" panose="020F0502020204030204" pitchFamily="34" charset="0"/>
                <a:cs typeface="Times New Roman" panose="02020603050405020304" pitchFamily="18" charset="0"/>
              </a:rPr>
              <a:t>equate </a:t>
            </a:r>
            <a:r>
              <a:rPr lang="en-US" sz="2600" b="1" dirty="0">
                <a:solidFill>
                  <a:schemeClr val="bg1"/>
                </a:solidFill>
                <a:effectLst/>
                <a:latin typeface="Congenial Black" panose="02000503040000020004" pitchFamily="2" charset="0"/>
                <a:ea typeface="Calibri" panose="020F0502020204030204" pitchFamily="34" charset="0"/>
                <a:cs typeface="Times New Roman" panose="02020603050405020304" pitchFamily="18" charset="0"/>
              </a:rPr>
              <a:t>data</a:t>
            </a:r>
          </a:p>
          <a:p>
            <a:pPr>
              <a:lnSpc>
                <a:spcPct val="200000"/>
              </a:lnSpc>
              <a:spcBef>
                <a:spcPts val="0"/>
              </a:spcBef>
              <a:spcAft>
                <a:spcPts val="800"/>
              </a:spcAft>
              <a:buFont typeface="Wingdings" panose="05000000000000000000" pitchFamily="2" charset="2"/>
              <a:buChar char="v"/>
            </a:pPr>
            <a:r>
              <a:rPr lang="en-US" sz="2600" b="1" dirty="0">
                <a:solidFill>
                  <a:schemeClr val="bg1"/>
                </a:solidFill>
                <a:effectLst/>
                <a:latin typeface="Congenial Black" panose="02000503040000020004" pitchFamily="2" charset="0"/>
                <a:ea typeface="Calibri" panose="020F0502020204030204" pitchFamily="34" charset="0"/>
                <a:cs typeface="Times New Roman" panose="02020603050405020304" pitchFamily="18" charset="0"/>
              </a:rPr>
              <a:t> Data Analysis skills </a:t>
            </a:r>
          </a:p>
          <a:p>
            <a:pPr>
              <a:lnSpc>
                <a:spcPct val="200000"/>
              </a:lnSpc>
              <a:spcBef>
                <a:spcPts val="0"/>
              </a:spcBef>
              <a:spcAft>
                <a:spcPts val="800"/>
              </a:spcAft>
              <a:buFont typeface="Wingdings" panose="05000000000000000000" pitchFamily="2" charset="2"/>
              <a:buChar char="v"/>
            </a:pPr>
            <a:r>
              <a:rPr lang="en-US" sz="2600" b="1" dirty="0">
                <a:solidFill>
                  <a:schemeClr val="bg1"/>
                </a:solidFill>
                <a:effectLst/>
                <a:latin typeface="Congenial Black" panose="02000503040000020004" pitchFamily="2" charset="0"/>
                <a:ea typeface="Calibri" panose="020F0502020204030204" pitchFamily="34" charset="0"/>
                <a:cs typeface="Times New Roman" panose="02020603050405020304" pitchFamily="18" charset="0"/>
              </a:rPr>
              <a:t> Data integrity</a:t>
            </a:r>
          </a:p>
          <a:p>
            <a:pPr>
              <a:lnSpc>
                <a:spcPct val="200000"/>
              </a:lnSpc>
              <a:spcBef>
                <a:spcPts val="0"/>
              </a:spcBef>
              <a:spcAft>
                <a:spcPts val="800"/>
              </a:spcAft>
              <a:buFont typeface="Wingdings" panose="05000000000000000000" pitchFamily="2" charset="2"/>
              <a:buChar char="v"/>
            </a:pPr>
            <a:r>
              <a:rPr lang="en-US" sz="2600" b="1" dirty="0">
                <a:solidFill>
                  <a:schemeClr val="bg1"/>
                </a:solidFill>
                <a:effectLst/>
                <a:latin typeface="Congenial Black" panose="02000503040000020004" pitchFamily="2" charset="0"/>
                <a:ea typeface="Calibri" panose="020F0502020204030204" pitchFamily="34" charset="0"/>
                <a:cs typeface="Times New Roman" panose="02020603050405020304" pitchFamily="18" charset="0"/>
              </a:rPr>
              <a:t>Collaboration with stakeholders in timely manner</a:t>
            </a:r>
          </a:p>
          <a:p>
            <a:pPr>
              <a:lnSpc>
                <a:spcPct val="200000"/>
              </a:lnSpc>
              <a:spcBef>
                <a:spcPts val="0"/>
              </a:spcBef>
              <a:spcAft>
                <a:spcPts val="800"/>
              </a:spcAft>
              <a:buFont typeface="Wingdings" panose="05000000000000000000" pitchFamily="2" charset="2"/>
              <a:buChar char="v"/>
            </a:pPr>
            <a:r>
              <a:rPr lang="en-US" sz="2600" b="1" dirty="0">
                <a:solidFill>
                  <a:schemeClr val="bg1"/>
                </a:solidFill>
                <a:latin typeface="Congenial Black" panose="02000503040000020004" pitchFamily="2" charset="0"/>
                <a:ea typeface="Calibri" panose="020F0502020204030204" pitchFamily="34" charset="0"/>
                <a:cs typeface="Times New Roman" panose="02020603050405020304" pitchFamily="18" charset="0"/>
              </a:rPr>
              <a:t>Data accessibility </a:t>
            </a:r>
            <a:endParaRPr lang="en-US" sz="2600" b="1" dirty="0">
              <a:solidFill>
                <a:schemeClr val="bg1"/>
              </a:solidFill>
              <a:effectLst/>
              <a:latin typeface="Congenial Black" panose="02000503040000020004" pitchFamily="2" charset="0"/>
              <a:ea typeface="Calibri" panose="020F0502020204030204" pitchFamily="34" charset="0"/>
              <a:cs typeface="Times New Roman" panose="02020603050405020304" pitchFamily="18" charset="0"/>
            </a:endParaRPr>
          </a:p>
          <a:p>
            <a:pPr>
              <a:lnSpc>
                <a:spcPct val="200000"/>
              </a:lnSpc>
              <a:spcBef>
                <a:spcPts val="0"/>
              </a:spcBef>
              <a:spcAft>
                <a:spcPts val="800"/>
              </a:spcAft>
              <a:buFont typeface="Wingdings" panose="05000000000000000000" pitchFamily="2" charset="2"/>
              <a:buChar char="v"/>
            </a:pPr>
            <a:endParaRPr lang="en-US" sz="2600" b="1" dirty="0">
              <a:solidFill>
                <a:schemeClr val="bg1"/>
              </a:solidFill>
              <a:effectLst/>
              <a:latin typeface="Congenial Black" panose="02000503040000020004" pitchFamily="2"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endParaRPr lang="en-US" b="1" dirty="0">
              <a:solidFill>
                <a:schemeClr val="bg1"/>
              </a:solidFill>
              <a:effectLst/>
              <a:latin typeface="Bodoni MT" panose="02070603080606020203" pitchFamily="18" charset="0"/>
              <a:ea typeface="Calibri" panose="020F0502020204030204" pitchFamily="34" charset="0"/>
              <a:cs typeface="Times New Roman" panose="02020603050405020304" pitchFamily="18" charset="0"/>
            </a:endParaRPr>
          </a:p>
          <a:p>
            <a:pPr marL="0" marR="0">
              <a:spcBef>
                <a:spcPts val="0"/>
              </a:spcBef>
              <a:spcAft>
                <a:spcPts val="800"/>
              </a:spcAft>
            </a:pPr>
            <a:endParaRPr lang="en-US" b="1" dirty="0">
              <a:solidFill>
                <a:srgbClr val="FFFFFF"/>
              </a:solidFill>
              <a:effectLst/>
              <a:latin typeface="Bodoni MT" panose="020706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750323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A386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8DBD-300C-DC30-7344-46F929A1DAB7}"/>
              </a:ext>
            </a:extLst>
          </p:cNvPr>
          <p:cNvSpPr>
            <a:spLocks noGrp="1"/>
          </p:cNvSpPr>
          <p:nvPr>
            <p:ph type="title"/>
          </p:nvPr>
        </p:nvSpPr>
        <p:spPr>
          <a:xfrm>
            <a:off x="0" y="365760"/>
            <a:ext cx="10018713" cy="388257"/>
          </a:xfrm>
        </p:spPr>
        <p:txBody>
          <a:bodyPr>
            <a:normAutofit fontScale="90000"/>
          </a:bodyPr>
          <a:lstStyle/>
          <a:p>
            <a:r>
              <a:rPr lang="en-US" b="1" dirty="0">
                <a:latin typeface="Amasis MT Pro Black" panose="02040A04050005020304" pitchFamily="18" charset="0"/>
              </a:rPr>
              <a:t>              Recommendations </a:t>
            </a:r>
          </a:p>
        </p:txBody>
      </p:sp>
      <p:sp>
        <p:nvSpPr>
          <p:cNvPr id="3" name="Content Placeholder 2">
            <a:extLst>
              <a:ext uri="{FF2B5EF4-FFF2-40B4-BE49-F238E27FC236}">
                <a16:creationId xmlns:a16="http://schemas.microsoft.com/office/drawing/2014/main" id="{F506FF0D-1CCC-3C37-73EE-BF0203D0CA1C}"/>
              </a:ext>
            </a:extLst>
          </p:cNvPr>
          <p:cNvSpPr>
            <a:spLocks noGrp="1"/>
          </p:cNvSpPr>
          <p:nvPr>
            <p:ph idx="1"/>
          </p:nvPr>
        </p:nvSpPr>
        <p:spPr>
          <a:xfrm>
            <a:off x="1534786" y="882641"/>
            <a:ext cx="8483927" cy="196496"/>
          </a:xfrm>
        </p:spPr>
        <p:txBody>
          <a:bodyPr>
            <a:noAutofit/>
          </a:bodyPr>
          <a:lstStyle/>
          <a:p>
            <a:pPr marL="0" indent="0">
              <a:lnSpc>
                <a:spcPct val="200000"/>
              </a:lnSpc>
              <a:buNone/>
            </a:pPr>
            <a:r>
              <a:rPr lang="en-US" sz="2000" b="1" dirty="0"/>
              <a:t>    </a:t>
            </a:r>
          </a:p>
          <a:p>
            <a:pPr>
              <a:lnSpc>
                <a:spcPct val="200000"/>
              </a:lnSpc>
            </a:pPr>
            <a:r>
              <a:rPr lang="en-US" sz="2000" b="1" dirty="0"/>
              <a:t>Speed up approval process .</a:t>
            </a:r>
          </a:p>
          <a:p>
            <a:pPr>
              <a:lnSpc>
                <a:spcPct val="200000"/>
              </a:lnSpc>
            </a:pPr>
            <a:r>
              <a:rPr lang="en-US" sz="2000" b="1" dirty="0"/>
              <a:t>Marketing  (Online)</a:t>
            </a:r>
          </a:p>
          <a:p>
            <a:pPr>
              <a:lnSpc>
                <a:spcPct val="200000"/>
              </a:lnSpc>
            </a:pPr>
            <a:r>
              <a:rPr lang="en-US" sz="2000" b="1" dirty="0"/>
              <a:t>Increase Budget allocation</a:t>
            </a:r>
          </a:p>
          <a:p>
            <a:pPr>
              <a:lnSpc>
                <a:spcPct val="200000"/>
              </a:lnSpc>
            </a:pPr>
            <a:r>
              <a:rPr lang="en-US" sz="2000" b="1" dirty="0"/>
              <a:t>Public sensitization (Educate)</a:t>
            </a:r>
          </a:p>
          <a:p>
            <a:pPr>
              <a:lnSpc>
                <a:spcPct val="200000"/>
              </a:lnSpc>
            </a:pPr>
            <a:r>
              <a:rPr lang="en-US" sz="2000" b="1" dirty="0"/>
              <a:t>Increase the number of offices to other states</a:t>
            </a:r>
          </a:p>
          <a:p>
            <a:pPr marL="0" indent="0">
              <a:lnSpc>
                <a:spcPct val="200000"/>
              </a:lnSpc>
              <a:buNone/>
            </a:pPr>
            <a:endParaRPr lang="en-US" sz="2000" b="1" dirty="0">
              <a:solidFill>
                <a:srgbClr val="002060"/>
              </a:solidFill>
            </a:endParaRPr>
          </a:p>
        </p:txBody>
      </p:sp>
    </p:spTree>
    <p:extLst>
      <p:ext uri="{BB962C8B-B14F-4D97-AF65-F5344CB8AC3E}">
        <p14:creationId xmlns:p14="http://schemas.microsoft.com/office/powerpoint/2010/main" val="190032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0FEA-6D87-2D28-B2A7-D629C819C409}"/>
              </a:ext>
            </a:extLst>
          </p:cNvPr>
          <p:cNvSpPr>
            <a:spLocks noGrp="1"/>
          </p:cNvSpPr>
          <p:nvPr>
            <p:ph type="title"/>
          </p:nvPr>
        </p:nvSpPr>
        <p:spPr>
          <a:xfrm>
            <a:off x="1136428" y="627564"/>
            <a:ext cx="7474172" cy="1325563"/>
          </a:xfrm>
        </p:spPr>
        <p:txBody>
          <a:bodyPr>
            <a:normAutofit/>
          </a:bodyPr>
          <a:lstStyle/>
          <a:p>
            <a:r>
              <a:rPr lang="en-US" b="1" dirty="0">
                <a:latin typeface="Footlight MT Light" panose="0204060206030A020304" pitchFamily="18" charset="0"/>
              </a:rPr>
              <a:t>VOTE OF THANKS </a:t>
            </a:r>
          </a:p>
        </p:txBody>
      </p:sp>
      <p:sp>
        <p:nvSpPr>
          <p:cNvPr id="8" name="Content Placeholder 7">
            <a:extLst>
              <a:ext uri="{FF2B5EF4-FFF2-40B4-BE49-F238E27FC236}">
                <a16:creationId xmlns:a16="http://schemas.microsoft.com/office/drawing/2014/main" id="{963765D9-208D-A6E0-B1B4-BE34328B0198}"/>
              </a:ext>
            </a:extLst>
          </p:cNvPr>
          <p:cNvSpPr>
            <a:spLocks noGrp="1"/>
          </p:cNvSpPr>
          <p:nvPr>
            <p:ph idx="1"/>
          </p:nvPr>
        </p:nvSpPr>
        <p:spPr>
          <a:xfrm>
            <a:off x="637841" y="1478280"/>
            <a:ext cx="8170879" cy="4526280"/>
          </a:xfrm>
        </p:spPr>
        <p:txBody>
          <a:bodyPr anchor="ctr">
            <a:normAutofit lnSpcReduction="10000"/>
          </a:bodyPr>
          <a:lstStyle/>
          <a:p>
            <a:pPr marL="0" indent="0">
              <a:buNone/>
            </a:pPr>
            <a:r>
              <a:rPr lang="en-US" sz="2400" b="1" dirty="0"/>
              <a:t>            </a:t>
            </a:r>
            <a:endParaRPr lang="en-US" sz="2400" b="1" dirty="0">
              <a:latin typeface="Congenial Black" panose="02000503040000020004" pitchFamily="2" charset="0"/>
            </a:endParaRPr>
          </a:p>
          <a:p>
            <a:pPr marL="0" indent="0">
              <a:buNone/>
            </a:pPr>
            <a:endParaRPr lang="en-US" sz="2400" b="1" dirty="0">
              <a:latin typeface="Congenial Black" panose="02000503040000020004" pitchFamily="2" charset="0"/>
            </a:endParaRPr>
          </a:p>
          <a:p>
            <a:r>
              <a:rPr lang="en-US" dirty="0">
                <a:latin typeface="Berlin Sans FB" panose="020E0602020502020306" pitchFamily="34" charset="0"/>
              </a:rPr>
              <a:t>We wish to thank the stakeholders of RMG entrusting this project to the G4-9  to work on it.</a:t>
            </a:r>
          </a:p>
          <a:p>
            <a:pPr marL="0" indent="0">
              <a:buNone/>
            </a:pPr>
            <a:endParaRPr lang="en-US" dirty="0">
              <a:latin typeface="Berlin Sans FB" panose="020E0602020502020306" pitchFamily="34" charset="0"/>
            </a:endParaRPr>
          </a:p>
          <a:p>
            <a:r>
              <a:rPr lang="en-US" dirty="0">
                <a:latin typeface="Berlin Sans FB" panose="020E0602020502020306" pitchFamily="34" charset="0"/>
              </a:rPr>
              <a:t>Appreciation goes to the G4-9 project members for working tirelessly to ensure the project is a success.</a:t>
            </a:r>
          </a:p>
          <a:p>
            <a:pPr marL="0" indent="0">
              <a:buNone/>
            </a:pPr>
            <a:endParaRPr lang="en-US" dirty="0">
              <a:latin typeface="Berlin Sans FB" panose="020E0602020502020306" pitchFamily="34" charset="0"/>
            </a:endParaRPr>
          </a:p>
          <a:p>
            <a:r>
              <a:rPr lang="en-US" dirty="0">
                <a:latin typeface="Berlin Sans FB" panose="020E0602020502020306" pitchFamily="34" charset="0"/>
              </a:rPr>
              <a:t>A big thank you also goes out to our Professors Jacque and Edith  for being our point of consultation.</a:t>
            </a:r>
          </a:p>
          <a:p>
            <a:pPr marL="0" indent="0">
              <a:buNone/>
            </a:pPr>
            <a:endParaRPr lang="en-US" sz="2400" b="1" dirty="0"/>
          </a:p>
          <a:p>
            <a:pPr marL="0" indent="0">
              <a:buNone/>
            </a:pPr>
            <a:endParaRPr lang="en-US" sz="2400" b="1" dirty="0"/>
          </a:p>
          <a:p>
            <a:pPr marL="0" indent="0">
              <a:buNone/>
            </a:pPr>
            <a:endParaRPr lang="en-US" sz="2400" b="1" dirty="0"/>
          </a:p>
        </p:txBody>
      </p:sp>
      <p:sp>
        <p:nvSpPr>
          <p:cNvPr id="23" name="Rectangle 2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Handshake">
            <a:extLst>
              <a:ext uri="{FF2B5EF4-FFF2-40B4-BE49-F238E27FC236}">
                <a16:creationId xmlns:a16="http://schemas.microsoft.com/office/drawing/2014/main" id="{09498B13-7AB8-0BD8-8770-0A3273EDEB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9688" y="2857500"/>
            <a:ext cx="1142998" cy="1142998"/>
          </a:xfrm>
          <a:prstGeom prst="rect">
            <a:avLst/>
          </a:prstGeom>
        </p:spPr>
      </p:pic>
    </p:spTree>
    <p:extLst>
      <p:ext uri="{BB962C8B-B14F-4D97-AF65-F5344CB8AC3E}">
        <p14:creationId xmlns:p14="http://schemas.microsoft.com/office/powerpoint/2010/main" val="51965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pic>
        <p:nvPicPr>
          <p:cNvPr id="40" name="Picture 39" descr="3D black question marks with one yellow question mark">
            <a:extLst>
              <a:ext uri="{FF2B5EF4-FFF2-40B4-BE49-F238E27FC236}">
                <a16:creationId xmlns:a16="http://schemas.microsoft.com/office/drawing/2014/main" id="{0322A08F-FE6F-4F14-BB0B-37A814D4DF30}"/>
              </a:ext>
            </a:extLst>
          </p:cNvPr>
          <p:cNvPicPr>
            <a:picLocks noChangeAspect="1"/>
          </p:cNvPicPr>
          <p:nvPr/>
        </p:nvPicPr>
        <p:blipFill rotWithShape="1">
          <a:blip r:embed="rId2"/>
          <a:srcRect l="47902" r="23385"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effectLst>
            <a:glow rad="127000">
              <a:srgbClr val="3D0BA1"/>
            </a:glow>
          </a:effectLst>
        </p:spPr>
      </p:pic>
      <p:sp>
        <p:nvSpPr>
          <p:cNvPr id="3" name="Title 2">
            <a:extLst>
              <a:ext uri="{FF2B5EF4-FFF2-40B4-BE49-F238E27FC236}">
                <a16:creationId xmlns:a16="http://schemas.microsoft.com/office/drawing/2014/main" id="{C1E6F3A4-5138-9E93-7C6B-225F2151416B}"/>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dirty="0">
                <a:solidFill>
                  <a:schemeClr val="tx1"/>
                </a:solidFill>
              </a:rPr>
              <a:t>QUESTIONS</a:t>
            </a:r>
          </a:p>
        </p:txBody>
      </p:sp>
    </p:spTree>
    <p:extLst>
      <p:ext uri="{BB962C8B-B14F-4D97-AF65-F5344CB8AC3E}">
        <p14:creationId xmlns:p14="http://schemas.microsoft.com/office/powerpoint/2010/main" val="66563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DF1A1C6-6A67-A0F0-8A91-6836B4920B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0BD1707E-56E7-7113-B99A-2D4C2D5B4225}"/>
              </a:ext>
            </a:extLst>
          </p:cNvPr>
          <p:cNvSpPr txBox="1"/>
          <p:nvPr/>
        </p:nvSpPr>
        <p:spPr>
          <a:xfrm>
            <a:off x="289368" y="1457741"/>
            <a:ext cx="11902632" cy="4930645"/>
          </a:xfrm>
          <a:prstGeom prst="rect">
            <a:avLst/>
          </a:prstGeom>
          <a:solidFill>
            <a:srgbClr val="32548A">
              <a:alpha val="50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endParaRPr lang="en-US" dirty="0"/>
          </a:p>
          <a:p>
            <a:pPr marL="285750" indent="-285750">
              <a:lnSpc>
                <a:spcPct val="15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Revolution Mortgage Group (RMG) is a Nationwide Leading mortgage company that cuts across a wide network of customers from first Time buyers, Real estate professionals to builders. RMG offers their services in Five different States within the US which are New York, Massachusetts, North Carolina, Texas and Florida and has been in the lending business for a long time.</a:t>
            </a:r>
          </a:p>
          <a:p>
            <a:pPr marL="285750" indent="-285750">
              <a:lnSpc>
                <a:spcPct val="15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RMG constantly reviews their services from time to time looking on ways of expanding and improving the services they offer to a wider customer base. As a result of the recent pandemic, a need arose for Mortgage loans.</a:t>
            </a:r>
          </a:p>
          <a:p>
            <a:pPr marL="285750" indent="-285750">
              <a:lnSpc>
                <a:spcPct val="15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A lot of employers changed the way they operate by having employees work remotely in a hybrid scene.</a:t>
            </a:r>
          </a:p>
          <a:p>
            <a:pPr marL="285750" indent="-285750">
              <a:lnSpc>
                <a:spcPct val="15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 RMG saw a need to change the way they have always conducted their Mortgage lending and increase the availability and ease the process for approval.</a:t>
            </a:r>
          </a:p>
        </p:txBody>
      </p:sp>
      <p:graphicFrame>
        <p:nvGraphicFramePr>
          <p:cNvPr id="6" name="Diagram 5">
            <a:extLst>
              <a:ext uri="{FF2B5EF4-FFF2-40B4-BE49-F238E27FC236}">
                <a16:creationId xmlns:a16="http://schemas.microsoft.com/office/drawing/2014/main" id="{A0E4DD5C-FF83-B422-10B4-723042507F6B}"/>
              </a:ext>
            </a:extLst>
          </p:cNvPr>
          <p:cNvGraphicFramePr/>
          <p:nvPr>
            <p:extLst>
              <p:ext uri="{D42A27DB-BD31-4B8C-83A1-F6EECF244321}">
                <p14:modId xmlns:p14="http://schemas.microsoft.com/office/powerpoint/2010/main" val="1242358344"/>
              </p:ext>
            </p:extLst>
          </p:nvPr>
        </p:nvGraphicFramePr>
        <p:xfrm>
          <a:off x="677334" y="170596"/>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83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C30DA99-B7DF-5496-3EF6-692AEE785FAF}"/>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3DDD217F-EAF1-0D52-4BDA-AF58FAAE635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2B474E95-41B7-23B3-BDA9-DE1F107FFB26}"/>
              </a:ext>
            </a:extLst>
          </p:cNvPr>
          <p:cNvSpPr txBox="1">
            <a:spLocks/>
          </p:cNvSpPr>
          <p:nvPr/>
        </p:nvSpPr>
        <p:spPr>
          <a:xfrm>
            <a:off x="228600" y="19050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RMG Group</a:t>
            </a:r>
            <a:endParaRPr lang="en-US" sz="3200" dirty="0"/>
          </a:p>
        </p:txBody>
      </p:sp>
      <p:cxnSp>
        <p:nvCxnSpPr>
          <p:cNvPr id="9" name="Straight Connector 8">
            <a:extLst>
              <a:ext uri="{FF2B5EF4-FFF2-40B4-BE49-F238E27FC236}">
                <a16:creationId xmlns:a16="http://schemas.microsoft.com/office/drawing/2014/main" id="{C451E72B-A89A-45CC-749A-3AF64D53190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12DC3DC-21A9-CA7E-FDBA-EF38F3F49249}"/>
              </a:ext>
              <a:ext uri="{C183D7F6-B498-43B3-948B-1728B52AA6E4}">
                <adec:decorative xmlns:adec="http://schemas.microsoft.com/office/drawing/2017/decorative" val="1"/>
              </a:ext>
            </a:extLst>
          </p:cNvPr>
          <p:cNvSpPr/>
          <p:nvPr/>
        </p:nvSpPr>
        <p:spPr>
          <a:xfrm>
            <a:off x="5248275" y="2857500"/>
            <a:ext cx="1944968"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mj-lt"/>
              </a:rPr>
              <a:t>LOAN</a:t>
            </a:r>
          </a:p>
          <a:p>
            <a:pPr algn="ctr"/>
            <a:r>
              <a:rPr lang="en-US" sz="2000" b="1" dirty="0">
                <a:solidFill>
                  <a:schemeClr val="bg1"/>
                </a:solidFill>
                <a:latin typeface="+mj-lt"/>
              </a:rPr>
              <a:t>PURPOSE</a:t>
            </a:r>
          </a:p>
        </p:txBody>
      </p:sp>
      <p:sp>
        <p:nvSpPr>
          <p:cNvPr id="11" name="Rectangle: Rounded Corners 10">
            <a:extLst>
              <a:ext uri="{FF2B5EF4-FFF2-40B4-BE49-F238E27FC236}">
                <a16:creationId xmlns:a16="http://schemas.microsoft.com/office/drawing/2014/main" id="{C0619C55-AA78-3443-31EC-55F62E21C1EC}"/>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REAL ESTATE</a:t>
            </a:r>
          </a:p>
        </p:txBody>
      </p:sp>
      <p:sp>
        <p:nvSpPr>
          <p:cNvPr id="12" name="Oval 11">
            <a:extLst>
              <a:ext uri="{FF2B5EF4-FFF2-40B4-BE49-F238E27FC236}">
                <a16:creationId xmlns:a16="http://schemas.microsoft.com/office/drawing/2014/main" id="{FAD3ED53-606A-12AB-7FAF-EFF11F13D7C3}"/>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B7A794A-ECD2-1A93-FA20-ADED81B01D54}"/>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REVERSE MORTGAGE</a:t>
            </a:r>
          </a:p>
        </p:txBody>
      </p:sp>
      <p:sp>
        <p:nvSpPr>
          <p:cNvPr id="14" name="Oval 13">
            <a:extLst>
              <a:ext uri="{FF2B5EF4-FFF2-40B4-BE49-F238E27FC236}">
                <a16:creationId xmlns:a16="http://schemas.microsoft.com/office/drawing/2014/main" id="{34255695-031F-F6F2-7A11-ADFD98AA937A}"/>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9A266A20-6AB8-0671-1920-47F40F934CB8}"/>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OTHERS</a:t>
            </a:r>
          </a:p>
        </p:txBody>
      </p:sp>
      <p:sp>
        <p:nvSpPr>
          <p:cNvPr id="16" name="Oval 15">
            <a:extLst>
              <a:ext uri="{FF2B5EF4-FFF2-40B4-BE49-F238E27FC236}">
                <a16:creationId xmlns:a16="http://schemas.microsoft.com/office/drawing/2014/main" id="{62292373-940D-38A1-090F-F3B99BF1AC86}"/>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0B406613-1393-CE9E-F0C7-9E29938456F6}"/>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FIRST TIME BUYERS</a:t>
            </a:r>
          </a:p>
        </p:txBody>
      </p:sp>
      <p:sp>
        <p:nvSpPr>
          <p:cNvPr id="18" name="Oval 17">
            <a:extLst>
              <a:ext uri="{FF2B5EF4-FFF2-40B4-BE49-F238E27FC236}">
                <a16:creationId xmlns:a16="http://schemas.microsoft.com/office/drawing/2014/main" id="{3BC0D84F-527F-3BAC-F35B-2A41B548A59A}"/>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473E7849-F984-FD1F-9BEC-C1C4C9AFEF2D}"/>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REFINANCE</a:t>
            </a:r>
          </a:p>
        </p:txBody>
      </p:sp>
      <p:sp>
        <p:nvSpPr>
          <p:cNvPr id="20" name="Oval 19">
            <a:extLst>
              <a:ext uri="{FF2B5EF4-FFF2-40B4-BE49-F238E27FC236}">
                <a16:creationId xmlns:a16="http://schemas.microsoft.com/office/drawing/2014/main" id="{391F3202-7AE1-4453-18B1-2FC870072A35}"/>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8CDFB353-3D69-5914-402F-E6DE10677434}"/>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CONSTRUCTION</a:t>
            </a:r>
          </a:p>
        </p:txBody>
      </p:sp>
      <p:sp>
        <p:nvSpPr>
          <p:cNvPr id="22" name="Oval 21">
            <a:extLst>
              <a:ext uri="{FF2B5EF4-FFF2-40B4-BE49-F238E27FC236}">
                <a16:creationId xmlns:a16="http://schemas.microsoft.com/office/drawing/2014/main" id="{6846C95A-2E57-3679-11C9-A1F3DF1E9BA8}"/>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descr="Icons of bar chart and line graph.">
            <a:extLst>
              <a:ext uri="{FF2B5EF4-FFF2-40B4-BE49-F238E27FC236}">
                <a16:creationId xmlns:a16="http://schemas.microsoft.com/office/drawing/2014/main" id="{DDE5E109-5120-09E2-274E-57723B91626E}"/>
              </a:ext>
            </a:extLst>
          </p:cNvPr>
          <p:cNvGrpSpPr/>
          <p:nvPr/>
        </p:nvGrpSpPr>
        <p:grpSpPr>
          <a:xfrm>
            <a:off x="4715661" y="1810536"/>
            <a:ext cx="347679" cy="347679"/>
            <a:chOff x="4319588" y="2492375"/>
            <a:chExt cx="287338" cy="287338"/>
          </a:xfrm>
          <a:solidFill>
            <a:schemeClr val="bg1"/>
          </a:solidFill>
        </p:grpSpPr>
        <p:sp>
          <p:nvSpPr>
            <p:cNvPr id="24" name="Freeform 372">
              <a:extLst>
                <a:ext uri="{FF2B5EF4-FFF2-40B4-BE49-F238E27FC236}">
                  <a16:creationId xmlns:a16="http://schemas.microsoft.com/office/drawing/2014/main" id="{D19434BA-A2C9-B4D4-C249-BED86B463062}"/>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73">
              <a:extLst>
                <a:ext uri="{FF2B5EF4-FFF2-40B4-BE49-F238E27FC236}">
                  <a16:creationId xmlns:a16="http://schemas.microsoft.com/office/drawing/2014/main" id="{7C267EC7-ECFE-6091-15E9-7E14F7E365BB}"/>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6" name="Freeform 1676" descr="Icon of check box. ">
            <a:extLst>
              <a:ext uri="{FF2B5EF4-FFF2-40B4-BE49-F238E27FC236}">
                <a16:creationId xmlns:a16="http://schemas.microsoft.com/office/drawing/2014/main" id="{0FCFE4C8-2FA0-61A6-8CF9-BC90AE9C075C}"/>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4665" descr="Icon of graph. ">
            <a:extLst>
              <a:ext uri="{FF2B5EF4-FFF2-40B4-BE49-F238E27FC236}">
                <a16:creationId xmlns:a16="http://schemas.microsoft.com/office/drawing/2014/main" id="{8CE14FFF-425A-8FE9-E2B7-A9E1413D5FFE}"/>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Icon of human being and gear. ">
            <a:extLst>
              <a:ext uri="{FF2B5EF4-FFF2-40B4-BE49-F238E27FC236}">
                <a16:creationId xmlns:a16="http://schemas.microsoft.com/office/drawing/2014/main" id="{40FEB8FD-2602-0D0A-5E20-51DAFA025325}"/>
              </a:ext>
            </a:extLst>
          </p:cNvPr>
          <p:cNvGrpSpPr/>
          <p:nvPr/>
        </p:nvGrpSpPr>
        <p:grpSpPr>
          <a:xfrm>
            <a:off x="7133464" y="5355478"/>
            <a:ext cx="338073" cy="339996"/>
            <a:chOff x="6450013" y="5349875"/>
            <a:chExt cx="279399" cy="280988"/>
          </a:xfrm>
          <a:solidFill>
            <a:schemeClr val="bg1"/>
          </a:solidFill>
        </p:grpSpPr>
        <p:sp>
          <p:nvSpPr>
            <p:cNvPr id="29" name="Freeform 3673">
              <a:extLst>
                <a:ext uri="{FF2B5EF4-FFF2-40B4-BE49-F238E27FC236}">
                  <a16:creationId xmlns:a16="http://schemas.microsoft.com/office/drawing/2014/main" id="{1D6FF4F9-C159-877D-FEC4-A85B58DFD4DD}"/>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674">
              <a:extLst>
                <a:ext uri="{FF2B5EF4-FFF2-40B4-BE49-F238E27FC236}">
                  <a16:creationId xmlns:a16="http://schemas.microsoft.com/office/drawing/2014/main" id="{569EBEB3-2A5F-57AE-6E4F-DEA1BFA1D678}"/>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descr="Icon of gears. ">
            <a:extLst>
              <a:ext uri="{FF2B5EF4-FFF2-40B4-BE49-F238E27FC236}">
                <a16:creationId xmlns:a16="http://schemas.microsoft.com/office/drawing/2014/main" id="{A538CA22-5F41-5EA6-D39A-D2F6EB5F76BD}"/>
              </a:ext>
            </a:extLst>
          </p:cNvPr>
          <p:cNvGrpSpPr/>
          <p:nvPr/>
        </p:nvGrpSpPr>
        <p:grpSpPr>
          <a:xfrm>
            <a:off x="4717582" y="5353558"/>
            <a:ext cx="343837" cy="343837"/>
            <a:chOff x="7613650" y="1387475"/>
            <a:chExt cx="284163" cy="284163"/>
          </a:xfrm>
          <a:solidFill>
            <a:schemeClr val="bg1"/>
          </a:solidFill>
        </p:grpSpPr>
        <p:sp>
          <p:nvSpPr>
            <p:cNvPr id="32" name="Freeform 4359">
              <a:extLst>
                <a:ext uri="{FF2B5EF4-FFF2-40B4-BE49-F238E27FC236}">
                  <a16:creationId xmlns:a16="http://schemas.microsoft.com/office/drawing/2014/main" id="{162A9C99-31AC-69CE-618A-9B4BE0CA4AF0}"/>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360">
              <a:extLst>
                <a:ext uri="{FF2B5EF4-FFF2-40B4-BE49-F238E27FC236}">
                  <a16:creationId xmlns:a16="http://schemas.microsoft.com/office/drawing/2014/main" id="{AD119026-C402-D95D-DF69-FECCE2716312}"/>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4346" descr="Icon of box and whisker chart. ">
            <a:extLst>
              <a:ext uri="{FF2B5EF4-FFF2-40B4-BE49-F238E27FC236}">
                <a16:creationId xmlns:a16="http://schemas.microsoft.com/office/drawing/2014/main" id="{648D2536-8506-A2F8-5164-533423ED7914}"/>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8485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10" name="Trapezoid 9">
            <a:extLst>
              <a:ext uri="{FF2B5EF4-FFF2-40B4-BE49-F238E27FC236}">
                <a16:creationId xmlns:a16="http://schemas.microsoft.com/office/drawing/2014/main" id="{BFEF45DE-E0CA-34CC-6540-E373347FCC82}"/>
              </a:ext>
              <a:ext uri="{C183D7F6-B498-43B3-948B-1728B52AA6E4}">
                <adec:decorative xmlns:adec="http://schemas.microsoft.com/office/drawing/2017/decorative" val="1"/>
              </a:ext>
            </a:extLst>
          </p:cNvPr>
          <p:cNvSpPr/>
          <p:nvPr/>
        </p:nvSpPr>
        <p:spPr>
          <a:xfrm rot="5400000">
            <a:off x="-1180878" y="2895605"/>
            <a:ext cx="4901830" cy="2044687"/>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solidFill>
            </a:endParaRPr>
          </a:p>
        </p:txBody>
      </p:sp>
      <p:sp>
        <p:nvSpPr>
          <p:cNvPr id="7" name="Title 6">
            <a:extLst>
              <a:ext uri="{FF2B5EF4-FFF2-40B4-BE49-F238E27FC236}">
                <a16:creationId xmlns:a16="http://schemas.microsoft.com/office/drawing/2014/main" id="{2FED53E0-D3BF-534E-8B0B-4C67AA09C1AF}"/>
              </a:ext>
            </a:extLst>
          </p:cNvPr>
          <p:cNvSpPr>
            <a:spLocks noGrp="1"/>
          </p:cNvSpPr>
          <p:nvPr>
            <p:ph type="title"/>
          </p:nvPr>
        </p:nvSpPr>
        <p:spPr>
          <a:xfrm>
            <a:off x="805612" y="110309"/>
            <a:ext cx="8596668" cy="1320800"/>
          </a:xfrm>
        </p:spPr>
        <p:txBody>
          <a:bodyPr/>
          <a:lstStyle/>
          <a:p>
            <a:r>
              <a:rPr lang="en-US" b="1" dirty="0"/>
              <a:t>PROJECT OVERVIEW</a:t>
            </a:r>
          </a:p>
        </p:txBody>
      </p:sp>
      <p:sp>
        <p:nvSpPr>
          <p:cNvPr id="11" name="Trapezoid 10">
            <a:extLst>
              <a:ext uri="{FF2B5EF4-FFF2-40B4-BE49-F238E27FC236}">
                <a16:creationId xmlns:a16="http://schemas.microsoft.com/office/drawing/2014/main" id="{5BE87FB5-DD64-631A-65F6-65F3EC9720AB}"/>
              </a:ext>
              <a:ext uri="{C183D7F6-B498-43B3-948B-1728B52AA6E4}">
                <adec:decorative xmlns:adec="http://schemas.microsoft.com/office/drawing/2017/decorative" val="1"/>
              </a:ext>
            </a:extLst>
          </p:cNvPr>
          <p:cNvSpPr/>
          <p:nvPr/>
        </p:nvSpPr>
        <p:spPr>
          <a:xfrm rot="5400000">
            <a:off x="1350238" y="2966927"/>
            <a:ext cx="4759190" cy="2044685"/>
          </a:xfrm>
          <a:prstGeom prst="trapezoi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apezoid 11">
            <a:extLst>
              <a:ext uri="{FF2B5EF4-FFF2-40B4-BE49-F238E27FC236}">
                <a16:creationId xmlns:a16="http://schemas.microsoft.com/office/drawing/2014/main" id="{9BA6B406-527D-D3A2-A07C-ACD0290B504D}"/>
              </a:ext>
              <a:ext uri="{C183D7F6-B498-43B3-948B-1728B52AA6E4}">
                <adec:decorative xmlns:adec="http://schemas.microsoft.com/office/drawing/2017/decorative" val="1"/>
              </a:ext>
            </a:extLst>
          </p:cNvPr>
          <p:cNvSpPr/>
          <p:nvPr/>
        </p:nvSpPr>
        <p:spPr>
          <a:xfrm rot="5400000">
            <a:off x="3873070" y="3066977"/>
            <a:ext cx="4559085"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rapezoid 23">
            <a:extLst>
              <a:ext uri="{FF2B5EF4-FFF2-40B4-BE49-F238E27FC236}">
                <a16:creationId xmlns:a16="http://schemas.microsoft.com/office/drawing/2014/main" id="{98D3F335-B0EB-83B5-51B7-0790E3AC6711}"/>
              </a:ext>
              <a:ext uri="{C183D7F6-B498-43B3-948B-1728B52AA6E4}">
                <adec:decorative xmlns:adec="http://schemas.microsoft.com/office/drawing/2017/decorative" val="1"/>
              </a:ext>
            </a:extLst>
          </p:cNvPr>
          <p:cNvSpPr/>
          <p:nvPr/>
        </p:nvSpPr>
        <p:spPr>
          <a:xfrm rot="5400000">
            <a:off x="6319539" y="2986999"/>
            <a:ext cx="4336142" cy="2044685"/>
          </a:xfrm>
          <a:prstGeom prst="trapezoid">
            <a:avLst/>
          </a:prstGeom>
          <a:solidFill>
            <a:srgbClr val="741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FBE33010-0FC4-71E9-BAC7-E9BEB7F8461F}"/>
              </a:ext>
            </a:extLst>
          </p:cNvPr>
          <p:cNvSpPr/>
          <p:nvPr/>
        </p:nvSpPr>
        <p:spPr>
          <a:xfrm>
            <a:off x="75623" y="2949668"/>
            <a:ext cx="2297068" cy="68580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UNDERSTANDING THE PROJECT</a:t>
            </a:r>
          </a:p>
        </p:txBody>
      </p:sp>
      <p:sp>
        <p:nvSpPr>
          <p:cNvPr id="30" name="Freeform 4197" descr="Icon of shopping cart.">
            <a:extLst>
              <a:ext uri="{FF2B5EF4-FFF2-40B4-BE49-F238E27FC236}">
                <a16:creationId xmlns:a16="http://schemas.microsoft.com/office/drawing/2014/main" id="{2825C8CA-AE06-06F9-14BB-157B994F52EC}"/>
              </a:ext>
            </a:extLst>
          </p:cNvPr>
          <p:cNvSpPr>
            <a:spLocks noEditPoints="1"/>
          </p:cNvSpPr>
          <p:nvPr/>
        </p:nvSpPr>
        <p:spPr bwMode="auto">
          <a:xfrm>
            <a:off x="1033990" y="2171310"/>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Rectangle: Diagonal Corners Rounded 31">
            <a:extLst>
              <a:ext uri="{FF2B5EF4-FFF2-40B4-BE49-F238E27FC236}">
                <a16:creationId xmlns:a16="http://schemas.microsoft.com/office/drawing/2014/main" id="{1F8B5172-8161-91C3-C169-C5810DD48AF8}"/>
              </a:ext>
            </a:extLst>
          </p:cNvPr>
          <p:cNvSpPr/>
          <p:nvPr/>
        </p:nvSpPr>
        <p:spPr>
          <a:xfrm>
            <a:off x="2747791" y="2859211"/>
            <a:ext cx="1980130" cy="751721"/>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COLLECTION</a:t>
            </a:r>
          </a:p>
        </p:txBody>
      </p:sp>
      <p:sp>
        <p:nvSpPr>
          <p:cNvPr id="34" name="Freeform 4344" descr="Icon of wrench. ">
            <a:extLst>
              <a:ext uri="{FF2B5EF4-FFF2-40B4-BE49-F238E27FC236}">
                <a16:creationId xmlns:a16="http://schemas.microsoft.com/office/drawing/2014/main" id="{D20B572A-174D-F411-A8EE-4D01FFA25940}"/>
              </a:ext>
            </a:extLst>
          </p:cNvPr>
          <p:cNvSpPr>
            <a:spLocks/>
          </p:cNvSpPr>
          <p:nvPr/>
        </p:nvSpPr>
        <p:spPr bwMode="auto">
          <a:xfrm>
            <a:off x="3542835" y="224735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Rectangle: Diagonal Corners Rounded 35">
            <a:extLst>
              <a:ext uri="{FF2B5EF4-FFF2-40B4-BE49-F238E27FC236}">
                <a16:creationId xmlns:a16="http://schemas.microsoft.com/office/drawing/2014/main" id="{AC90F755-8088-8845-E24E-F9E38D85FFF0}"/>
              </a:ext>
            </a:extLst>
          </p:cNvPr>
          <p:cNvSpPr/>
          <p:nvPr/>
        </p:nvSpPr>
        <p:spPr>
          <a:xfrm>
            <a:off x="5130269" y="3235072"/>
            <a:ext cx="2044685" cy="431436"/>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 DATA </a:t>
            </a:r>
          </a:p>
        </p:txBody>
      </p:sp>
      <p:sp>
        <p:nvSpPr>
          <p:cNvPr id="38" name="Rectangle: Diagonal Corners Rounded 37">
            <a:extLst>
              <a:ext uri="{FF2B5EF4-FFF2-40B4-BE49-F238E27FC236}">
                <a16:creationId xmlns:a16="http://schemas.microsoft.com/office/drawing/2014/main" id="{A3327D1C-8746-4229-1CA1-408FB67DA978}"/>
              </a:ext>
            </a:extLst>
          </p:cNvPr>
          <p:cNvSpPr/>
          <p:nvPr/>
        </p:nvSpPr>
        <p:spPr>
          <a:xfrm>
            <a:off x="7404100" y="3179497"/>
            <a:ext cx="2288940" cy="598248"/>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sp>
        <p:nvSpPr>
          <p:cNvPr id="40" name="Trapezoid 39">
            <a:extLst>
              <a:ext uri="{FF2B5EF4-FFF2-40B4-BE49-F238E27FC236}">
                <a16:creationId xmlns:a16="http://schemas.microsoft.com/office/drawing/2014/main" id="{E3543EF9-B649-830F-777D-62EB9814C99E}"/>
              </a:ext>
              <a:ext uri="{C183D7F6-B498-43B3-948B-1728B52AA6E4}">
                <adec:decorative xmlns:adec="http://schemas.microsoft.com/office/drawing/2017/decorative" val="1"/>
              </a:ext>
            </a:extLst>
          </p:cNvPr>
          <p:cNvSpPr/>
          <p:nvPr/>
        </p:nvSpPr>
        <p:spPr>
          <a:xfrm rot="5400000">
            <a:off x="8820517" y="3129822"/>
            <a:ext cx="4336142" cy="2044685"/>
          </a:xfrm>
          <a:prstGeom prst="trapezoi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Diagonal Corners Rounded 41">
            <a:extLst>
              <a:ext uri="{FF2B5EF4-FFF2-40B4-BE49-F238E27FC236}">
                <a16:creationId xmlns:a16="http://schemas.microsoft.com/office/drawing/2014/main" id="{7AA095AA-13B0-6226-8D26-167E12079638}"/>
              </a:ext>
            </a:extLst>
          </p:cNvPr>
          <p:cNvSpPr/>
          <p:nvPr/>
        </p:nvSpPr>
        <p:spPr>
          <a:xfrm>
            <a:off x="9921239" y="3269708"/>
            <a:ext cx="1862445" cy="48418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 VISUALIZATION</a:t>
            </a:r>
          </a:p>
        </p:txBody>
      </p:sp>
      <p:sp>
        <p:nvSpPr>
          <p:cNvPr id="43" name="Rectangle: Diagonal Corners Rounded 42">
            <a:extLst>
              <a:ext uri="{FF2B5EF4-FFF2-40B4-BE49-F238E27FC236}">
                <a16:creationId xmlns:a16="http://schemas.microsoft.com/office/drawing/2014/main" id="{83E7C6AD-1EA6-6AFA-5322-31068E9B9086}"/>
              </a:ext>
            </a:extLst>
          </p:cNvPr>
          <p:cNvSpPr/>
          <p:nvPr/>
        </p:nvSpPr>
        <p:spPr>
          <a:xfrm>
            <a:off x="230376" y="4169308"/>
            <a:ext cx="1784474" cy="68580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00"/>
              </a:lnSpc>
            </a:pPr>
            <a:r>
              <a:rPr lang="en-US" sz="1600" b="1" dirty="0">
                <a:solidFill>
                  <a:schemeClr val="tx1"/>
                </a:solidFill>
                <a:cs typeface="Segoe UI" panose="020B0502040204020203" pitchFamily="34" charset="0"/>
              </a:rPr>
              <a:t>Understand the project need</a:t>
            </a:r>
          </a:p>
        </p:txBody>
      </p:sp>
      <p:sp>
        <p:nvSpPr>
          <p:cNvPr id="44" name="Rectangle: Diagonal Corners Rounded 43">
            <a:extLst>
              <a:ext uri="{FF2B5EF4-FFF2-40B4-BE49-F238E27FC236}">
                <a16:creationId xmlns:a16="http://schemas.microsoft.com/office/drawing/2014/main" id="{940D7C74-89F6-4956-F036-D2653D27A7EE}"/>
              </a:ext>
            </a:extLst>
          </p:cNvPr>
          <p:cNvSpPr/>
          <p:nvPr/>
        </p:nvSpPr>
        <p:spPr>
          <a:xfrm>
            <a:off x="2713313" y="4086656"/>
            <a:ext cx="2154632" cy="881583"/>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00"/>
              </a:lnSpc>
            </a:pPr>
            <a:r>
              <a:rPr lang="en-US" sz="1600" b="1" dirty="0">
                <a:solidFill>
                  <a:schemeClr val="tx1"/>
                </a:solidFill>
                <a:cs typeface="Segoe UI" panose="020B0502040204020203" pitchFamily="34" charset="0"/>
              </a:rPr>
              <a:t>Collect data from different sources</a:t>
            </a:r>
          </a:p>
        </p:txBody>
      </p:sp>
      <p:sp>
        <p:nvSpPr>
          <p:cNvPr id="45" name="Rectangle: Diagonal Corners Rounded 44">
            <a:extLst>
              <a:ext uri="{FF2B5EF4-FFF2-40B4-BE49-F238E27FC236}">
                <a16:creationId xmlns:a16="http://schemas.microsoft.com/office/drawing/2014/main" id="{210F7ECC-7048-91C3-C03E-5CCC6385DCB3}"/>
              </a:ext>
            </a:extLst>
          </p:cNvPr>
          <p:cNvSpPr/>
          <p:nvPr/>
        </p:nvSpPr>
        <p:spPr>
          <a:xfrm>
            <a:off x="5086548" y="4090152"/>
            <a:ext cx="2154632" cy="978767"/>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00"/>
              </a:lnSpc>
            </a:pPr>
            <a:r>
              <a:rPr lang="en-US" sz="1600" b="1" dirty="0">
                <a:solidFill>
                  <a:schemeClr val="tx1"/>
                </a:solidFill>
                <a:cs typeface="Segoe UI" panose="020B0502040204020203" pitchFamily="34" charset="0"/>
              </a:rPr>
              <a:t>Clean data by checking that it meets all the requirements</a:t>
            </a:r>
          </a:p>
        </p:txBody>
      </p:sp>
      <p:sp>
        <p:nvSpPr>
          <p:cNvPr id="46" name="Rectangle: Diagonal Corners Rounded 45">
            <a:extLst>
              <a:ext uri="{FF2B5EF4-FFF2-40B4-BE49-F238E27FC236}">
                <a16:creationId xmlns:a16="http://schemas.microsoft.com/office/drawing/2014/main" id="{B2E371CF-B901-BD88-5786-52337C73A93A}"/>
              </a:ext>
            </a:extLst>
          </p:cNvPr>
          <p:cNvSpPr/>
          <p:nvPr/>
        </p:nvSpPr>
        <p:spPr>
          <a:xfrm>
            <a:off x="7454180" y="4451936"/>
            <a:ext cx="2188780" cy="598248"/>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00"/>
              </a:lnSpc>
            </a:pPr>
            <a:r>
              <a:rPr lang="en-US" sz="1600" b="1" dirty="0">
                <a:solidFill>
                  <a:schemeClr val="tx1"/>
                </a:solidFill>
                <a:cs typeface="Segoe UI" panose="020B0502040204020203" pitchFamily="34" charset="0"/>
              </a:rPr>
              <a:t>Process all collected data and schedule jobs for new data</a:t>
            </a:r>
          </a:p>
        </p:txBody>
      </p:sp>
      <p:sp>
        <p:nvSpPr>
          <p:cNvPr id="47" name="Rectangle: Diagonal Corners Rounded 46">
            <a:extLst>
              <a:ext uri="{FF2B5EF4-FFF2-40B4-BE49-F238E27FC236}">
                <a16:creationId xmlns:a16="http://schemas.microsoft.com/office/drawing/2014/main" id="{11708DB4-7781-1E23-303F-C496A7E59E01}"/>
              </a:ext>
            </a:extLst>
          </p:cNvPr>
          <p:cNvSpPr/>
          <p:nvPr/>
        </p:nvSpPr>
        <p:spPr>
          <a:xfrm>
            <a:off x="9783913" y="4465320"/>
            <a:ext cx="1999771" cy="807720"/>
          </a:xfrm>
          <a:prstGeom prst="round2DiagRect">
            <a:avLst>
              <a:gd name="adj1" fmla="val 31761"/>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00"/>
              </a:lnSpc>
            </a:pPr>
            <a:r>
              <a:rPr lang="en-US" sz="1600" b="1" dirty="0">
                <a:solidFill>
                  <a:schemeClr val="tx1"/>
                </a:solidFill>
                <a:cs typeface="Segoe UI" panose="020B0502040204020203" pitchFamily="34" charset="0"/>
              </a:rPr>
              <a:t>      Present the data    in graphical charts and diagrams </a:t>
            </a:r>
          </a:p>
        </p:txBody>
      </p:sp>
      <p:grpSp>
        <p:nvGrpSpPr>
          <p:cNvPr id="48" name="Group 47" descr="Icon of money. ">
            <a:extLst>
              <a:ext uri="{FF2B5EF4-FFF2-40B4-BE49-F238E27FC236}">
                <a16:creationId xmlns:a16="http://schemas.microsoft.com/office/drawing/2014/main" id="{CA91B445-820B-39CF-78E0-71659B4EDC03}"/>
              </a:ext>
            </a:extLst>
          </p:cNvPr>
          <p:cNvGrpSpPr/>
          <p:nvPr/>
        </p:nvGrpSpPr>
        <p:grpSpPr>
          <a:xfrm>
            <a:off x="5973697" y="2407762"/>
            <a:ext cx="380334" cy="382447"/>
            <a:chOff x="3746500" y="1344613"/>
            <a:chExt cx="285750" cy="287338"/>
          </a:xfrm>
          <a:solidFill>
            <a:schemeClr val="bg1"/>
          </a:solidFill>
        </p:grpSpPr>
        <p:sp>
          <p:nvSpPr>
            <p:cNvPr id="49" name="Freeform 497">
              <a:extLst>
                <a:ext uri="{FF2B5EF4-FFF2-40B4-BE49-F238E27FC236}">
                  <a16:creationId xmlns:a16="http://schemas.microsoft.com/office/drawing/2014/main" id="{7F1096B5-4ADF-3A95-DB2C-A88F5D769D6F}"/>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98">
              <a:extLst>
                <a:ext uri="{FF2B5EF4-FFF2-40B4-BE49-F238E27FC236}">
                  <a16:creationId xmlns:a16="http://schemas.microsoft.com/office/drawing/2014/main" id="{4ACA90A1-C648-0B42-7832-43D3E358B3DB}"/>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99">
              <a:extLst>
                <a:ext uri="{FF2B5EF4-FFF2-40B4-BE49-F238E27FC236}">
                  <a16:creationId xmlns:a16="http://schemas.microsoft.com/office/drawing/2014/main" id="{9E183E7E-08DA-637A-594E-9730F6A75714}"/>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500">
              <a:extLst>
                <a:ext uri="{FF2B5EF4-FFF2-40B4-BE49-F238E27FC236}">
                  <a16:creationId xmlns:a16="http://schemas.microsoft.com/office/drawing/2014/main" id="{73678BCD-A7A0-526C-6852-C9A8CD42A2B9}"/>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1">
              <a:extLst>
                <a:ext uri="{FF2B5EF4-FFF2-40B4-BE49-F238E27FC236}">
                  <a16:creationId xmlns:a16="http://schemas.microsoft.com/office/drawing/2014/main" id="{5C6CC699-0EFC-23BE-B71E-05DF21FD3FE1}"/>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502">
              <a:extLst>
                <a:ext uri="{FF2B5EF4-FFF2-40B4-BE49-F238E27FC236}">
                  <a16:creationId xmlns:a16="http://schemas.microsoft.com/office/drawing/2014/main" id="{8EC89855-A354-BD5B-E5BE-2C472607CF61}"/>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503">
              <a:extLst>
                <a:ext uri="{FF2B5EF4-FFF2-40B4-BE49-F238E27FC236}">
                  <a16:creationId xmlns:a16="http://schemas.microsoft.com/office/drawing/2014/main" id="{82FDE0D9-B976-B3F2-D8DE-12D40C555DD6}"/>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504">
              <a:extLst>
                <a:ext uri="{FF2B5EF4-FFF2-40B4-BE49-F238E27FC236}">
                  <a16:creationId xmlns:a16="http://schemas.microsoft.com/office/drawing/2014/main" id="{6A9D332C-1F86-E78D-AC51-67113AC200EF}"/>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descr="Icon of abacus. ">
            <a:extLst>
              <a:ext uri="{FF2B5EF4-FFF2-40B4-BE49-F238E27FC236}">
                <a16:creationId xmlns:a16="http://schemas.microsoft.com/office/drawing/2014/main" id="{65389AAB-9351-DD21-0C3B-53B5FB3D810B}"/>
              </a:ext>
            </a:extLst>
          </p:cNvPr>
          <p:cNvGrpSpPr/>
          <p:nvPr/>
        </p:nvGrpSpPr>
        <p:grpSpPr>
          <a:xfrm>
            <a:off x="8328531" y="2342036"/>
            <a:ext cx="382447" cy="382447"/>
            <a:chOff x="877888" y="771525"/>
            <a:chExt cx="287338" cy="287338"/>
          </a:xfrm>
          <a:solidFill>
            <a:schemeClr val="bg1"/>
          </a:solidFill>
        </p:grpSpPr>
        <p:sp>
          <p:nvSpPr>
            <p:cNvPr id="58" name="Freeform 324">
              <a:extLst>
                <a:ext uri="{FF2B5EF4-FFF2-40B4-BE49-F238E27FC236}">
                  <a16:creationId xmlns:a16="http://schemas.microsoft.com/office/drawing/2014/main" id="{0153CA27-A568-EC8F-EEC0-B03529D33551}"/>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25">
              <a:extLst>
                <a:ext uri="{FF2B5EF4-FFF2-40B4-BE49-F238E27FC236}">
                  <a16:creationId xmlns:a16="http://schemas.microsoft.com/office/drawing/2014/main" id="{A2939943-B734-EBDC-28E1-79D1F9A2CEFC}"/>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26">
              <a:extLst>
                <a:ext uri="{FF2B5EF4-FFF2-40B4-BE49-F238E27FC236}">
                  <a16:creationId xmlns:a16="http://schemas.microsoft.com/office/drawing/2014/main" id="{81ED1D1E-1809-C801-DFA8-3A41619F99EC}"/>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27">
              <a:extLst>
                <a:ext uri="{FF2B5EF4-FFF2-40B4-BE49-F238E27FC236}">
                  <a16:creationId xmlns:a16="http://schemas.microsoft.com/office/drawing/2014/main" id="{02EDEA51-A55B-95C3-8E66-16E69DCBB72D}"/>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2" name="Scroll: Horizontal 61">
            <a:extLst>
              <a:ext uri="{FF2B5EF4-FFF2-40B4-BE49-F238E27FC236}">
                <a16:creationId xmlns:a16="http://schemas.microsoft.com/office/drawing/2014/main" id="{BC525618-B5E6-71F0-1104-A8B3B9CA9075}"/>
              </a:ext>
            </a:extLst>
          </p:cNvPr>
          <p:cNvSpPr/>
          <p:nvPr/>
        </p:nvSpPr>
        <p:spPr>
          <a:xfrm>
            <a:off x="10611386" y="2369295"/>
            <a:ext cx="482149" cy="377961"/>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76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DB2179-B3E9-544C-C6BD-3CC8B3D3FD9D}"/>
              </a:ext>
            </a:extLst>
          </p:cNvPr>
          <p:cNvSpPr>
            <a:spLocks noGrp="1"/>
          </p:cNvSpPr>
          <p:nvPr>
            <p:ph type="title"/>
          </p:nvPr>
        </p:nvSpPr>
        <p:spPr>
          <a:xfrm>
            <a:off x="1221701" y="3596080"/>
            <a:ext cx="8596668" cy="473305"/>
          </a:xfrm>
        </p:spPr>
        <p:txBody>
          <a:bodyPr>
            <a:noAutofit/>
          </a:bodyPr>
          <a:lstStyle/>
          <a:p>
            <a:r>
              <a:rPr lang="en-US" sz="2800" b="1" dirty="0"/>
              <a:t>TIMELINE  DELIVARABLES</a:t>
            </a:r>
          </a:p>
        </p:txBody>
      </p:sp>
      <p:sp>
        <p:nvSpPr>
          <p:cNvPr id="6" name="Rectangle 5" descr="Timeline marker">
            <a:extLst>
              <a:ext uri="{FF2B5EF4-FFF2-40B4-BE49-F238E27FC236}">
                <a16:creationId xmlns:a16="http://schemas.microsoft.com/office/drawing/2014/main" id="{7B092C6F-16ED-D58F-16BD-61D4C4834D58}"/>
              </a:ext>
            </a:extLst>
          </p:cNvPr>
          <p:cNvSpPr/>
          <p:nvPr/>
        </p:nvSpPr>
        <p:spPr>
          <a:xfrm rot="16200000">
            <a:off x="1716148" y="3935033"/>
            <a:ext cx="81643" cy="557348"/>
          </a:xfrm>
          <a:prstGeom prst="rect">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descr="Timeline marker">
            <a:extLst>
              <a:ext uri="{FF2B5EF4-FFF2-40B4-BE49-F238E27FC236}">
                <a16:creationId xmlns:a16="http://schemas.microsoft.com/office/drawing/2014/main" id="{B077A7CE-0D41-CDE1-911D-5DC77F0E3BDD}"/>
              </a:ext>
            </a:extLst>
          </p:cNvPr>
          <p:cNvSpPr/>
          <p:nvPr/>
        </p:nvSpPr>
        <p:spPr>
          <a:xfrm rot="16200000" flipH="1">
            <a:off x="4070237" y="3905255"/>
            <a:ext cx="81644" cy="557351"/>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descr="Timeline marker">
            <a:extLst>
              <a:ext uri="{FF2B5EF4-FFF2-40B4-BE49-F238E27FC236}">
                <a16:creationId xmlns:a16="http://schemas.microsoft.com/office/drawing/2014/main" id="{1E2283C1-B01A-EB83-03B1-6AE830A92B75}"/>
              </a:ext>
            </a:extLst>
          </p:cNvPr>
          <p:cNvSpPr/>
          <p:nvPr/>
        </p:nvSpPr>
        <p:spPr>
          <a:xfrm rot="16200000">
            <a:off x="5947044" y="3905256"/>
            <a:ext cx="81643" cy="557349"/>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Timeline marker">
            <a:extLst>
              <a:ext uri="{FF2B5EF4-FFF2-40B4-BE49-F238E27FC236}">
                <a16:creationId xmlns:a16="http://schemas.microsoft.com/office/drawing/2014/main" id="{E4F2CCE6-6DC4-BDD0-E352-A50E2D340B25}"/>
              </a:ext>
            </a:extLst>
          </p:cNvPr>
          <p:cNvSpPr/>
          <p:nvPr/>
        </p:nvSpPr>
        <p:spPr>
          <a:xfrm rot="16200000" flipH="1">
            <a:off x="8423265" y="3950662"/>
            <a:ext cx="81645" cy="55735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Timeline marker">
            <a:extLst>
              <a:ext uri="{FF2B5EF4-FFF2-40B4-BE49-F238E27FC236}">
                <a16:creationId xmlns:a16="http://schemas.microsoft.com/office/drawing/2014/main" id="{DD6FA484-FA90-0B4D-8FBF-C43B62BEC1B7}"/>
              </a:ext>
            </a:extLst>
          </p:cNvPr>
          <p:cNvSpPr/>
          <p:nvPr/>
        </p:nvSpPr>
        <p:spPr>
          <a:xfrm rot="16200000" flipH="1">
            <a:off x="10838270" y="3831142"/>
            <a:ext cx="81643" cy="705581"/>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086AFD-BAD9-0187-38D0-FC610158E54A}"/>
              </a:ext>
            </a:extLst>
          </p:cNvPr>
          <p:cNvSpPr/>
          <p:nvPr/>
        </p:nvSpPr>
        <p:spPr>
          <a:xfrm>
            <a:off x="893170" y="4355386"/>
            <a:ext cx="1676400" cy="411480"/>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Nov 20</a:t>
            </a:r>
            <a:r>
              <a:rPr lang="en-US" b="1" baseline="30000" dirty="0">
                <a:solidFill>
                  <a:schemeClr val="tx1"/>
                </a:solidFill>
              </a:rPr>
              <a:t>th</a:t>
            </a:r>
            <a:r>
              <a:rPr lang="en-US" b="1" dirty="0">
                <a:solidFill>
                  <a:schemeClr val="tx1"/>
                </a:solidFill>
              </a:rPr>
              <a:t> 2022</a:t>
            </a:r>
          </a:p>
        </p:txBody>
      </p:sp>
      <p:sp>
        <p:nvSpPr>
          <p:cNvPr id="13" name="Rectangle 12">
            <a:extLst>
              <a:ext uri="{FF2B5EF4-FFF2-40B4-BE49-F238E27FC236}">
                <a16:creationId xmlns:a16="http://schemas.microsoft.com/office/drawing/2014/main" id="{AC44B2F5-EC03-8896-AA7C-AC4C97F99464}"/>
              </a:ext>
            </a:extLst>
          </p:cNvPr>
          <p:cNvSpPr/>
          <p:nvPr/>
        </p:nvSpPr>
        <p:spPr>
          <a:xfrm>
            <a:off x="3087353" y="4306399"/>
            <a:ext cx="1905000" cy="449580"/>
          </a:xfrm>
          <a:prstGeom prst="rect">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NOV 27</a:t>
            </a:r>
            <a:r>
              <a:rPr lang="en-US" b="1" baseline="30000" dirty="0">
                <a:solidFill>
                  <a:schemeClr val="tx1"/>
                </a:solidFill>
              </a:rPr>
              <a:t>th</a:t>
            </a:r>
            <a:r>
              <a:rPr lang="en-US" b="1" dirty="0">
                <a:solidFill>
                  <a:schemeClr val="tx1"/>
                </a:solidFill>
              </a:rPr>
              <a:t> 2022</a:t>
            </a:r>
          </a:p>
        </p:txBody>
      </p:sp>
      <p:sp>
        <p:nvSpPr>
          <p:cNvPr id="14" name="Rectangle 13">
            <a:extLst>
              <a:ext uri="{FF2B5EF4-FFF2-40B4-BE49-F238E27FC236}">
                <a16:creationId xmlns:a16="http://schemas.microsoft.com/office/drawing/2014/main" id="{86ABBEC0-0822-DB64-8C3C-AE2792C18EF1}"/>
              </a:ext>
            </a:extLst>
          </p:cNvPr>
          <p:cNvSpPr/>
          <p:nvPr/>
        </p:nvSpPr>
        <p:spPr>
          <a:xfrm>
            <a:off x="5428340" y="4346750"/>
            <a:ext cx="1676400" cy="411480"/>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Dec 4</a:t>
            </a:r>
            <a:r>
              <a:rPr lang="en-US" b="1" baseline="30000" dirty="0">
                <a:solidFill>
                  <a:schemeClr val="tx1"/>
                </a:solidFill>
              </a:rPr>
              <a:t>th</a:t>
            </a:r>
            <a:r>
              <a:rPr lang="en-US" b="1" dirty="0">
                <a:solidFill>
                  <a:schemeClr val="tx1"/>
                </a:solidFill>
              </a:rPr>
              <a:t>  2022</a:t>
            </a:r>
          </a:p>
        </p:txBody>
      </p:sp>
      <p:sp>
        <p:nvSpPr>
          <p:cNvPr id="15" name="Rectangle 14">
            <a:extLst>
              <a:ext uri="{FF2B5EF4-FFF2-40B4-BE49-F238E27FC236}">
                <a16:creationId xmlns:a16="http://schemas.microsoft.com/office/drawing/2014/main" id="{F3D5CAF0-4E49-13C6-FCAE-8B3C0B1AE685}"/>
              </a:ext>
            </a:extLst>
          </p:cNvPr>
          <p:cNvSpPr/>
          <p:nvPr/>
        </p:nvSpPr>
        <p:spPr>
          <a:xfrm>
            <a:off x="7840123" y="4388508"/>
            <a:ext cx="1773236" cy="407670"/>
          </a:xfrm>
          <a:prstGeom prst="rect">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Dec 8</a:t>
            </a:r>
            <a:r>
              <a:rPr lang="en-US" b="1" baseline="30000" dirty="0">
                <a:solidFill>
                  <a:schemeClr val="tx1"/>
                </a:solidFill>
              </a:rPr>
              <a:t>th</a:t>
            </a:r>
            <a:r>
              <a:rPr lang="en-US" b="1" dirty="0">
                <a:solidFill>
                  <a:schemeClr val="tx1"/>
                </a:solidFill>
              </a:rPr>
              <a:t> 2022</a:t>
            </a:r>
          </a:p>
        </p:txBody>
      </p:sp>
      <p:sp>
        <p:nvSpPr>
          <p:cNvPr id="16" name="Rectangle 15">
            <a:extLst>
              <a:ext uri="{FF2B5EF4-FFF2-40B4-BE49-F238E27FC236}">
                <a16:creationId xmlns:a16="http://schemas.microsoft.com/office/drawing/2014/main" id="{47FBE482-EFEF-BC1B-A07A-AEC59403EBE6}"/>
              </a:ext>
            </a:extLst>
          </p:cNvPr>
          <p:cNvSpPr/>
          <p:nvPr/>
        </p:nvSpPr>
        <p:spPr>
          <a:xfrm>
            <a:off x="10088879" y="4317286"/>
            <a:ext cx="1676400" cy="449580"/>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Dec 11</a:t>
            </a:r>
            <a:r>
              <a:rPr lang="en-US" b="1" baseline="30000" dirty="0">
                <a:solidFill>
                  <a:schemeClr val="tx1"/>
                </a:solidFill>
              </a:rPr>
              <a:t>th</a:t>
            </a:r>
            <a:r>
              <a:rPr lang="en-US" b="1" dirty="0">
                <a:solidFill>
                  <a:schemeClr val="tx1"/>
                </a:solidFill>
              </a:rPr>
              <a:t> 2022</a:t>
            </a:r>
          </a:p>
        </p:txBody>
      </p:sp>
      <p:cxnSp>
        <p:nvCxnSpPr>
          <p:cNvPr id="18" name="Straight Connector 17">
            <a:extLst>
              <a:ext uri="{FF2B5EF4-FFF2-40B4-BE49-F238E27FC236}">
                <a16:creationId xmlns:a16="http://schemas.microsoft.com/office/drawing/2014/main" id="{481048E2-2B0E-ADA7-8904-5AD0228B9641}"/>
              </a:ext>
            </a:extLst>
          </p:cNvPr>
          <p:cNvCxnSpPr/>
          <p:nvPr/>
        </p:nvCxnSpPr>
        <p:spPr>
          <a:xfrm>
            <a:off x="2575560" y="5074920"/>
            <a:ext cx="0"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AF1F4B5-3C92-021A-223C-DB63CBC12C30}"/>
              </a:ext>
            </a:extLst>
          </p:cNvPr>
          <p:cNvSpPr txBox="1"/>
          <p:nvPr/>
        </p:nvSpPr>
        <p:spPr>
          <a:xfrm>
            <a:off x="179570" y="5421254"/>
            <a:ext cx="2170700" cy="861774"/>
          </a:xfrm>
          <a:prstGeom prst="rect">
            <a:avLst/>
          </a:prstGeom>
          <a:noFill/>
        </p:spPr>
        <p:txBody>
          <a:bodyPr wrap="square">
            <a:spAutoFit/>
          </a:bodyPr>
          <a:lstStyle/>
          <a:p>
            <a:pPr lvl="0"/>
            <a:r>
              <a:rPr lang="en-US" sz="1600" b="1" dirty="0"/>
              <a:t>Data Collection (</a:t>
            </a:r>
            <a:r>
              <a:rPr lang="en-US" b="1" dirty="0"/>
              <a:t>Extraction</a:t>
            </a:r>
            <a:r>
              <a:rPr lang="en-US" sz="1600" b="1" dirty="0"/>
              <a:t>) and BRD Doc Preparation</a:t>
            </a:r>
          </a:p>
        </p:txBody>
      </p:sp>
      <p:sp>
        <p:nvSpPr>
          <p:cNvPr id="28" name="TextBox 27">
            <a:extLst>
              <a:ext uri="{FF2B5EF4-FFF2-40B4-BE49-F238E27FC236}">
                <a16:creationId xmlns:a16="http://schemas.microsoft.com/office/drawing/2014/main" id="{0CF6FB3D-DC49-2A0F-567B-6243B1BECE9D}"/>
              </a:ext>
            </a:extLst>
          </p:cNvPr>
          <p:cNvSpPr txBox="1"/>
          <p:nvPr/>
        </p:nvSpPr>
        <p:spPr>
          <a:xfrm>
            <a:off x="2874124" y="5438598"/>
            <a:ext cx="1905000" cy="646331"/>
          </a:xfrm>
          <a:prstGeom prst="rect">
            <a:avLst/>
          </a:prstGeom>
          <a:noFill/>
        </p:spPr>
        <p:txBody>
          <a:bodyPr wrap="square">
            <a:spAutoFit/>
          </a:bodyPr>
          <a:lstStyle/>
          <a:p>
            <a:pPr lvl="0"/>
            <a:r>
              <a:rPr lang="en-US" b="1" dirty="0"/>
              <a:t>Data Editing and Loading</a:t>
            </a:r>
          </a:p>
        </p:txBody>
      </p:sp>
      <p:sp>
        <p:nvSpPr>
          <p:cNvPr id="30" name="TextBox 29">
            <a:extLst>
              <a:ext uri="{FF2B5EF4-FFF2-40B4-BE49-F238E27FC236}">
                <a16:creationId xmlns:a16="http://schemas.microsoft.com/office/drawing/2014/main" id="{FD2245EF-C56C-7805-CF66-2DD8F46AC0A2}"/>
              </a:ext>
            </a:extLst>
          </p:cNvPr>
          <p:cNvSpPr txBox="1"/>
          <p:nvPr/>
        </p:nvSpPr>
        <p:spPr>
          <a:xfrm>
            <a:off x="4849515" y="5424458"/>
            <a:ext cx="2170701" cy="646331"/>
          </a:xfrm>
          <a:prstGeom prst="rect">
            <a:avLst/>
          </a:prstGeom>
          <a:noFill/>
        </p:spPr>
        <p:txBody>
          <a:bodyPr wrap="square">
            <a:spAutoFit/>
          </a:bodyPr>
          <a:lstStyle/>
          <a:p>
            <a:pPr lvl="0"/>
            <a:r>
              <a:rPr lang="en-US" b="1" dirty="0"/>
              <a:t>Data Cleansing and Transformation</a:t>
            </a:r>
          </a:p>
        </p:txBody>
      </p:sp>
      <p:sp>
        <p:nvSpPr>
          <p:cNvPr id="32" name="TextBox 31">
            <a:extLst>
              <a:ext uri="{FF2B5EF4-FFF2-40B4-BE49-F238E27FC236}">
                <a16:creationId xmlns:a16="http://schemas.microsoft.com/office/drawing/2014/main" id="{4917A2BF-A38A-29D0-6FD3-ABD5343B4240}"/>
              </a:ext>
            </a:extLst>
          </p:cNvPr>
          <p:cNvSpPr txBox="1"/>
          <p:nvPr/>
        </p:nvSpPr>
        <p:spPr>
          <a:xfrm>
            <a:off x="7278369" y="5285958"/>
            <a:ext cx="2540000" cy="923330"/>
          </a:xfrm>
          <a:prstGeom prst="rect">
            <a:avLst/>
          </a:prstGeom>
          <a:noFill/>
        </p:spPr>
        <p:txBody>
          <a:bodyPr wrap="square">
            <a:spAutoFit/>
          </a:bodyPr>
          <a:lstStyle/>
          <a:p>
            <a:pPr lvl="0"/>
            <a:r>
              <a:rPr lang="en-US" b="1" dirty="0"/>
              <a:t>Data Processing and Interpretation,</a:t>
            </a:r>
          </a:p>
          <a:p>
            <a:pPr lvl="0"/>
            <a:r>
              <a:rPr lang="en-US" b="1" dirty="0"/>
              <a:t>Members approval</a:t>
            </a:r>
          </a:p>
        </p:txBody>
      </p:sp>
      <p:sp>
        <p:nvSpPr>
          <p:cNvPr id="34" name="TextBox 33">
            <a:extLst>
              <a:ext uri="{FF2B5EF4-FFF2-40B4-BE49-F238E27FC236}">
                <a16:creationId xmlns:a16="http://schemas.microsoft.com/office/drawing/2014/main" id="{C5725557-7070-8AE1-57C7-F63A4BF62EAD}"/>
              </a:ext>
            </a:extLst>
          </p:cNvPr>
          <p:cNvSpPr txBox="1"/>
          <p:nvPr/>
        </p:nvSpPr>
        <p:spPr>
          <a:xfrm>
            <a:off x="9707223" y="5438598"/>
            <a:ext cx="2305207" cy="646331"/>
          </a:xfrm>
          <a:prstGeom prst="rect">
            <a:avLst/>
          </a:prstGeom>
          <a:noFill/>
        </p:spPr>
        <p:txBody>
          <a:bodyPr wrap="square">
            <a:spAutoFit/>
          </a:bodyPr>
          <a:lstStyle/>
          <a:p>
            <a:pPr lvl="0"/>
            <a:r>
              <a:rPr lang="en-US" b="1" dirty="0"/>
              <a:t>Project Presentation to RMG</a:t>
            </a:r>
          </a:p>
        </p:txBody>
      </p:sp>
      <p:sp>
        <p:nvSpPr>
          <p:cNvPr id="36" name="TextBox 35">
            <a:extLst>
              <a:ext uri="{FF2B5EF4-FFF2-40B4-BE49-F238E27FC236}">
                <a16:creationId xmlns:a16="http://schemas.microsoft.com/office/drawing/2014/main" id="{3D54F0EA-AE47-D511-3D43-B1E66A8E437E}"/>
              </a:ext>
            </a:extLst>
          </p:cNvPr>
          <p:cNvSpPr txBox="1"/>
          <p:nvPr/>
        </p:nvSpPr>
        <p:spPr>
          <a:xfrm>
            <a:off x="1330305" y="1244816"/>
            <a:ext cx="6118860" cy="2246769"/>
          </a:xfrm>
          <a:prstGeom prst="rect">
            <a:avLst/>
          </a:prstGeom>
          <a:noFill/>
        </p:spPr>
        <p:txBody>
          <a:bodyPr wrap="square">
            <a:spAutoFit/>
          </a:bodyPr>
          <a:lstStyle/>
          <a:p>
            <a:pPr marL="342900" indent="-342900">
              <a:buFont typeface="Wingdings" panose="05000000000000000000" pitchFamily="2" charset="2"/>
              <a:buChar char="Ø"/>
            </a:pPr>
            <a:r>
              <a:rPr lang="en-US" sz="2000" b="1" dirty="0"/>
              <a:t>Meeting with RMG Company Collection Process (online, Excel, Zillow)</a:t>
            </a:r>
          </a:p>
          <a:p>
            <a:pPr marL="342900" indent="-342900">
              <a:buFont typeface="Wingdings" panose="05000000000000000000" pitchFamily="2" charset="2"/>
              <a:buChar char="Ø"/>
            </a:pPr>
            <a:r>
              <a:rPr lang="en-US" sz="2000" b="1" dirty="0"/>
              <a:t>Data Cleaning Process( SSIS Packages)</a:t>
            </a:r>
          </a:p>
          <a:p>
            <a:pPr marL="342900" indent="-342900">
              <a:buFont typeface="Wingdings" panose="05000000000000000000" pitchFamily="2" charset="2"/>
              <a:buChar char="Ø"/>
            </a:pPr>
            <a:r>
              <a:rPr lang="en-US" sz="2000" b="1" dirty="0"/>
              <a:t>Test Cases(Business Rules)</a:t>
            </a:r>
          </a:p>
          <a:p>
            <a:pPr marL="342900" indent="-342900">
              <a:buFont typeface="Wingdings" panose="05000000000000000000" pitchFamily="2" charset="2"/>
              <a:buChar char="Ø"/>
            </a:pPr>
            <a:r>
              <a:rPr lang="en-US" sz="2000" b="1" dirty="0"/>
              <a:t>Data Processing (SQL, Scheduling and Jobs, Data Modeling)</a:t>
            </a:r>
          </a:p>
          <a:p>
            <a:pPr marL="342900" indent="-342900">
              <a:buFont typeface="Wingdings" panose="05000000000000000000" pitchFamily="2" charset="2"/>
              <a:buChar char="Ø"/>
            </a:pPr>
            <a:r>
              <a:rPr lang="en-US" sz="2000" b="1" dirty="0"/>
              <a:t>Results Interpretation (Power BI Charts and Tables</a:t>
            </a:r>
          </a:p>
        </p:txBody>
      </p:sp>
      <p:sp>
        <p:nvSpPr>
          <p:cNvPr id="38" name="TextBox 37">
            <a:extLst>
              <a:ext uri="{FF2B5EF4-FFF2-40B4-BE49-F238E27FC236}">
                <a16:creationId xmlns:a16="http://schemas.microsoft.com/office/drawing/2014/main" id="{4934CCCD-B101-9877-240A-AA338D94F18E}"/>
              </a:ext>
            </a:extLst>
          </p:cNvPr>
          <p:cNvSpPr txBox="1"/>
          <p:nvPr/>
        </p:nvSpPr>
        <p:spPr>
          <a:xfrm>
            <a:off x="1485024" y="433869"/>
            <a:ext cx="6103620" cy="584775"/>
          </a:xfrm>
          <a:prstGeom prst="rect">
            <a:avLst/>
          </a:prstGeom>
          <a:noFill/>
        </p:spPr>
        <p:txBody>
          <a:bodyPr wrap="square">
            <a:spAutoFit/>
          </a:bodyPr>
          <a:lstStyle/>
          <a:p>
            <a:r>
              <a:rPr lang="en-US" sz="3200" b="1" dirty="0"/>
              <a:t>AGENDA</a:t>
            </a:r>
            <a:endParaRPr lang="en-US" sz="3200" dirty="0"/>
          </a:p>
        </p:txBody>
      </p:sp>
    </p:spTree>
    <p:extLst>
      <p:ext uri="{BB962C8B-B14F-4D97-AF65-F5344CB8AC3E}">
        <p14:creationId xmlns:p14="http://schemas.microsoft.com/office/powerpoint/2010/main" val="288616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7E066-43A9-2451-B2F8-9E018610B66D}"/>
              </a:ext>
            </a:extLst>
          </p:cNvPr>
          <p:cNvSpPr>
            <a:spLocks noGrp="1"/>
          </p:cNvSpPr>
          <p:nvPr>
            <p:ph type="title"/>
          </p:nvPr>
        </p:nvSpPr>
        <p:spPr>
          <a:xfrm>
            <a:off x="677334" y="609600"/>
            <a:ext cx="3843375" cy="5175624"/>
          </a:xfrm>
        </p:spPr>
        <p:txBody>
          <a:bodyPr vert="horz" lIns="91440" tIns="45720" rIns="91440" bIns="45720" rtlCol="0" anchor="ctr">
            <a:normAutofit/>
          </a:bodyPr>
          <a:lstStyle/>
          <a:p>
            <a:r>
              <a:rPr lang="en-US" b="1" dirty="0">
                <a:solidFill>
                  <a:schemeClr val="bg1"/>
                </a:solidFill>
              </a:rPr>
              <a:t>What we did in the project</a:t>
            </a:r>
            <a:endParaRPr lang="en-US" dirty="0">
              <a:solidFill>
                <a:schemeClr val="bg1"/>
              </a:solidFill>
            </a:endParaRPr>
          </a:p>
        </p:txBody>
      </p:sp>
      <p:sp>
        <p:nvSpPr>
          <p:cNvPr id="84" name="Content Placeholder 24">
            <a:extLst>
              <a:ext uri="{FF2B5EF4-FFF2-40B4-BE49-F238E27FC236}">
                <a16:creationId xmlns:a16="http://schemas.microsoft.com/office/drawing/2014/main" id="{396439C9-3F64-F920-9F79-DB685B3C3F7D}"/>
              </a:ext>
            </a:extLst>
          </p:cNvPr>
          <p:cNvSpPr>
            <a:spLocks noGrp="1"/>
          </p:cNvSpPr>
          <p:nvPr>
            <p:ph idx="1"/>
          </p:nvPr>
        </p:nvSpPr>
        <p:spPr>
          <a:xfrm>
            <a:off x="4395155" y="0"/>
            <a:ext cx="7674004" cy="6248399"/>
          </a:xfrm>
        </p:spPr>
        <p:txBody>
          <a:bodyPr anchor="ctr">
            <a:normAutofit fontScale="77500" lnSpcReduction="20000"/>
          </a:bodyPr>
          <a:lstStyle/>
          <a:p>
            <a:pPr marL="0" marR="0" indent="-228600">
              <a:lnSpc>
                <a:spcPct val="200000"/>
              </a:lnSpc>
              <a:spcBef>
                <a:spcPts val="0"/>
              </a:spcBef>
              <a:spcAft>
                <a:spcPts val="800"/>
              </a:spcAft>
              <a:buFont typeface="Arial" panose="020B0604020202020204" pitchFamily="34" charset="0"/>
              <a:buChar char="•"/>
            </a:pPr>
            <a:r>
              <a:rPr lang="en-US" b="1" dirty="0">
                <a:solidFill>
                  <a:schemeClr val="bg1"/>
                </a:solidFill>
                <a:effectLst/>
                <a:latin typeface="Congenial Black" panose="02000503040000020004" pitchFamily="2" charset="0"/>
              </a:rPr>
              <a:t>We employed the ELT process by extracting data from 3 source files which were collected in different formats. Loan applications made from the RMG website was stored in a SQL database,  applications that were either emailed or faxed were collected and stored in a Comma Delimited File (CSV) and applications made from Zillow’s real-estate marketplace company were stored as Excel worksheet.</a:t>
            </a:r>
          </a:p>
          <a:p>
            <a:pPr marL="0" marR="0" indent="-228600">
              <a:lnSpc>
                <a:spcPct val="200000"/>
              </a:lnSpc>
              <a:spcBef>
                <a:spcPts val="0"/>
              </a:spcBef>
              <a:spcAft>
                <a:spcPts val="800"/>
              </a:spcAft>
              <a:buFont typeface="Arial" panose="020B0604020202020204" pitchFamily="34" charset="0"/>
              <a:buChar char="•"/>
            </a:pPr>
            <a:r>
              <a:rPr lang="en-US" b="1" dirty="0">
                <a:solidFill>
                  <a:schemeClr val="bg1"/>
                </a:solidFill>
                <a:latin typeface="Congenial Black" panose="02000503040000020004" pitchFamily="2" charset="0"/>
              </a:rPr>
              <a:t>Below diagram illustrates our project Data Flow;</a:t>
            </a:r>
            <a:endParaRPr lang="en-US" dirty="0">
              <a:solidFill>
                <a:schemeClr val="bg1"/>
              </a:solidFill>
              <a:latin typeface="Congenial Black" panose="02000503040000020004" pitchFamily="2" charset="0"/>
            </a:endParaRPr>
          </a:p>
        </p:txBody>
      </p:sp>
    </p:spTree>
    <p:extLst>
      <p:ext uri="{BB962C8B-B14F-4D97-AF65-F5344CB8AC3E}">
        <p14:creationId xmlns:p14="http://schemas.microsoft.com/office/powerpoint/2010/main" val="31305664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cxnSp>
        <p:nvCxnSpPr>
          <p:cNvPr id="66" name="Connector: Elbow 65">
            <a:extLst>
              <a:ext uri="{FF2B5EF4-FFF2-40B4-BE49-F238E27FC236}">
                <a16:creationId xmlns:a16="http://schemas.microsoft.com/office/drawing/2014/main" id="{DC5A99E6-305E-69F5-4609-0DE7BAD6E76F}"/>
              </a:ext>
            </a:extLst>
          </p:cNvPr>
          <p:cNvCxnSpPr>
            <a:cxnSpLocks/>
          </p:cNvCxnSpPr>
          <p:nvPr/>
        </p:nvCxnSpPr>
        <p:spPr>
          <a:xfrm rot="5400000" flipH="1" flipV="1">
            <a:off x="8509364" y="1670282"/>
            <a:ext cx="1463327" cy="1334519"/>
          </a:xfrm>
          <a:prstGeom prst="bentConnector3">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37BCC21D-7772-98C9-48A3-25A1D99B02EB}"/>
              </a:ext>
            </a:extLst>
          </p:cNvPr>
          <p:cNvSpPr/>
          <p:nvPr/>
        </p:nvSpPr>
        <p:spPr>
          <a:xfrm>
            <a:off x="1795165" y="2720432"/>
            <a:ext cx="1816039" cy="59256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haroni" panose="02010803020104030203" pitchFamily="2" charset="-79"/>
                <a:cs typeface="Aharoni" panose="02010803020104030203" pitchFamily="2" charset="-79"/>
              </a:rPr>
              <a:t>CSV /Zillow</a:t>
            </a:r>
          </a:p>
        </p:txBody>
      </p:sp>
      <p:sp>
        <p:nvSpPr>
          <p:cNvPr id="6" name="Cylinder 5">
            <a:extLst>
              <a:ext uri="{FF2B5EF4-FFF2-40B4-BE49-F238E27FC236}">
                <a16:creationId xmlns:a16="http://schemas.microsoft.com/office/drawing/2014/main" id="{21357440-1803-C947-ADD3-7C832C2E435A}"/>
              </a:ext>
            </a:extLst>
          </p:cNvPr>
          <p:cNvSpPr/>
          <p:nvPr/>
        </p:nvSpPr>
        <p:spPr>
          <a:xfrm>
            <a:off x="4929928" y="2196822"/>
            <a:ext cx="1731879" cy="3975378"/>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haroni" panose="02010803020104030203" pitchFamily="2" charset="-79"/>
                <a:cs typeface="Aharoni" panose="02010803020104030203" pitchFamily="2" charset="-79"/>
              </a:rPr>
              <a:t>RMG</a:t>
            </a:r>
          </a:p>
          <a:p>
            <a:pPr algn="ctr"/>
            <a:r>
              <a:rPr lang="en-US" b="1" dirty="0">
                <a:solidFill>
                  <a:schemeClr val="tx1"/>
                </a:solidFill>
                <a:latin typeface="Aharoni" panose="02010803020104030203" pitchFamily="2" charset="-79"/>
                <a:cs typeface="Aharoni" panose="02010803020104030203" pitchFamily="2" charset="-79"/>
              </a:rPr>
              <a:t>Database</a:t>
            </a:r>
          </a:p>
          <a:p>
            <a:pPr algn="ctr"/>
            <a:endParaRPr lang="en-US" b="1" dirty="0">
              <a:solidFill>
                <a:schemeClr val="tx1"/>
              </a:solidFill>
              <a:latin typeface="Aharoni" panose="02010803020104030203" pitchFamily="2" charset="-79"/>
              <a:cs typeface="Aharoni" panose="02010803020104030203" pitchFamily="2" charset="-79"/>
            </a:endParaRPr>
          </a:p>
          <a:p>
            <a:pPr algn="ctr"/>
            <a:endParaRPr lang="en-US" b="1" dirty="0">
              <a:solidFill>
                <a:schemeClr val="tx1"/>
              </a:solidFill>
              <a:latin typeface="Aharoni" panose="02010803020104030203" pitchFamily="2" charset="-79"/>
              <a:cs typeface="Aharoni" panose="02010803020104030203" pitchFamily="2" charset="-79"/>
            </a:endParaRPr>
          </a:p>
          <a:p>
            <a:pPr algn="ctr"/>
            <a:r>
              <a:rPr lang="en-US" sz="1600" dirty="0">
                <a:solidFill>
                  <a:srgbClr val="002060"/>
                </a:solidFill>
                <a:latin typeface="Aharoni" panose="02010803020104030203" pitchFamily="2" charset="-79"/>
                <a:cs typeface="Aharoni" panose="02010803020104030203" pitchFamily="2" charset="-79"/>
              </a:rPr>
              <a:t>Staging Area</a:t>
            </a:r>
          </a:p>
          <a:p>
            <a:pPr algn="ctr"/>
            <a:endParaRPr lang="en-US" b="1" dirty="0">
              <a:solidFill>
                <a:schemeClr val="tx1"/>
              </a:solidFill>
              <a:latin typeface="Aharoni" panose="02010803020104030203" pitchFamily="2" charset="-79"/>
              <a:cs typeface="Aharoni" panose="02010803020104030203" pitchFamily="2" charset="-79"/>
            </a:endParaRPr>
          </a:p>
        </p:txBody>
      </p:sp>
      <p:sp>
        <p:nvSpPr>
          <p:cNvPr id="7" name="Rectangle: Rounded Corners 6">
            <a:extLst>
              <a:ext uri="{FF2B5EF4-FFF2-40B4-BE49-F238E27FC236}">
                <a16:creationId xmlns:a16="http://schemas.microsoft.com/office/drawing/2014/main" id="{35D1AFFF-7A5E-AC6A-1BBC-7AD5513E59F5}"/>
              </a:ext>
            </a:extLst>
          </p:cNvPr>
          <p:cNvSpPr/>
          <p:nvPr/>
        </p:nvSpPr>
        <p:spPr>
          <a:xfrm>
            <a:off x="9376229" y="928503"/>
            <a:ext cx="1740092" cy="71206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haroni" panose="02010803020104030203" pitchFamily="2" charset="-79"/>
                <a:cs typeface="Aharoni" panose="02010803020104030203" pitchFamily="2" charset="-79"/>
              </a:rPr>
              <a:t>Loan officers</a:t>
            </a:r>
          </a:p>
        </p:txBody>
      </p:sp>
      <p:sp>
        <p:nvSpPr>
          <p:cNvPr id="8" name="Cylinder 7">
            <a:extLst>
              <a:ext uri="{FF2B5EF4-FFF2-40B4-BE49-F238E27FC236}">
                <a16:creationId xmlns:a16="http://schemas.microsoft.com/office/drawing/2014/main" id="{D86F5C9B-3A37-3DD6-CF27-5C399E078611}"/>
              </a:ext>
            </a:extLst>
          </p:cNvPr>
          <p:cNvSpPr/>
          <p:nvPr/>
        </p:nvSpPr>
        <p:spPr>
          <a:xfrm>
            <a:off x="10528797" y="2028532"/>
            <a:ext cx="1458081" cy="3381209"/>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haroni" panose="02010803020104030203" pitchFamily="2" charset="-79"/>
                <a:cs typeface="Aharoni" panose="02010803020104030203" pitchFamily="2" charset="-79"/>
              </a:rPr>
              <a:t>Datawarehouse</a:t>
            </a:r>
          </a:p>
        </p:txBody>
      </p:sp>
      <p:sp>
        <p:nvSpPr>
          <p:cNvPr id="18" name="Oval 17">
            <a:extLst>
              <a:ext uri="{FF2B5EF4-FFF2-40B4-BE49-F238E27FC236}">
                <a16:creationId xmlns:a16="http://schemas.microsoft.com/office/drawing/2014/main" id="{5669C199-1E0F-D966-98AE-464578313F6B}"/>
              </a:ext>
            </a:extLst>
          </p:cNvPr>
          <p:cNvSpPr/>
          <p:nvPr/>
        </p:nvSpPr>
        <p:spPr>
          <a:xfrm>
            <a:off x="1781655" y="3686892"/>
            <a:ext cx="1782767" cy="6282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haroni" panose="02010803020104030203" pitchFamily="2" charset="-79"/>
                <a:cs typeface="Aharoni" panose="02010803020104030203" pitchFamily="2" charset="-79"/>
              </a:rPr>
              <a:t>Excel</a:t>
            </a:r>
          </a:p>
          <a:p>
            <a:pPr algn="ctr"/>
            <a:r>
              <a:rPr lang="en-US" dirty="0">
                <a:solidFill>
                  <a:schemeClr val="tx1"/>
                </a:solidFill>
                <a:latin typeface="Aharoni" panose="02010803020104030203" pitchFamily="2" charset="-79"/>
                <a:cs typeface="Aharoni" panose="02010803020104030203" pitchFamily="2" charset="-79"/>
              </a:rPr>
              <a:t>Email/Fax</a:t>
            </a:r>
          </a:p>
        </p:txBody>
      </p:sp>
      <p:sp>
        <p:nvSpPr>
          <p:cNvPr id="19" name="Cloud 18">
            <a:extLst>
              <a:ext uri="{FF2B5EF4-FFF2-40B4-BE49-F238E27FC236}">
                <a16:creationId xmlns:a16="http://schemas.microsoft.com/office/drawing/2014/main" id="{1260BD10-E478-AB4C-5A98-84AC6D08D924}"/>
              </a:ext>
            </a:extLst>
          </p:cNvPr>
          <p:cNvSpPr/>
          <p:nvPr/>
        </p:nvSpPr>
        <p:spPr>
          <a:xfrm>
            <a:off x="1974239" y="4646805"/>
            <a:ext cx="1590183" cy="62819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haroni" panose="02010803020104030203" pitchFamily="2" charset="-79"/>
                <a:cs typeface="Aharoni" panose="02010803020104030203" pitchFamily="2" charset="-79"/>
              </a:rPr>
              <a:t>Online/</a:t>
            </a:r>
          </a:p>
          <a:p>
            <a:pPr algn="ctr"/>
            <a:r>
              <a:rPr lang="en-US" sz="1600" dirty="0">
                <a:solidFill>
                  <a:schemeClr val="tx1"/>
                </a:solidFill>
                <a:latin typeface="Aharoni" panose="02010803020104030203" pitchFamily="2" charset="-79"/>
                <a:cs typeface="Aharoni" panose="02010803020104030203" pitchFamily="2" charset="-79"/>
              </a:rPr>
              <a:t>RMG</a:t>
            </a:r>
          </a:p>
        </p:txBody>
      </p:sp>
      <p:sp>
        <p:nvSpPr>
          <p:cNvPr id="224" name="Callout: Quad Arrow 223">
            <a:extLst>
              <a:ext uri="{FF2B5EF4-FFF2-40B4-BE49-F238E27FC236}">
                <a16:creationId xmlns:a16="http://schemas.microsoft.com/office/drawing/2014/main" id="{377123D9-A2B5-BC03-25FB-E1641DE3DCCF}"/>
              </a:ext>
            </a:extLst>
          </p:cNvPr>
          <p:cNvSpPr/>
          <p:nvPr/>
        </p:nvSpPr>
        <p:spPr>
          <a:xfrm>
            <a:off x="7374555" y="3456376"/>
            <a:ext cx="2398422" cy="1444117"/>
          </a:xfrm>
          <a:prstGeom prst="quad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haroni" panose="02010803020104030203" pitchFamily="2" charset="-79"/>
                <a:cs typeface="Aharoni" panose="02010803020104030203" pitchFamily="2" charset="-79"/>
              </a:rPr>
              <a:t>Business Rules</a:t>
            </a:r>
          </a:p>
        </p:txBody>
      </p:sp>
      <p:cxnSp>
        <p:nvCxnSpPr>
          <p:cNvPr id="27" name="Straight Arrow Connector 26">
            <a:extLst>
              <a:ext uri="{FF2B5EF4-FFF2-40B4-BE49-F238E27FC236}">
                <a16:creationId xmlns:a16="http://schemas.microsoft.com/office/drawing/2014/main" id="{1B091039-C26B-CCFB-4211-F9113045F5A9}"/>
              </a:ext>
            </a:extLst>
          </p:cNvPr>
          <p:cNvCxnSpPr>
            <a:cxnSpLocks/>
          </p:cNvCxnSpPr>
          <p:nvPr/>
        </p:nvCxnSpPr>
        <p:spPr>
          <a:xfrm>
            <a:off x="9803084" y="4178435"/>
            <a:ext cx="7257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1E1933-8C2A-6680-94A5-A55328137541}"/>
              </a:ext>
            </a:extLst>
          </p:cNvPr>
          <p:cNvCxnSpPr>
            <a:cxnSpLocks/>
          </p:cNvCxnSpPr>
          <p:nvPr/>
        </p:nvCxnSpPr>
        <p:spPr>
          <a:xfrm flipH="1">
            <a:off x="7393972" y="1284537"/>
            <a:ext cx="1827686"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AC2E239-F691-9D0B-FE5B-8C0193184CE9}"/>
              </a:ext>
            </a:extLst>
          </p:cNvPr>
          <p:cNvCxnSpPr>
            <a:cxnSpLocks/>
          </p:cNvCxnSpPr>
          <p:nvPr/>
        </p:nvCxnSpPr>
        <p:spPr>
          <a:xfrm>
            <a:off x="5795866" y="1713296"/>
            <a:ext cx="0" cy="48352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058B406-6101-AB21-C272-C2EFCDF938FF}"/>
              </a:ext>
            </a:extLst>
          </p:cNvPr>
          <p:cNvCxnSpPr>
            <a:cxnSpLocks/>
          </p:cNvCxnSpPr>
          <p:nvPr/>
        </p:nvCxnSpPr>
        <p:spPr>
          <a:xfrm>
            <a:off x="6685301" y="4178434"/>
            <a:ext cx="689254"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EE44688-437C-8B8D-9012-C7E2632B6DC7}"/>
              </a:ext>
            </a:extLst>
          </p:cNvPr>
          <p:cNvCxnSpPr>
            <a:cxnSpLocks/>
          </p:cNvCxnSpPr>
          <p:nvPr/>
        </p:nvCxnSpPr>
        <p:spPr>
          <a:xfrm>
            <a:off x="3886200" y="3016713"/>
            <a:ext cx="988498"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CA56D5A-62E6-C755-A1E1-46EECEE95672}"/>
              </a:ext>
            </a:extLst>
          </p:cNvPr>
          <p:cNvCxnSpPr>
            <a:cxnSpLocks/>
          </p:cNvCxnSpPr>
          <p:nvPr/>
        </p:nvCxnSpPr>
        <p:spPr>
          <a:xfrm>
            <a:off x="3886200" y="4000993"/>
            <a:ext cx="1028797"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CDDA515-F434-BAD6-A8AF-B3FC5F325A40}"/>
              </a:ext>
            </a:extLst>
          </p:cNvPr>
          <p:cNvCxnSpPr>
            <a:cxnSpLocks/>
          </p:cNvCxnSpPr>
          <p:nvPr/>
        </p:nvCxnSpPr>
        <p:spPr>
          <a:xfrm>
            <a:off x="3886200" y="4900492"/>
            <a:ext cx="1028797"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8" name="Title 57">
            <a:extLst>
              <a:ext uri="{FF2B5EF4-FFF2-40B4-BE49-F238E27FC236}">
                <a16:creationId xmlns:a16="http://schemas.microsoft.com/office/drawing/2014/main" id="{A410098B-1EF3-AEBD-5644-3CE84A109488}"/>
              </a:ext>
            </a:extLst>
          </p:cNvPr>
          <p:cNvSpPr>
            <a:spLocks noGrp="1"/>
          </p:cNvSpPr>
          <p:nvPr>
            <p:ph type="ctrTitle"/>
          </p:nvPr>
        </p:nvSpPr>
        <p:spPr>
          <a:xfrm>
            <a:off x="-2778756" y="326929"/>
            <a:ext cx="8574622" cy="484404"/>
          </a:xfrm>
        </p:spPr>
        <p:txBody>
          <a:bodyPr>
            <a:normAutofit fontScale="90000"/>
          </a:bodyPr>
          <a:lstStyle/>
          <a:p>
            <a:r>
              <a:rPr lang="en-US" sz="2800" dirty="0"/>
              <a:t>         </a:t>
            </a:r>
            <a:r>
              <a:rPr lang="en-US" sz="3600" dirty="0">
                <a:latin typeface="Berlin Sans FB Demi" panose="020E0802020502020306" pitchFamily="34" charset="0"/>
              </a:rPr>
              <a:t>Data flow chart</a:t>
            </a:r>
            <a:endParaRPr lang="en-US" sz="2800" dirty="0">
              <a:latin typeface="Berlin Sans FB Demi" panose="020E0802020502020306" pitchFamily="34" charset="0"/>
            </a:endParaRPr>
          </a:p>
        </p:txBody>
      </p:sp>
      <p:sp>
        <p:nvSpPr>
          <p:cNvPr id="89" name="Content Placeholder 88">
            <a:extLst>
              <a:ext uri="{FF2B5EF4-FFF2-40B4-BE49-F238E27FC236}">
                <a16:creationId xmlns:a16="http://schemas.microsoft.com/office/drawing/2014/main" id="{5FA09541-3590-ED82-4D0B-88F323808778}"/>
              </a:ext>
            </a:extLst>
          </p:cNvPr>
          <p:cNvSpPr>
            <a:spLocks noGrp="1"/>
          </p:cNvSpPr>
          <p:nvPr>
            <p:ph type="subTitle" idx="1"/>
          </p:nvPr>
        </p:nvSpPr>
        <p:spPr>
          <a:xfrm>
            <a:off x="4885684" y="3069205"/>
            <a:ext cx="6987645" cy="1388534"/>
          </a:xfrm>
        </p:spPr>
        <p:txBody>
          <a:bodyPr>
            <a:noAutofit/>
          </a:bodyPr>
          <a:lstStyle/>
          <a:p>
            <a:pPr marL="0" indent="0">
              <a:buNone/>
            </a:pPr>
            <a:r>
              <a:rPr lang="en-US" sz="2000" b="1" dirty="0">
                <a:latin typeface="Amasis MT Pro Black" panose="02040A04050005020304" pitchFamily="18" charset="0"/>
              </a:rPr>
              <a:t>Transform data SSIS</a:t>
            </a:r>
          </a:p>
        </p:txBody>
      </p:sp>
      <p:sp>
        <p:nvSpPr>
          <p:cNvPr id="60" name="Rectangle: Diagonal Corners Snipped 59">
            <a:extLst>
              <a:ext uri="{FF2B5EF4-FFF2-40B4-BE49-F238E27FC236}">
                <a16:creationId xmlns:a16="http://schemas.microsoft.com/office/drawing/2014/main" id="{A91AC9F6-25D5-3BD6-DE27-CF46CFE428D9}"/>
              </a:ext>
            </a:extLst>
          </p:cNvPr>
          <p:cNvSpPr/>
          <p:nvPr/>
        </p:nvSpPr>
        <p:spPr>
          <a:xfrm>
            <a:off x="4252666" y="904818"/>
            <a:ext cx="2858762" cy="71207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haroni" panose="02010803020104030203" pitchFamily="2" charset="-79"/>
                <a:cs typeface="Aharoni" panose="02010803020104030203" pitchFamily="2" charset="-79"/>
              </a:rPr>
              <a:t>Resend back to customer</a:t>
            </a:r>
          </a:p>
        </p:txBody>
      </p:sp>
      <p:sp>
        <p:nvSpPr>
          <p:cNvPr id="88" name="TextBox 87">
            <a:extLst>
              <a:ext uri="{FF2B5EF4-FFF2-40B4-BE49-F238E27FC236}">
                <a16:creationId xmlns:a16="http://schemas.microsoft.com/office/drawing/2014/main" id="{1DD077E6-F4ED-AF76-6EC7-D2CFD9A95EF2}"/>
              </a:ext>
            </a:extLst>
          </p:cNvPr>
          <p:cNvSpPr txBox="1"/>
          <p:nvPr/>
        </p:nvSpPr>
        <p:spPr>
          <a:xfrm>
            <a:off x="4197761" y="5928554"/>
            <a:ext cx="3196211" cy="677108"/>
          </a:xfrm>
          <a:prstGeom prst="rect">
            <a:avLst/>
          </a:prstGeom>
          <a:noFill/>
        </p:spPr>
        <p:txBody>
          <a:bodyPr wrap="square">
            <a:spAutoFit/>
          </a:bodyPr>
          <a:lstStyle/>
          <a:p>
            <a:pPr algn="ctr"/>
            <a:endParaRPr lang="en-US" b="1" dirty="0">
              <a:solidFill>
                <a:srgbClr val="FF0000"/>
              </a:solidFill>
            </a:endParaRPr>
          </a:p>
          <a:p>
            <a:pPr algn="ctr"/>
            <a:r>
              <a:rPr lang="en-US" b="1" dirty="0">
                <a:solidFill>
                  <a:srgbClr val="FF0000"/>
                </a:solidFill>
              </a:rPr>
              <a:t>  </a:t>
            </a:r>
            <a:r>
              <a:rPr lang="en-US" sz="2000" b="1" dirty="0">
                <a:latin typeface="Amasis MT Pro Black" panose="02040A04050005020304" pitchFamily="18" charset="0"/>
              </a:rPr>
              <a:t>Extract</a:t>
            </a:r>
            <a:r>
              <a:rPr lang="en-US" b="1" dirty="0">
                <a:latin typeface="Amasis MT Pro Black" panose="02040A04050005020304" pitchFamily="18" charset="0"/>
              </a:rPr>
              <a:t> data ETL</a:t>
            </a:r>
          </a:p>
        </p:txBody>
      </p:sp>
      <p:sp>
        <p:nvSpPr>
          <p:cNvPr id="3" name="Rectangle 2">
            <a:extLst>
              <a:ext uri="{FF2B5EF4-FFF2-40B4-BE49-F238E27FC236}">
                <a16:creationId xmlns:a16="http://schemas.microsoft.com/office/drawing/2014/main" id="{70DDC8C5-8D03-A0EB-6799-202161D8FBD9}"/>
              </a:ext>
            </a:extLst>
          </p:cNvPr>
          <p:cNvSpPr/>
          <p:nvPr/>
        </p:nvSpPr>
        <p:spPr>
          <a:xfrm>
            <a:off x="8573766" y="5686840"/>
            <a:ext cx="2307507" cy="6771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sis MT Pro Black" panose="02040A04050005020304" pitchFamily="18" charset="0"/>
              </a:rPr>
              <a:t>POWER BI</a:t>
            </a:r>
          </a:p>
        </p:txBody>
      </p:sp>
      <p:cxnSp>
        <p:nvCxnSpPr>
          <p:cNvPr id="5" name="Straight Arrow Connector 4">
            <a:extLst>
              <a:ext uri="{FF2B5EF4-FFF2-40B4-BE49-F238E27FC236}">
                <a16:creationId xmlns:a16="http://schemas.microsoft.com/office/drawing/2014/main" id="{47372611-915F-40C8-68F7-A0767B24B980}"/>
              </a:ext>
            </a:extLst>
          </p:cNvPr>
          <p:cNvCxnSpPr/>
          <p:nvPr/>
        </p:nvCxnSpPr>
        <p:spPr>
          <a:xfrm flipH="1">
            <a:off x="10246275" y="5409741"/>
            <a:ext cx="482685" cy="320499"/>
          </a:xfrm>
          <a:prstGeom prst="straightConnector1">
            <a:avLst/>
          </a:prstGeom>
          <a:ln w="57150" cmpd="thickThi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817DBDEC-E5FE-69DD-9354-621B21BFE058}"/>
              </a:ext>
            </a:extLst>
          </p:cNvPr>
          <p:cNvSpPr/>
          <p:nvPr/>
        </p:nvSpPr>
        <p:spPr>
          <a:xfrm>
            <a:off x="8379507" y="5098757"/>
            <a:ext cx="1528780" cy="508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sis MT Pro Black" panose="02040A04050005020304" pitchFamily="18" charset="0"/>
              </a:rPr>
              <a:t>Data Modelling</a:t>
            </a:r>
          </a:p>
        </p:txBody>
      </p:sp>
    </p:spTree>
    <p:extLst>
      <p:ext uri="{BB962C8B-B14F-4D97-AF65-F5344CB8AC3E}">
        <p14:creationId xmlns:p14="http://schemas.microsoft.com/office/powerpoint/2010/main" val="407099173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548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7AD684-C371-9AAB-560A-B99675263877}"/>
              </a:ext>
            </a:extLst>
          </p:cNvPr>
          <p:cNvSpPr txBox="1"/>
          <p:nvPr/>
        </p:nvSpPr>
        <p:spPr>
          <a:xfrm>
            <a:off x="735330" y="367576"/>
            <a:ext cx="10481310" cy="646331"/>
          </a:xfrm>
          <a:prstGeom prst="rect">
            <a:avLst/>
          </a:prstGeom>
          <a:noFill/>
        </p:spPr>
        <p:txBody>
          <a:bodyPr wrap="square">
            <a:spAutoFit/>
          </a:bodyPr>
          <a:lstStyle/>
          <a:p>
            <a:r>
              <a:rPr lang="en-US" sz="3600" b="1" dirty="0"/>
              <a:t>Data Cleaning/Cleansing Process (SSIS Package)</a:t>
            </a:r>
          </a:p>
        </p:txBody>
      </p:sp>
      <p:sp>
        <p:nvSpPr>
          <p:cNvPr id="8" name="TextBox 7">
            <a:extLst>
              <a:ext uri="{FF2B5EF4-FFF2-40B4-BE49-F238E27FC236}">
                <a16:creationId xmlns:a16="http://schemas.microsoft.com/office/drawing/2014/main" id="{07E557D5-5C7C-4BFF-78CB-E725723EFAB9}"/>
              </a:ext>
            </a:extLst>
          </p:cNvPr>
          <p:cNvSpPr txBox="1"/>
          <p:nvPr/>
        </p:nvSpPr>
        <p:spPr>
          <a:xfrm>
            <a:off x="1040130" y="1487457"/>
            <a:ext cx="10374630" cy="1045414"/>
          </a:xfrm>
          <a:prstGeom prst="rect">
            <a:avLst/>
          </a:prstGeom>
          <a:noFill/>
        </p:spPr>
        <p:txBody>
          <a:bodyPr wrap="square">
            <a:spAutoFit/>
          </a:bodyPr>
          <a:lstStyle/>
          <a:p>
            <a:pPr marR="0">
              <a:lnSpc>
                <a:spcPct val="90000"/>
              </a:lnSpc>
              <a:spcBef>
                <a:spcPts val="0"/>
              </a:spcBef>
              <a:spcAft>
                <a:spcPts val="800"/>
              </a:spcAft>
            </a:pPr>
            <a:endParaRPr lang="en-US" dirty="0"/>
          </a:p>
          <a:p>
            <a:pPr marR="0">
              <a:lnSpc>
                <a:spcPct val="90000"/>
              </a:lnSpc>
              <a:spcBef>
                <a:spcPts val="0"/>
              </a:spcBef>
              <a:spcAft>
                <a:spcPts val="800"/>
              </a:spcAft>
            </a:pPr>
            <a:endParaRPr lang="en-US" dirty="0"/>
          </a:p>
          <a:p>
            <a:pPr marR="0">
              <a:lnSpc>
                <a:spcPct val="90000"/>
              </a:lnSpc>
              <a:spcBef>
                <a:spcPts val="0"/>
              </a:spcBef>
              <a:spcAft>
                <a:spcPts val="800"/>
              </a:spcAft>
            </a:pPr>
            <a:endParaRPr lang="en-US" dirty="0"/>
          </a:p>
        </p:txBody>
      </p:sp>
      <p:sp>
        <p:nvSpPr>
          <p:cNvPr id="15" name="Content Placeholder 14">
            <a:extLst>
              <a:ext uri="{FF2B5EF4-FFF2-40B4-BE49-F238E27FC236}">
                <a16:creationId xmlns:a16="http://schemas.microsoft.com/office/drawing/2014/main" id="{CCC2640E-E16A-19C7-E980-C397798B64D6}"/>
              </a:ext>
            </a:extLst>
          </p:cNvPr>
          <p:cNvSpPr>
            <a:spLocks noGrp="1"/>
          </p:cNvSpPr>
          <p:nvPr>
            <p:ph sz="half" idx="2"/>
          </p:nvPr>
        </p:nvSpPr>
        <p:spPr>
          <a:xfrm>
            <a:off x="230502" y="1487457"/>
            <a:ext cx="11490965" cy="5197762"/>
          </a:xfrm>
        </p:spPr>
        <p:txBody>
          <a:bodyPr>
            <a:normAutofit fontScale="25000" lnSpcReduction="20000"/>
          </a:bodyPr>
          <a:lstStyle/>
          <a:p>
            <a:pPr>
              <a:lnSpc>
                <a:spcPct val="200000"/>
              </a:lnSpc>
            </a:pPr>
            <a:r>
              <a:rPr lang="en-US" sz="7200" b="1" dirty="0">
                <a:solidFill>
                  <a:schemeClr val="tx1"/>
                </a:solidFill>
                <a:effectLst/>
                <a:latin typeface="Amasis MT Pro Black" panose="02040A04050005020304" pitchFamily="18" charset="0"/>
              </a:rPr>
              <a:t>In the era of big data, cleaning or scrubbing your data has become an essential part of the data management process. Even though data cleaning can be tedious at times, it is crucial for getting accurate business intelligence (BI) that can drive your strategic decisions.</a:t>
            </a:r>
          </a:p>
          <a:p>
            <a:pPr>
              <a:lnSpc>
                <a:spcPct val="200000"/>
              </a:lnSpc>
            </a:pPr>
            <a:r>
              <a:rPr lang="en-US" sz="7200" b="1" dirty="0">
                <a:solidFill>
                  <a:schemeClr val="tx1"/>
                </a:solidFill>
                <a:effectLst/>
                <a:latin typeface="Amasis MT Pro Black" panose="02040A04050005020304" pitchFamily="18" charset="0"/>
              </a:rPr>
              <a:t>Cleaning your data results in many benefits for your organization in both the short and long term. It leads to better decision making, which can boost your efficiency and your customer satisfaction, in turn giving your business a competitive edge. Over time, it also reduces your costs of data management by proactively removing errors and other mistakes that would necessitate performing analysis repeatedly.</a:t>
            </a:r>
          </a:p>
          <a:p>
            <a:pPr>
              <a:lnSpc>
                <a:spcPct val="200000"/>
              </a:lnSpc>
            </a:pPr>
            <a:r>
              <a:rPr lang="en-US" sz="7200" b="1" dirty="0">
                <a:solidFill>
                  <a:schemeClr val="tx1"/>
                </a:solidFill>
                <a:effectLst/>
                <a:latin typeface="Amasis MT Pro Black" panose="02040A04050005020304" pitchFamily="18" charset="0"/>
              </a:rPr>
              <a:t>If your organization claims to be data-driven, then data cleaning absolutely needs to be a foundational part of your data management process</a:t>
            </a:r>
            <a:endParaRPr lang="en-US" sz="7200" b="1" dirty="0">
              <a:solidFill>
                <a:schemeClr val="tx1"/>
              </a:solidFill>
              <a:latin typeface="Amasis MT Pro Black" panose="02040A04050005020304" pitchFamily="18" charset="0"/>
            </a:endParaRPr>
          </a:p>
          <a:p>
            <a:endParaRPr lang="en-US" dirty="0"/>
          </a:p>
        </p:txBody>
      </p:sp>
    </p:spTree>
    <p:extLst>
      <p:ext uri="{BB962C8B-B14F-4D97-AF65-F5344CB8AC3E}">
        <p14:creationId xmlns:p14="http://schemas.microsoft.com/office/powerpoint/2010/main" val="239654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30BAA1-7C33-7A15-C0D0-86B6B1B1AA62}"/>
              </a:ext>
            </a:extLst>
          </p:cNvPr>
          <p:cNvSpPr>
            <a:spLocks noGrp="1"/>
          </p:cNvSpPr>
          <p:nvPr>
            <p:ph type="title"/>
          </p:nvPr>
        </p:nvSpPr>
        <p:spPr>
          <a:xfrm>
            <a:off x="0" y="13981"/>
            <a:ext cx="8596668" cy="695764"/>
          </a:xfrm>
        </p:spPr>
        <p:txBody>
          <a:bodyPr>
            <a:normAutofit fontScale="90000"/>
          </a:bodyPr>
          <a:lstStyle/>
          <a:p>
            <a:r>
              <a:rPr lang="en-US" b="1" dirty="0">
                <a:latin typeface="Congenial Black" panose="02000503040000020004" pitchFamily="2" charset="0"/>
              </a:rPr>
              <a:t>DATA CLEANING PROCESS</a:t>
            </a:r>
          </a:p>
        </p:txBody>
      </p:sp>
      <p:pic>
        <p:nvPicPr>
          <p:cNvPr id="5" name="Picture 4" descr="Diagram&#10;&#10;Description automatically generated">
            <a:extLst>
              <a:ext uri="{FF2B5EF4-FFF2-40B4-BE49-F238E27FC236}">
                <a16:creationId xmlns:a16="http://schemas.microsoft.com/office/drawing/2014/main" id="{64634F41-8361-EFAB-7FD4-970BE7EA5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2871"/>
            <a:ext cx="12192000" cy="6051147"/>
          </a:xfrm>
          <a:prstGeom prst="rect">
            <a:avLst/>
          </a:prstGeom>
        </p:spPr>
      </p:pic>
    </p:spTree>
    <p:extLst>
      <p:ext uri="{BB962C8B-B14F-4D97-AF65-F5344CB8AC3E}">
        <p14:creationId xmlns:p14="http://schemas.microsoft.com/office/powerpoint/2010/main" val="871419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2390</TotalTime>
  <Words>866</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Aharoni</vt:lpstr>
      <vt:lpstr>Amasis MT Pro Black</vt:lpstr>
      <vt:lpstr>Amasis MT Pro Medium</vt:lpstr>
      <vt:lpstr>Arial</vt:lpstr>
      <vt:lpstr>Arial Narrow</vt:lpstr>
      <vt:lpstr>Berlin Sans FB</vt:lpstr>
      <vt:lpstr>Berlin Sans FB Demi</vt:lpstr>
      <vt:lpstr>Bodoni MT</vt:lpstr>
      <vt:lpstr>Calibri</vt:lpstr>
      <vt:lpstr>Calibri Light</vt:lpstr>
      <vt:lpstr>Congenial Black</vt:lpstr>
      <vt:lpstr>Footlight MT Light</vt:lpstr>
      <vt:lpstr>Times New Roman</vt:lpstr>
      <vt:lpstr>Wingdings</vt:lpstr>
      <vt:lpstr>Office Theme</vt:lpstr>
      <vt:lpstr>G4-9  DATA ANALYST GROUP </vt:lpstr>
      <vt:lpstr>PowerPoint Presentation</vt:lpstr>
      <vt:lpstr>PowerPoint Presentation</vt:lpstr>
      <vt:lpstr>PROJECT OVERVIEW</vt:lpstr>
      <vt:lpstr>TIMELINE  DELIVARABLES</vt:lpstr>
      <vt:lpstr>What we did in the project</vt:lpstr>
      <vt:lpstr>         Data flow chart</vt:lpstr>
      <vt:lpstr>PowerPoint Presentation</vt:lpstr>
      <vt:lpstr>DATA CLEANING PROCESS</vt:lpstr>
      <vt:lpstr>               Test Case </vt:lpstr>
      <vt:lpstr>PowerPoint Presentation</vt:lpstr>
      <vt:lpstr>                     Job Scheduling</vt:lpstr>
      <vt:lpstr>       Project Database</vt:lpstr>
      <vt:lpstr>PowerPoint Presentation</vt:lpstr>
      <vt:lpstr>PowerPoint Presentation</vt:lpstr>
      <vt:lpstr>PROJECT CHALLENGES   </vt:lpstr>
      <vt:lpstr>              Recommendations </vt:lpstr>
      <vt:lpstr>VOTE OF THANKS </vt:lpstr>
      <vt:lpstr>QUESTIONS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Flow Chart</dc:title>
  <dc:creator>LYDIAH BONARERI OMWENGA</dc:creator>
  <cp:lastModifiedBy>LYDIAH BONARERI OMWENGA</cp:lastModifiedBy>
  <cp:revision>1</cp:revision>
  <dcterms:created xsi:type="dcterms:W3CDTF">2022-12-09T02:13:24Z</dcterms:created>
  <dcterms:modified xsi:type="dcterms:W3CDTF">2022-12-11T19:16:47Z</dcterms:modified>
</cp:coreProperties>
</file>