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modernComment_105_2280E818.xml" ContentType="application/vnd.ms-powerpoint.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3" r:id="rId1"/>
  </p:sldMasterIdLst>
  <p:notesMasterIdLst>
    <p:notesMasterId r:id="rId35"/>
  </p:notesMasterIdLst>
  <p:sldIdLst>
    <p:sldId id="256" r:id="rId2"/>
    <p:sldId id="265" r:id="rId3"/>
    <p:sldId id="258" r:id="rId4"/>
    <p:sldId id="294" r:id="rId5"/>
    <p:sldId id="260" r:id="rId6"/>
    <p:sldId id="261" r:id="rId7"/>
    <p:sldId id="295" r:id="rId8"/>
    <p:sldId id="296" r:id="rId9"/>
    <p:sldId id="297" r:id="rId10"/>
    <p:sldId id="288" r:id="rId11"/>
    <p:sldId id="291" r:id="rId12"/>
    <p:sldId id="269" r:id="rId13"/>
    <p:sldId id="268" r:id="rId14"/>
    <p:sldId id="264" r:id="rId15"/>
    <p:sldId id="279" r:id="rId16"/>
    <p:sldId id="280" r:id="rId17"/>
    <p:sldId id="270" r:id="rId18"/>
    <p:sldId id="281" r:id="rId19"/>
    <p:sldId id="282" r:id="rId20"/>
    <p:sldId id="276" r:id="rId21"/>
    <p:sldId id="283" r:id="rId22"/>
    <p:sldId id="284" r:id="rId23"/>
    <p:sldId id="271" r:id="rId24"/>
    <p:sldId id="285" r:id="rId25"/>
    <p:sldId id="286" r:id="rId26"/>
    <p:sldId id="272" r:id="rId27"/>
    <p:sldId id="273" r:id="rId28"/>
    <p:sldId id="287" r:id="rId29"/>
    <p:sldId id="277" r:id="rId30"/>
    <p:sldId id="278" r:id="rId31"/>
    <p:sldId id="266" r:id="rId32"/>
    <p:sldId id="293" r:id="rId33"/>
    <p:sldId id="292"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AEDBCF0-4F1B-48C2-A311-90A836FD6C74}">
          <p14:sldIdLst>
            <p14:sldId id="256"/>
            <p14:sldId id="265"/>
          </p14:sldIdLst>
        </p14:section>
        <p14:section name="Step 1: Simple Bar Chart" id="{ACA4B29F-6219-4BD4-970F-7CC03D92B171}">
          <p14:sldIdLst>
            <p14:sldId id="258"/>
            <p14:sldId id="294"/>
            <p14:sldId id="260"/>
            <p14:sldId id="261"/>
            <p14:sldId id="295"/>
            <p14:sldId id="296"/>
            <p14:sldId id="297"/>
            <p14:sldId id="288"/>
            <p14:sldId id="291"/>
          </p14:sldIdLst>
        </p14:section>
        <p14:section name="Step 2: Embed Titles/Footnotes" id="{A46D02FA-7117-47B9-A5FD-3CB537641E27}">
          <p14:sldIdLst>
            <p14:sldId id="269"/>
            <p14:sldId id="268"/>
            <p14:sldId id="264"/>
            <p14:sldId id="279"/>
            <p14:sldId id="280"/>
          </p14:sldIdLst>
        </p14:section>
        <p14:section name="Step 3: Embedding a Table" id="{E7245291-1433-4E4F-B80E-C07EB1FABEA2}">
          <p14:sldIdLst>
            <p14:sldId id="270"/>
            <p14:sldId id="281"/>
            <p14:sldId id="282"/>
            <p14:sldId id="276"/>
            <p14:sldId id="283"/>
            <p14:sldId id="284"/>
            <p14:sldId id="271"/>
            <p14:sldId id="285"/>
            <p14:sldId id="286"/>
          </p14:sldIdLst>
        </p14:section>
        <p14:section name="Step 4: Table Outside of Graph" id="{0045B68A-3526-4434-9A63-9A50D0C7068B}">
          <p14:sldIdLst>
            <p14:sldId id="272"/>
            <p14:sldId id="273"/>
            <p14:sldId id="287"/>
          </p14:sldIdLst>
        </p14:section>
        <p14:section name="Conclusion" id="{C81DE8CE-366A-4E60-A1DF-49A1CB8344FD}">
          <p14:sldIdLst>
            <p14:sldId id="277"/>
            <p14:sldId id="278"/>
            <p14:sldId id="266"/>
            <p14:sldId id="293"/>
            <p14:sldId id="292"/>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9BC5478-1893-A839-6B42-AE4E389609C3}" name="Richann Watson" initials="RW" userId="S::richann.watson@datarichconsulting.com::d23eae64-1dc4-4877-92bc-8588f926d1fd"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44C7E"/>
    <a:srgbClr val="E2DFCC"/>
    <a:srgbClr val="00B4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441013-F507-4390-8F4B-46F08E376A0F}" v="383" dt="2024-05-03T06:00:32.0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17" autoAdjust="0"/>
    <p:restoredTop sz="73366" autoAdjust="0"/>
  </p:normalViewPr>
  <p:slideViewPr>
    <p:cSldViewPr snapToGrid="0">
      <p:cViewPr varScale="1">
        <p:scale>
          <a:sx n="77" d="100"/>
          <a:sy n="77" d="100"/>
        </p:scale>
        <p:origin x="117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8/10/relationships/authors" Targe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nn Watson" userId="d23eae64-1dc4-4877-92bc-8588f926d1fd" providerId="ADAL" clId="{90CA6A36-B1F4-4330-9E46-CEF0A027249F}"/>
    <pc:docChg chg="undo custSel addSld modSld modSection">
      <pc:chgData name="Richann Watson" userId="d23eae64-1dc4-4877-92bc-8588f926d1fd" providerId="ADAL" clId="{90CA6A36-B1F4-4330-9E46-CEF0A027249F}" dt="2024-03-09T08:19:08.663" v="2150" actId="20577"/>
      <pc:docMkLst>
        <pc:docMk/>
      </pc:docMkLst>
      <pc:sldChg chg="addSp delSp modSp mod">
        <pc:chgData name="Richann Watson" userId="d23eae64-1dc4-4877-92bc-8588f926d1fd" providerId="ADAL" clId="{90CA6A36-B1F4-4330-9E46-CEF0A027249F}" dt="2024-03-09T07:30:07.341" v="10" actId="1076"/>
        <pc:sldMkLst>
          <pc:docMk/>
          <pc:sldMk cId="1471033128" sldId="271"/>
        </pc:sldMkLst>
        <pc:picChg chg="del">
          <ac:chgData name="Richann Watson" userId="d23eae64-1dc4-4877-92bc-8588f926d1fd" providerId="ADAL" clId="{90CA6A36-B1F4-4330-9E46-CEF0A027249F}" dt="2024-03-09T07:29:50.385" v="6" actId="478"/>
          <ac:picMkLst>
            <pc:docMk/>
            <pc:sldMk cId="1471033128" sldId="271"/>
            <ac:picMk id="3" creationId="{810464FF-D62D-ADB8-1AAB-689F3447F574}"/>
          </ac:picMkLst>
        </pc:picChg>
        <pc:picChg chg="add mod">
          <ac:chgData name="Richann Watson" userId="d23eae64-1dc4-4877-92bc-8588f926d1fd" providerId="ADAL" clId="{90CA6A36-B1F4-4330-9E46-CEF0A027249F}" dt="2024-03-09T07:30:07.341" v="10" actId="1076"/>
          <ac:picMkLst>
            <pc:docMk/>
            <pc:sldMk cId="1471033128" sldId="271"/>
            <ac:picMk id="7" creationId="{1F5E6C04-2BDC-ABE1-039A-4F22CFCB9D33}"/>
          </ac:picMkLst>
        </pc:picChg>
      </pc:sldChg>
      <pc:sldChg chg="addSp delSp modSp mod modClrScheme chgLayout">
        <pc:chgData name="Richann Watson" userId="d23eae64-1dc4-4877-92bc-8588f926d1fd" providerId="ADAL" clId="{90CA6A36-B1F4-4330-9E46-CEF0A027249F}" dt="2024-03-09T08:05:16.764" v="736" actId="14100"/>
        <pc:sldMkLst>
          <pc:docMk/>
          <pc:sldMk cId="2516308350" sldId="272"/>
        </pc:sldMkLst>
        <pc:spChg chg="add mod ord">
          <ac:chgData name="Richann Watson" userId="d23eae64-1dc4-4877-92bc-8588f926d1fd" providerId="ADAL" clId="{90CA6A36-B1F4-4330-9E46-CEF0A027249F}" dt="2024-03-09T08:05:11.397" v="735" actId="700"/>
          <ac:spMkLst>
            <pc:docMk/>
            <pc:sldMk cId="2516308350" sldId="272"/>
            <ac:spMk id="2" creationId="{A5490EBC-0A53-F46C-B194-B7DC89417F0B}"/>
          </ac:spMkLst>
        </pc:spChg>
        <pc:spChg chg="mod ord">
          <ac:chgData name="Richann Watson" userId="d23eae64-1dc4-4877-92bc-8588f926d1fd" providerId="ADAL" clId="{90CA6A36-B1F4-4330-9E46-CEF0A027249F}" dt="2024-03-09T08:05:16.764" v="736" actId="14100"/>
          <ac:spMkLst>
            <pc:docMk/>
            <pc:sldMk cId="2516308350" sldId="272"/>
            <ac:spMk id="3" creationId="{7E139A0A-44C4-4132-E40A-94E6875F551E}"/>
          </ac:spMkLst>
        </pc:spChg>
        <pc:spChg chg="del mod ord">
          <ac:chgData name="Richann Watson" userId="d23eae64-1dc4-4877-92bc-8588f926d1fd" providerId="ADAL" clId="{90CA6A36-B1F4-4330-9E46-CEF0A027249F}" dt="2024-03-09T08:05:11.397" v="735" actId="700"/>
          <ac:spMkLst>
            <pc:docMk/>
            <pc:sldMk cId="2516308350" sldId="272"/>
            <ac:spMk id="4" creationId="{56862E2B-FE3E-7CC6-9A67-C78195D7C400}"/>
          </ac:spMkLst>
        </pc:spChg>
        <pc:spChg chg="add mod ord">
          <ac:chgData name="Richann Watson" userId="d23eae64-1dc4-4877-92bc-8588f926d1fd" providerId="ADAL" clId="{90CA6A36-B1F4-4330-9E46-CEF0A027249F}" dt="2024-03-09T08:05:11.397" v="735" actId="700"/>
          <ac:spMkLst>
            <pc:docMk/>
            <pc:sldMk cId="2516308350" sldId="272"/>
            <ac:spMk id="5" creationId="{127D97A0-6A87-8B14-EDD0-9A16364635A1}"/>
          </ac:spMkLst>
        </pc:spChg>
      </pc:sldChg>
      <pc:sldChg chg="modSp mod">
        <pc:chgData name="Richann Watson" userId="d23eae64-1dc4-4877-92bc-8588f926d1fd" providerId="ADAL" clId="{90CA6A36-B1F4-4330-9E46-CEF0A027249F}" dt="2024-03-09T08:14:19.129" v="1430" actId="20577"/>
        <pc:sldMkLst>
          <pc:docMk/>
          <pc:sldMk cId="3551192732" sldId="278"/>
        </pc:sldMkLst>
        <pc:spChg chg="mod">
          <ac:chgData name="Richann Watson" userId="d23eae64-1dc4-4877-92bc-8588f926d1fd" providerId="ADAL" clId="{90CA6A36-B1F4-4330-9E46-CEF0A027249F}" dt="2024-03-09T08:14:19.129" v="1430" actId="20577"/>
          <ac:spMkLst>
            <pc:docMk/>
            <pc:sldMk cId="3551192732" sldId="278"/>
            <ac:spMk id="2" creationId="{7B5BA7C4-5F98-C5E9-C837-17CBDF75A666}"/>
          </ac:spMkLst>
        </pc:spChg>
        <pc:spChg chg="mod">
          <ac:chgData name="Richann Watson" userId="d23eae64-1dc4-4877-92bc-8588f926d1fd" providerId="ADAL" clId="{90CA6A36-B1F4-4330-9E46-CEF0A027249F}" dt="2024-03-09T08:10:32.462" v="1065" actId="20577"/>
          <ac:spMkLst>
            <pc:docMk/>
            <pc:sldMk cId="3551192732" sldId="278"/>
            <ac:spMk id="3" creationId="{95C60EB0-EB88-F9D1-5C3F-ADE11DE42DFD}"/>
          </ac:spMkLst>
        </pc:spChg>
        <pc:spChg chg="mod">
          <ac:chgData name="Richann Watson" userId="d23eae64-1dc4-4877-92bc-8588f926d1fd" providerId="ADAL" clId="{90CA6A36-B1F4-4330-9E46-CEF0A027249F}" dt="2024-03-09T08:12:31.501" v="1323" actId="20577"/>
          <ac:spMkLst>
            <pc:docMk/>
            <pc:sldMk cId="3551192732" sldId="278"/>
            <ac:spMk id="4" creationId="{12D3FAF8-E2DF-266C-D205-CE19EDFBD775}"/>
          </ac:spMkLst>
        </pc:spChg>
        <pc:spChg chg="mod">
          <ac:chgData name="Richann Watson" userId="d23eae64-1dc4-4877-92bc-8588f926d1fd" providerId="ADAL" clId="{90CA6A36-B1F4-4330-9E46-CEF0A027249F}" dt="2024-03-09T08:10:35.647" v="1068" actId="20577"/>
          <ac:spMkLst>
            <pc:docMk/>
            <pc:sldMk cId="3551192732" sldId="278"/>
            <ac:spMk id="5" creationId="{E8EFDF05-980E-6FAA-5E19-76A0923F94FD}"/>
          </ac:spMkLst>
        </pc:spChg>
        <pc:spChg chg="mod">
          <ac:chgData name="Richann Watson" userId="d23eae64-1dc4-4877-92bc-8588f926d1fd" providerId="ADAL" clId="{90CA6A36-B1F4-4330-9E46-CEF0A027249F}" dt="2024-03-09T08:14:12.991" v="1416" actId="20577"/>
          <ac:spMkLst>
            <pc:docMk/>
            <pc:sldMk cId="3551192732" sldId="278"/>
            <ac:spMk id="6" creationId="{8F5C4761-6F46-11FA-308B-CB6F17D002AB}"/>
          </ac:spMkLst>
        </pc:spChg>
      </pc:sldChg>
      <pc:sldChg chg="modSp mod">
        <pc:chgData name="Richann Watson" userId="d23eae64-1dc4-4877-92bc-8588f926d1fd" providerId="ADAL" clId="{90CA6A36-B1F4-4330-9E46-CEF0A027249F}" dt="2024-03-09T07:56:42.558" v="559" actId="20577"/>
        <pc:sldMkLst>
          <pc:docMk/>
          <pc:sldMk cId="2371488517" sldId="279"/>
        </pc:sldMkLst>
        <pc:spChg chg="mod">
          <ac:chgData name="Richann Watson" userId="d23eae64-1dc4-4877-92bc-8588f926d1fd" providerId="ADAL" clId="{90CA6A36-B1F4-4330-9E46-CEF0A027249F}" dt="2024-03-09T07:56:42.558" v="559" actId="20577"/>
          <ac:spMkLst>
            <pc:docMk/>
            <pc:sldMk cId="2371488517" sldId="279"/>
            <ac:spMk id="4" creationId="{0D12CBF6-7B47-BC9F-EA37-65AA04096372}"/>
          </ac:spMkLst>
        </pc:spChg>
      </pc:sldChg>
      <pc:sldChg chg="modSp mod">
        <pc:chgData name="Richann Watson" userId="d23eae64-1dc4-4877-92bc-8588f926d1fd" providerId="ADAL" clId="{90CA6A36-B1F4-4330-9E46-CEF0A027249F}" dt="2024-03-09T07:57:05.807" v="560" actId="20577"/>
        <pc:sldMkLst>
          <pc:docMk/>
          <pc:sldMk cId="742291990" sldId="280"/>
        </pc:sldMkLst>
        <pc:spChg chg="mod">
          <ac:chgData name="Richann Watson" userId="d23eae64-1dc4-4877-92bc-8588f926d1fd" providerId="ADAL" clId="{90CA6A36-B1F4-4330-9E46-CEF0A027249F}" dt="2024-03-09T07:57:05.807" v="560" actId="20577"/>
          <ac:spMkLst>
            <pc:docMk/>
            <pc:sldMk cId="742291990" sldId="280"/>
            <ac:spMk id="4" creationId="{1F63B9EC-BD23-BB10-E909-F1BCACE0425F}"/>
          </ac:spMkLst>
        </pc:spChg>
      </pc:sldChg>
      <pc:sldChg chg="addSp delSp modSp add mod">
        <pc:chgData name="Richann Watson" userId="d23eae64-1dc4-4877-92bc-8588f926d1fd" providerId="ADAL" clId="{90CA6A36-B1F4-4330-9E46-CEF0A027249F}" dt="2024-03-09T07:34:35.691" v="182" actId="1076"/>
        <pc:sldMkLst>
          <pc:docMk/>
          <pc:sldMk cId="1666569637" sldId="281"/>
        </pc:sldMkLst>
        <pc:spChg chg="mod">
          <ac:chgData name="Richann Watson" userId="d23eae64-1dc4-4877-92bc-8588f926d1fd" providerId="ADAL" clId="{90CA6A36-B1F4-4330-9E46-CEF0A027249F}" dt="2024-03-09T07:30:23.240" v="15" actId="20577"/>
          <ac:spMkLst>
            <pc:docMk/>
            <pc:sldMk cId="1666569637" sldId="281"/>
            <ac:spMk id="5" creationId="{7A0BE4A9-7FA6-D6CD-3828-2D14B01523B3}"/>
          </ac:spMkLst>
        </pc:spChg>
        <pc:spChg chg="add del">
          <ac:chgData name="Richann Watson" userId="d23eae64-1dc4-4877-92bc-8588f926d1fd" providerId="ADAL" clId="{90CA6A36-B1F4-4330-9E46-CEF0A027249F}" dt="2024-03-09T07:34:06.561" v="179" actId="22"/>
          <ac:spMkLst>
            <pc:docMk/>
            <pc:sldMk cId="1666569637" sldId="281"/>
            <ac:spMk id="7" creationId="{112107E3-A49F-CAFE-BE59-DF105C757F55}"/>
          </ac:spMkLst>
        </pc:spChg>
        <pc:picChg chg="del">
          <ac:chgData name="Richann Watson" userId="d23eae64-1dc4-4877-92bc-8588f926d1fd" providerId="ADAL" clId="{90CA6A36-B1F4-4330-9E46-CEF0A027249F}" dt="2024-03-09T07:28:49.510" v="1" actId="478"/>
          <ac:picMkLst>
            <pc:docMk/>
            <pc:sldMk cId="1666569637" sldId="281"/>
            <ac:picMk id="2" creationId="{6D83371C-5C8B-53AF-B5DE-F0FD8FFFABF2}"/>
          </ac:picMkLst>
        </pc:picChg>
        <pc:picChg chg="add del mod">
          <ac:chgData name="Richann Watson" userId="d23eae64-1dc4-4877-92bc-8588f926d1fd" providerId="ADAL" clId="{90CA6A36-B1F4-4330-9E46-CEF0A027249F}" dt="2024-03-09T07:34:04.124" v="177" actId="478"/>
          <ac:picMkLst>
            <pc:docMk/>
            <pc:sldMk cId="1666569637" sldId="281"/>
            <ac:picMk id="4" creationId="{A0238600-57A7-AAF2-95B0-5E017E55EA00}"/>
          </ac:picMkLst>
        </pc:picChg>
        <pc:picChg chg="add mod">
          <ac:chgData name="Richann Watson" userId="d23eae64-1dc4-4877-92bc-8588f926d1fd" providerId="ADAL" clId="{90CA6A36-B1F4-4330-9E46-CEF0A027249F}" dt="2024-03-09T07:34:35.691" v="182" actId="1076"/>
          <ac:picMkLst>
            <pc:docMk/>
            <pc:sldMk cId="1666569637" sldId="281"/>
            <ac:picMk id="9" creationId="{5A7E5421-1080-5132-2187-97A9AA2B8CE3}"/>
          </ac:picMkLst>
        </pc:picChg>
      </pc:sldChg>
      <pc:sldChg chg="modSp add mod modNotesTx">
        <pc:chgData name="Richann Watson" userId="d23eae64-1dc4-4877-92bc-8588f926d1fd" providerId="ADAL" clId="{90CA6A36-B1F4-4330-9E46-CEF0A027249F}" dt="2024-03-09T07:56:27.652" v="558" actId="1036"/>
        <pc:sldMkLst>
          <pc:docMk/>
          <pc:sldMk cId="3759416579" sldId="282"/>
        </pc:sldMkLst>
        <pc:spChg chg="mod">
          <ac:chgData name="Richann Watson" userId="d23eae64-1dc4-4877-92bc-8588f926d1fd" providerId="ADAL" clId="{90CA6A36-B1F4-4330-9E46-CEF0A027249F}" dt="2024-03-09T07:30:52.602" v="29" actId="20577"/>
          <ac:spMkLst>
            <pc:docMk/>
            <pc:sldMk cId="3759416579" sldId="282"/>
            <ac:spMk id="2" creationId="{D246DC6F-5EFF-2FEC-C776-83B7BC9724C1}"/>
          </ac:spMkLst>
        </pc:spChg>
        <pc:spChg chg="mod">
          <ac:chgData name="Richann Watson" userId="d23eae64-1dc4-4877-92bc-8588f926d1fd" providerId="ADAL" clId="{90CA6A36-B1F4-4330-9E46-CEF0A027249F}" dt="2024-03-09T07:56:18.289" v="525" actId="6549"/>
          <ac:spMkLst>
            <pc:docMk/>
            <pc:sldMk cId="3759416579" sldId="282"/>
            <ac:spMk id="4" creationId="{0D12CBF6-7B47-BC9F-EA37-65AA04096372}"/>
          </ac:spMkLst>
        </pc:spChg>
        <pc:spChg chg="mod">
          <ac:chgData name="Richann Watson" userId="d23eae64-1dc4-4877-92bc-8588f926d1fd" providerId="ADAL" clId="{90CA6A36-B1F4-4330-9E46-CEF0A027249F}" dt="2024-03-09T07:56:27.652" v="558" actId="1036"/>
          <ac:spMkLst>
            <pc:docMk/>
            <pc:sldMk cId="3759416579" sldId="282"/>
            <ac:spMk id="5" creationId="{833B7041-3BC5-2140-A9BE-4E60102BFEAD}"/>
          </ac:spMkLst>
        </pc:spChg>
      </pc:sldChg>
      <pc:sldChg chg="modSp add mod modNotesTx">
        <pc:chgData name="Richann Watson" userId="d23eae64-1dc4-4877-92bc-8588f926d1fd" providerId="ADAL" clId="{90CA6A36-B1F4-4330-9E46-CEF0A027249F}" dt="2024-03-09T08:09:39.412" v="1052" actId="14100"/>
        <pc:sldMkLst>
          <pc:docMk/>
          <pc:sldMk cId="2711915925" sldId="283"/>
        </pc:sldMkLst>
        <pc:spChg chg="mod">
          <ac:chgData name="Richann Watson" userId="d23eae64-1dc4-4877-92bc-8588f926d1fd" providerId="ADAL" clId="{90CA6A36-B1F4-4330-9E46-CEF0A027249F}" dt="2024-03-09T07:54:32.051" v="520" actId="20577"/>
          <ac:spMkLst>
            <pc:docMk/>
            <pc:sldMk cId="2711915925" sldId="283"/>
            <ac:spMk id="2" creationId="{C86AE432-0079-2563-F818-255E088FBD12}"/>
          </ac:spMkLst>
        </pc:spChg>
        <pc:spChg chg="mod">
          <ac:chgData name="Richann Watson" userId="d23eae64-1dc4-4877-92bc-8588f926d1fd" providerId="ADAL" clId="{90CA6A36-B1F4-4330-9E46-CEF0A027249F}" dt="2024-03-09T07:57:27.319" v="561" actId="6549"/>
          <ac:spMkLst>
            <pc:docMk/>
            <pc:sldMk cId="2711915925" sldId="283"/>
            <ac:spMk id="4" creationId="{1F63B9EC-BD23-BB10-E909-F1BCACE0425F}"/>
          </ac:spMkLst>
        </pc:spChg>
        <pc:spChg chg="mod">
          <ac:chgData name="Richann Watson" userId="d23eae64-1dc4-4877-92bc-8588f926d1fd" providerId="ADAL" clId="{90CA6A36-B1F4-4330-9E46-CEF0A027249F}" dt="2024-03-09T08:09:39.412" v="1052" actId="14100"/>
          <ac:spMkLst>
            <pc:docMk/>
            <pc:sldMk cId="2711915925" sldId="283"/>
            <ac:spMk id="5" creationId="{C5BE5C85-CA27-77BE-9E2C-D1A96C95FFAB}"/>
          </ac:spMkLst>
        </pc:spChg>
      </pc:sldChg>
      <pc:sldChg chg="addSp modSp new mod">
        <pc:chgData name="Richann Watson" userId="d23eae64-1dc4-4877-92bc-8588f926d1fd" providerId="ADAL" clId="{90CA6A36-B1F4-4330-9E46-CEF0A027249F}" dt="2024-03-09T07:54:17.165" v="511" actId="20577"/>
        <pc:sldMkLst>
          <pc:docMk/>
          <pc:sldMk cId="2631730527" sldId="284"/>
        </pc:sldMkLst>
        <pc:spChg chg="mod">
          <ac:chgData name="Richann Watson" userId="d23eae64-1dc4-4877-92bc-8588f926d1fd" providerId="ADAL" clId="{90CA6A36-B1F4-4330-9E46-CEF0A027249F}" dt="2024-03-09T07:54:17.165" v="511" actId="20577"/>
          <ac:spMkLst>
            <pc:docMk/>
            <pc:sldMk cId="2631730527" sldId="284"/>
            <ac:spMk id="2" creationId="{AAACFB51-AEA2-5955-04D3-6792FA809D22}"/>
          </ac:spMkLst>
        </pc:spChg>
        <pc:spChg chg="add mod">
          <ac:chgData name="Richann Watson" userId="d23eae64-1dc4-4877-92bc-8588f926d1fd" providerId="ADAL" clId="{90CA6A36-B1F4-4330-9E46-CEF0A027249F}" dt="2024-03-09T07:54:07.216" v="491" actId="14100"/>
          <ac:spMkLst>
            <pc:docMk/>
            <pc:sldMk cId="2631730527" sldId="284"/>
            <ac:spMk id="4" creationId="{B27BB44D-91FA-40C4-6E5F-1479F8E876DF}"/>
          </ac:spMkLst>
        </pc:spChg>
      </pc:sldChg>
      <pc:sldChg chg="addSp modSp add mod modNotesTx">
        <pc:chgData name="Richann Watson" userId="d23eae64-1dc4-4877-92bc-8588f926d1fd" providerId="ADAL" clId="{90CA6A36-B1F4-4330-9E46-CEF0A027249F}" dt="2024-03-09T08:10:16.731" v="1059" actId="1036"/>
        <pc:sldMkLst>
          <pc:docMk/>
          <pc:sldMk cId="2363924472" sldId="285"/>
        </pc:sldMkLst>
        <pc:spChg chg="mod">
          <ac:chgData name="Richann Watson" userId="d23eae64-1dc4-4877-92bc-8588f926d1fd" providerId="ADAL" clId="{90CA6A36-B1F4-4330-9E46-CEF0A027249F}" dt="2024-03-09T08:01:06.205" v="623" actId="20577"/>
          <ac:spMkLst>
            <pc:docMk/>
            <pc:sldMk cId="2363924472" sldId="285"/>
            <ac:spMk id="2" creationId="{C86AE432-0079-2563-F818-255E088FBD12}"/>
          </ac:spMkLst>
        </pc:spChg>
        <pc:spChg chg="add mod">
          <ac:chgData name="Richann Watson" userId="d23eae64-1dc4-4877-92bc-8588f926d1fd" providerId="ADAL" clId="{90CA6A36-B1F4-4330-9E46-CEF0A027249F}" dt="2024-03-09T08:10:04.725" v="1057" actId="1036"/>
          <ac:spMkLst>
            <pc:docMk/>
            <pc:sldMk cId="2363924472" sldId="285"/>
            <ac:spMk id="3" creationId="{56A77C91-8E2F-468F-E75B-D6C266C9210B}"/>
          </ac:spMkLst>
        </pc:spChg>
        <pc:spChg chg="mod">
          <ac:chgData name="Richann Watson" userId="d23eae64-1dc4-4877-92bc-8588f926d1fd" providerId="ADAL" clId="{90CA6A36-B1F4-4330-9E46-CEF0A027249F}" dt="2024-03-09T08:07:43.818" v="821" actId="20577"/>
          <ac:spMkLst>
            <pc:docMk/>
            <pc:sldMk cId="2363924472" sldId="285"/>
            <ac:spMk id="4" creationId="{1F63B9EC-BD23-BB10-E909-F1BCACE0425F}"/>
          </ac:spMkLst>
        </pc:spChg>
        <pc:spChg chg="mod">
          <ac:chgData name="Richann Watson" userId="d23eae64-1dc4-4877-92bc-8588f926d1fd" providerId="ADAL" clId="{90CA6A36-B1F4-4330-9E46-CEF0A027249F}" dt="2024-03-09T08:10:16.731" v="1059" actId="1036"/>
          <ac:spMkLst>
            <pc:docMk/>
            <pc:sldMk cId="2363924472" sldId="285"/>
            <ac:spMk id="5" creationId="{C5BE5C85-CA27-77BE-9E2C-D1A96C95FFAB}"/>
          </ac:spMkLst>
        </pc:spChg>
      </pc:sldChg>
      <pc:sldChg chg="addSp modSp new mod modNotesTx">
        <pc:chgData name="Richann Watson" userId="d23eae64-1dc4-4877-92bc-8588f926d1fd" providerId="ADAL" clId="{90CA6A36-B1F4-4330-9E46-CEF0A027249F}" dt="2024-03-09T08:09:00.359" v="1050" actId="20577"/>
        <pc:sldMkLst>
          <pc:docMk/>
          <pc:sldMk cId="1160910430" sldId="286"/>
        </pc:sldMkLst>
        <pc:spChg chg="mod">
          <ac:chgData name="Richann Watson" userId="d23eae64-1dc4-4877-92bc-8588f926d1fd" providerId="ADAL" clId="{90CA6A36-B1F4-4330-9E46-CEF0A027249F}" dt="2024-03-09T08:02:32.148" v="697" actId="20577"/>
          <ac:spMkLst>
            <pc:docMk/>
            <pc:sldMk cId="1160910430" sldId="286"/>
            <ac:spMk id="2" creationId="{515FDD46-8224-56A0-D9B2-052C336FE556}"/>
          </ac:spMkLst>
        </pc:spChg>
        <pc:spChg chg="add mod">
          <ac:chgData name="Richann Watson" userId="d23eae64-1dc4-4877-92bc-8588f926d1fd" providerId="ADAL" clId="{90CA6A36-B1F4-4330-9E46-CEF0A027249F}" dt="2024-03-09T08:03:23.767" v="710" actId="113"/>
          <ac:spMkLst>
            <pc:docMk/>
            <pc:sldMk cId="1160910430" sldId="286"/>
            <ac:spMk id="4" creationId="{CE4A0CC4-02D2-9FC8-DAE3-6683FA519D73}"/>
          </ac:spMkLst>
        </pc:spChg>
      </pc:sldChg>
      <pc:sldChg chg="addSp modSp new mod modNotesTx">
        <pc:chgData name="Richann Watson" userId="d23eae64-1dc4-4877-92bc-8588f926d1fd" providerId="ADAL" clId="{90CA6A36-B1F4-4330-9E46-CEF0A027249F}" dt="2024-03-09T08:19:08.663" v="2150" actId="20577"/>
        <pc:sldMkLst>
          <pc:docMk/>
          <pc:sldMk cId="1087902585" sldId="287"/>
        </pc:sldMkLst>
        <pc:spChg chg="mod">
          <ac:chgData name="Richann Watson" userId="d23eae64-1dc4-4877-92bc-8588f926d1fd" providerId="ADAL" clId="{90CA6A36-B1F4-4330-9E46-CEF0A027249F}" dt="2024-03-09T08:05:41.843" v="779" actId="20577"/>
          <ac:spMkLst>
            <pc:docMk/>
            <pc:sldMk cId="1087902585" sldId="287"/>
            <ac:spMk id="2" creationId="{29563B32-461C-362E-F6A1-3EC09A7F99BF}"/>
          </ac:spMkLst>
        </pc:spChg>
        <pc:spChg chg="add mod">
          <ac:chgData name="Richann Watson" userId="d23eae64-1dc4-4877-92bc-8588f926d1fd" providerId="ADAL" clId="{90CA6A36-B1F4-4330-9E46-CEF0A027249F}" dt="2024-03-09T08:16:07.021" v="1461" actId="6549"/>
          <ac:spMkLst>
            <pc:docMk/>
            <pc:sldMk cId="1087902585" sldId="287"/>
            <ac:spMk id="3" creationId="{4629AB6E-EB89-D8AB-523B-7C4E1207294B}"/>
          </ac:spMkLst>
        </pc:spChg>
        <pc:spChg chg="add mod">
          <ac:chgData name="Richann Watson" userId="d23eae64-1dc4-4877-92bc-8588f926d1fd" providerId="ADAL" clId="{90CA6A36-B1F4-4330-9E46-CEF0A027249F}" dt="2024-03-09T08:16:43.099" v="1464" actId="14100"/>
          <ac:spMkLst>
            <pc:docMk/>
            <pc:sldMk cId="1087902585" sldId="287"/>
            <ac:spMk id="4" creationId="{0945C9CA-A2BA-9DE5-D2E3-6BC7AE6F508D}"/>
          </ac:spMkLst>
        </pc:spChg>
      </pc:sldChg>
    </pc:docChg>
  </pc:docChgLst>
  <pc:docChgLst>
    <pc:chgData name="Richann Watson" userId="d23eae64-1dc4-4877-92bc-8588f926d1fd" providerId="ADAL" clId="{8D300A15-A875-4A92-AB5F-F75A3ED165F5}"/>
    <pc:docChg chg="modSld">
      <pc:chgData name="Richann Watson" userId="d23eae64-1dc4-4877-92bc-8588f926d1fd" providerId="ADAL" clId="{8D300A15-A875-4A92-AB5F-F75A3ED165F5}" dt="2024-04-28T14:54:02.379" v="21" actId="1035"/>
      <pc:docMkLst>
        <pc:docMk/>
      </pc:docMkLst>
      <pc:sldChg chg="modSp mod">
        <pc:chgData name="Richann Watson" userId="d23eae64-1dc4-4877-92bc-8588f926d1fd" providerId="ADAL" clId="{8D300A15-A875-4A92-AB5F-F75A3ED165F5}" dt="2024-04-28T14:47:51.288" v="2" actId="6549"/>
        <pc:sldMkLst>
          <pc:docMk/>
          <pc:sldMk cId="1306640059" sldId="256"/>
        </pc:sldMkLst>
        <pc:spChg chg="mod">
          <ac:chgData name="Richann Watson" userId="d23eae64-1dc4-4877-92bc-8588f926d1fd" providerId="ADAL" clId="{8D300A15-A875-4A92-AB5F-F75A3ED165F5}" dt="2024-04-28T14:47:51.288" v="2" actId="6549"/>
          <ac:spMkLst>
            <pc:docMk/>
            <pc:sldMk cId="1306640059" sldId="256"/>
            <ac:spMk id="22" creationId="{12845C99-7920-BE64-45F0-04E1B8E13D0D}"/>
          </ac:spMkLst>
        </pc:spChg>
      </pc:sldChg>
      <pc:sldChg chg="modSp mod">
        <pc:chgData name="Richann Watson" userId="d23eae64-1dc4-4877-92bc-8588f926d1fd" providerId="ADAL" clId="{8D300A15-A875-4A92-AB5F-F75A3ED165F5}" dt="2024-04-28T14:54:02.379" v="21" actId="1035"/>
        <pc:sldMkLst>
          <pc:docMk/>
          <pc:sldMk cId="74874523" sldId="268"/>
        </pc:sldMkLst>
        <pc:spChg chg="mod">
          <ac:chgData name="Richann Watson" userId="d23eae64-1dc4-4877-92bc-8588f926d1fd" providerId="ADAL" clId="{8D300A15-A875-4A92-AB5F-F75A3ED165F5}" dt="2024-04-28T14:54:02.379" v="21" actId="1035"/>
          <ac:spMkLst>
            <pc:docMk/>
            <pc:sldMk cId="74874523" sldId="268"/>
            <ac:spMk id="3" creationId="{B3D7A9E6-D3C8-E3AD-0453-4340E9A4E61F}"/>
          </ac:spMkLst>
        </pc:spChg>
      </pc:sldChg>
      <pc:sldChg chg="modSp mod">
        <pc:chgData name="Richann Watson" userId="d23eae64-1dc4-4877-92bc-8588f926d1fd" providerId="ADAL" clId="{8D300A15-A875-4A92-AB5F-F75A3ED165F5}" dt="2024-04-28T14:48:28.323" v="3" actId="114"/>
        <pc:sldMkLst>
          <pc:docMk/>
          <pc:sldMk cId="3057603770" sldId="294"/>
        </pc:sldMkLst>
        <pc:spChg chg="mod">
          <ac:chgData name="Richann Watson" userId="d23eae64-1dc4-4877-92bc-8588f926d1fd" providerId="ADAL" clId="{8D300A15-A875-4A92-AB5F-F75A3ED165F5}" dt="2024-04-28T14:48:28.323" v="3" actId="114"/>
          <ac:spMkLst>
            <pc:docMk/>
            <pc:sldMk cId="3057603770" sldId="294"/>
            <ac:spMk id="11" creationId="{EFB8E617-9AEF-DB1B-9AE3-47EB79BD1730}"/>
          </ac:spMkLst>
        </pc:spChg>
      </pc:sldChg>
    </pc:docChg>
  </pc:docChgLst>
  <pc:docChgLst>
    <pc:chgData name="Richann Watson" userId="d23eae64-1dc4-4877-92bc-8588f926d1fd" providerId="ADAL" clId="{89441013-F507-4390-8F4B-46F08E376A0F}"/>
    <pc:docChg chg="undo redo custSel addSld delSld modSld sldOrd modSection">
      <pc:chgData name="Richann Watson" userId="d23eae64-1dc4-4877-92bc-8588f926d1fd" providerId="ADAL" clId="{89441013-F507-4390-8F4B-46F08E376A0F}" dt="2024-05-03T06:02:40.320" v="15465" actId="20577"/>
      <pc:docMkLst>
        <pc:docMk/>
      </pc:docMkLst>
      <pc:sldChg chg="modSp mod">
        <pc:chgData name="Richann Watson" userId="d23eae64-1dc4-4877-92bc-8588f926d1fd" providerId="ADAL" clId="{89441013-F507-4390-8F4B-46F08E376A0F}" dt="2024-04-02T23:50:58.727" v="2134" actId="1076"/>
        <pc:sldMkLst>
          <pc:docMk/>
          <pc:sldMk cId="1306640059" sldId="256"/>
        </pc:sldMkLst>
        <pc:spChg chg="mod">
          <ac:chgData name="Richann Watson" userId="d23eae64-1dc4-4877-92bc-8588f926d1fd" providerId="ADAL" clId="{89441013-F507-4390-8F4B-46F08E376A0F}" dt="2024-04-02T23:50:58.727" v="2134" actId="1076"/>
          <ac:spMkLst>
            <pc:docMk/>
            <pc:sldMk cId="1306640059" sldId="256"/>
            <ac:spMk id="20" creationId="{C972836B-D84D-D055-ABBA-AD13BD35523C}"/>
          </ac:spMkLst>
        </pc:spChg>
        <pc:spChg chg="mod">
          <ac:chgData name="Richann Watson" userId="d23eae64-1dc4-4877-92bc-8588f926d1fd" providerId="ADAL" clId="{89441013-F507-4390-8F4B-46F08E376A0F}" dt="2024-04-02T20:46:42.279" v="1" actId="5793"/>
          <ac:spMkLst>
            <pc:docMk/>
            <pc:sldMk cId="1306640059" sldId="256"/>
            <ac:spMk id="22" creationId="{12845C99-7920-BE64-45F0-04E1B8E13D0D}"/>
          </ac:spMkLst>
        </pc:spChg>
      </pc:sldChg>
      <pc:sldChg chg="del">
        <pc:chgData name="Richann Watson" userId="d23eae64-1dc4-4877-92bc-8588f926d1fd" providerId="ADAL" clId="{89441013-F507-4390-8F4B-46F08E376A0F}" dt="2024-04-02T20:50:26.070" v="176" actId="47"/>
        <pc:sldMkLst>
          <pc:docMk/>
          <pc:sldMk cId="1899525667" sldId="257"/>
        </pc:sldMkLst>
      </pc:sldChg>
      <pc:sldChg chg="addSp modSp mod modAnim addCm modCm modNotesTx">
        <pc:chgData name="Richann Watson" userId="d23eae64-1dc4-4877-92bc-8588f926d1fd" providerId="ADAL" clId="{89441013-F507-4390-8F4B-46F08E376A0F}" dt="2024-05-03T02:04:01.724" v="5751" actId="20577"/>
        <pc:sldMkLst>
          <pc:docMk/>
          <pc:sldMk cId="578873368" sldId="261"/>
        </pc:sldMkLst>
        <pc:spChg chg="mod">
          <ac:chgData name="Richann Watson" userId="d23eae64-1dc4-4877-92bc-8588f926d1fd" providerId="ADAL" clId="{89441013-F507-4390-8F4B-46F08E376A0F}" dt="2024-05-03T01:45:33.758" v="4453" actId="20577"/>
          <ac:spMkLst>
            <pc:docMk/>
            <pc:sldMk cId="578873368" sldId="261"/>
            <ac:spMk id="2" creationId="{45BA80DD-C99D-737F-70F0-472B9A04893C}"/>
          </ac:spMkLst>
        </pc:spChg>
        <pc:spChg chg="add mod">
          <ac:chgData name="Richann Watson" userId="d23eae64-1dc4-4877-92bc-8588f926d1fd" providerId="ADAL" clId="{89441013-F507-4390-8F4B-46F08E376A0F}" dt="2024-05-02T22:35:17.812" v="2141" actId="1036"/>
          <ac:spMkLst>
            <pc:docMk/>
            <pc:sldMk cId="578873368" sldId="261"/>
            <ac:spMk id="3" creationId="{91956E45-789C-7374-1AA1-1A30A5865A59}"/>
          </ac:spMkLst>
        </pc:spChg>
        <pc:spChg chg="mod">
          <ac:chgData name="Richann Watson" userId="d23eae64-1dc4-4877-92bc-8588f926d1fd" providerId="ADAL" clId="{89441013-F507-4390-8F4B-46F08E376A0F}" dt="2024-05-03T02:03:54.544" v="5750" actId="20577"/>
          <ac:spMkLst>
            <pc:docMk/>
            <pc:sldMk cId="578873368" sldId="261"/>
            <ac:spMk id="4" creationId="{0C321427-A61B-84DC-C34C-442BEC09DE49}"/>
          </ac:spMkLst>
        </pc:spChg>
        <pc:extLst>
          <p:ext xmlns:p="http://schemas.openxmlformats.org/presentationml/2006/main" uri="{D6D511B9-2390-475A-947B-AFAB55BFBCF1}">
            <pc226:cmChg xmlns:pc226="http://schemas.microsoft.com/office/powerpoint/2022/06/main/command" chg="add mod">
              <pc226:chgData name="Richann Watson" userId="d23eae64-1dc4-4877-92bc-8588f926d1fd" providerId="ADAL" clId="{89441013-F507-4390-8F4B-46F08E376A0F}" dt="2024-05-03T01:47:41.528" v="4457"/>
              <pc2:cmMkLst xmlns:pc2="http://schemas.microsoft.com/office/powerpoint/2019/9/main/command">
                <pc:docMk/>
                <pc:sldMk cId="578873368" sldId="261"/>
                <pc2:cmMk id="{1256F841-8351-4D39-998A-65D9D3C0E79C}"/>
              </pc2:cmMkLst>
            </pc226:cmChg>
          </p:ext>
        </pc:extLst>
      </pc:sldChg>
      <pc:sldChg chg="modSp mod modNotesTx">
        <pc:chgData name="Richann Watson" userId="d23eae64-1dc4-4877-92bc-8588f926d1fd" providerId="ADAL" clId="{89441013-F507-4390-8F4B-46F08E376A0F}" dt="2024-05-03T03:48:22.478" v="7326" actId="20577"/>
        <pc:sldMkLst>
          <pc:docMk/>
          <pc:sldMk cId="3119270216" sldId="264"/>
        </pc:sldMkLst>
        <pc:spChg chg="mod">
          <ac:chgData name="Richann Watson" userId="d23eae64-1dc4-4877-92bc-8588f926d1fd" providerId="ADAL" clId="{89441013-F507-4390-8F4B-46F08E376A0F}" dt="2024-05-03T01:59:07.966" v="5474" actId="255"/>
          <ac:spMkLst>
            <pc:docMk/>
            <pc:sldMk cId="3119270216" sldId="264"/>
            <ac:spMk id="11" creationId="{1A60B9B2-2551-FB43-2597-C26EB462F30A}"/>
          </ac:spMkLst>
        </pc:spChg>
      </pc:sldChg>
      <pc:sldChg chg="modSp mod">
        <pc:chgData name="Richann Watson" userId="d23eae64-1dc4-4877-92bc-8588f926d1fd" providerId="ADAL" clId="{89441013-F507-4390-8F4B-46F08E376A0F}" dt="2024-04-02T23:11:26.467" v="1644" actId="113"/>
        <pc:sldMkLst>
          <pc:docMk/>
          <pc:sldMk cId="4101267317" sldId="265"/>
        </pc:sldMkLst>
        <pc:spChg chg="mod">
          <ac:chgData name="Richann Watson" userId="d23eae64-1dc4-4877-92bc-8588f926d1fd" providerId="ADAL" clId="{89441013-F507-4390-8F4B-46F08E376A0F}" dt="2024-04-02T23:11:26.467" v="1644" actId="113"/>
          <ac:spMkLst>
            <pc:docMk/>
            <pc:sldMk cId="4101267317" sldId="265"/>
            <ac:spMk id="6" creationId="{EC8C364E-40FA-E530-1043-66D7971B555F}"/>
          </ac:spMkLst>
        </pc:spChg>
      </pc:sldChg>
      <pc:sldChg chg="modSp mod">
        <pc:chgData name="Richann Watson" userId="d23eae64-1dc4-4877-92bc-8588f926d1fd" providerId="ADAL" clId="{89441013-F507-4390-8F4B-46F08E376A0F}" dt="2024-04-02T23:16:16.387" v="1773" actId="113"/>
        <pc:sldMkLst>
          <pc:docMk/>
          <pc:sldMk cId="505521624" sldId="266"/>
        </pc:sldMkLst>
        <pc:spChg chg="mod">
          <ac:chgData name="Richann Watson" userId="d23eae64-1dc4-4877-92bc-8588f926d1fd" providerId="ADAL" clId="{89441013-F507-4390-8F4B-46F08E376A0F}" dt="2024-04-02T23:15:44.798" v="1717" actId="113"/>
          <ac:spMkLst>
            <pc:docMk/>
            <pc:sldMk cId="505521624" sldId="266"/>
            <ac:spMk id="2" creationId="{A375C9F7-3E39-3A94-A05F-BD0066309E67}"/>
          </ac:spMkLst>
        </pc:spChg>
        <pc:spChg chg="mod">
          <ac:chgData name="Richann Watson" userId="d23eae64-1dc4-4877-92bc-8588f926d1fd" providerId="ADAL" clId="{89441013-F507-4390-8F4B-46F08E376A0F}" dt="2024-04-02T23:16:16.387" v="1773" actId="113"/>
          <ac:spMkLst>
            <pc:docMk/>
            <pc:sldMk cId="505521624" sldId="266"/>
            <ac:spMk id="3" creationId="{50D41EB4-31FD-0666-6078-95CFFFF9B87E}"/>
          </ac:spMkLst>
        </pc:spChg>
      </pc:sldChg>
      <pc:sldChg chg="addSp delSp modSp del mod ord modShow modNotesTx">
        <pc:chgData name="Richann Watson" userId="d23eae64-1dc4-4877-92bc-8588f926d1fd" providerId="ADAL" clId="{89441013-F507-4390-8F4B-46F08E376A0F}" dt="2024-05-03T01:47:04.949" v="4456" actId="2696"/>
        <pc:sldMkLst>
          <pc:docMk/>
          <pc:sldMk cId="896711041" sldId="267"/>
        </pc:sldMkLst>
        <pc:spChg chg="add del mod">
          <ac:chgData name="Richann Watson" userId="d23eae64-1dc4-4877-92bc-8588f926d1fd" providerId="ADAL" clId="{89441013-F507-4390-8F4B-46F08E376A0F}" dt="2024-04-02T20:54:58.789" v="258" actId="478"/>
          <ac:spMkLst>
            <pc:docMk/>
            <pc:sldMk cId="896711041" sldId="267"/>
            <ac:spMk id="3" creationId="{50801BEA-AC57-88D0-DF2E-906135C23E61}"/>
          </ac:spMkLst>
        </pc:spChg>
        <pc:spChg chg="add mod">
          <ac:chgData name="Richann Watson" userId="d23eae64-1dc4-4877-92bc-8588f926d1fd" providerId="ADAL" clId="{89441013-F507-4390-8F4B-46F08E376A0F}" dt="2024-04-02T20:57:28.814" v="363" actId="207"/>
          <ac:spMkLst>
            <pc:docMk/>
            <pc:sldMk cId="896711041" sldId="267"/>
            <ac:spMk id="4" creationId="{A7079648-21A4-7F2F-DDB5-F407E739A1F5}"/>
          </ac:spMkLst>
        </pc:spChg>
        <pc:spChg chg="add mod">
          <ac:chgData name="Richann Watson" userId="d23eae64-1dc4-4877-92bc-8588f926d1fd" providerId="ADAL" clId="{89441013-F507-4390-8F4B-46F08E376A0F}" dt="2024-04-02T20:58:36.881" v="371" actId="1076"/>
          <ac:spMkLst>
            <pc:docMk/>
            <pc:sldMk cId="896711041" sldId="267"/>
            <ac:spMk id="5" creationId="{DA377A00-B6CF-CE64-C55F-433EA88F3258}"/>
          </ac:spMkLst>
        </pc:spChg>
        <pc:spChg chg="add mod">
          <ac:chgData name="Richann Watson" userId="d23eae64-1dc4-4877-92bc-8588f926d1fd" providerId="ADAL" clId="{89441013-F507-4390-8F4B-46F08E376A0F}" dt="2024-04-02T20:57:46.118" v="367" actId="14100"/>
          <ac:spMkLst>
            <pc:docMk/>
            <pc:sldMk cId="896711041" sldId="267"/>
            <ac:spMk id="6" creationId="{129D4890-FC74-D547-2C1D-6910E25C6CEF}"/>
          </ac:spMkLst>
        </pc:spChg>
        <pc:spChg chg="add mod">
          <ac:chgData name="Richann Watson" userId="d23eae64-1dc4-4877-92bc-8588f926d1fd" providerId="ADAL" clId="{89441013-F507-4390-8F4B-46F08E376A0F}" dt="2024-04-02T20:58:27.336" v="368"/>
          <ac:spMkLst>
            <pc:docMk/>
            <pc:sldMk cId="896711041" sldId="267"/>
            <ac:spMk id="7" creationId="{F1D6EDDE-1A22-0830-A6E1-69FBEBF8B305}"/>
          </ac:spMkLst>
        </pc:spChg>
        <pc:spChg chg="add mod">
          <ac:chgData name="Richann Watson" userId="d23eae64-1dc4-4877-92bc-8588f926d1fd" providerId="ADAL" clId="{89441013-F507-4390-8F4B-46F08E376A0F}" dt="2024-04-02T20:58:46.781" v="373" actId="14100"/>
          <ac:spMkLst>
            <pc:docMk/>
            <pc:sldMk cId="896711041" sldId="267"/>
            <ac:spMk id="8" creationId="{3256685E-63AB-48F8-2CE8-03E628B6CC48}"/>
          </ac:spMkLst>
        </pc:spChg>
        <pc:spChg chg="mod">
          <ac:chgData name="Richann Watson" userId="d23eae64-1dc4-4877-92bc-8588f926d1fd" providerId="ADAL" clId="{89441013-F507-4390-8F4B-46F08E376A0F}" dt="2024-04-02T20:55:43.410" v="262" actId="207"/>
          <ac:spMkLst>
            <pc:docMk/>
            <pc:sldMk cId="896711041" sldId="267"/>
            <ac:spMk id="9" creationId="{2F03B100-C5EB-E55B-61F1-3B50AE6066C8}"/>
          </ac:spMkLst>
        </pc:spChg>
        <pc:spChg chg="add mod">
          <ac:chgData name="Richann Watson" userId="d23eae64-1dc4-4877-92bc-8588f926d1fd" providerId="ADAL" clId="{89441013-F507-4390-8F4B-46F08E376A0F}" dt="2024-04-02T20:58:57.253" v="379" actId="1035"/>
          <ac:spMkLst>
            <pc:docMk/>
            <pc:sldMk cId="896711041" sldId="267"/>
            <ac:spMk id="10" creationId="{3311F780-09EC-BD20-AFDA-6CDD795818DD}"/>
          </ac:spMkLst>
        </pc:spChg>
        <pc:spChg chg="add mod">
          <ac:chgData name="Richann Watson" userId="d23eae64-1dc4-4877-92bc-8588f926d1fd" providerId="ADAL" clId="{89441013-F507-4390-8F4B-46F08E376A0F}" dt="2024-04-02T21:29:25.399" v="448" actId="1076"/>
          <ac:spMkLst>
            <pc:docMk/>
            <pc:sldMk cId="896711041" sldId="267"/>
            <ac:spMk id="11" creationId="{161133AC-5EED-0E46-7872-19C9052BE9D0}"/>
          </ac:spMkLst>
        </pc:spChg>
        <pc:spChg chg="add">
          <ac:chgData name="Richann Watson" userId="d23eae64-1dc4-4877-92bc-8588f926d1fd" providerId="ADAL" clId="{89441013-F507-4390-8F4B-46F08E376A0F}" dt="2024-04-02T21:08:55.552" v="398"/>
          <ac:spMkLst>
            <pc:docMk/>
            <pc:sldMk cId="896711041" sldId="267"/>
            <ac:spMk id="12" creationId="{E977B6ED-0E0D-CFA6-F851-C19B193F5806}"/>
          </ac:spMkLst>
        </pc:spChg>
        <pc:spChg chg="add">
          <ac:chgData name="Richann Watson" userId="d23eae64-1dc4-4877-92bc-8588f926d1fd" providerId="ADAL" clId="{89441013-F507-4390-8F4B-46F08E376A0F}" dt="2024-04-02T21:08:55.552" v="398"/>
          <ac:spMkLst>
            <pc:docMk/>
            <pc:sldMk cId="896711041" sldId="267"/>
            <ac:spMk id="13" creationId="{19B190B5-0240-A95E-735F-F2AD38FA9C2F}"/>
          </ac:spMkLst>
        </pc:spChg>
        <pc:spChg chg="add">
          <ac:chgData name="Richann Watson" userId="d23eae64-1dc4-4877-92bc-8588f926d1fd" providerId="ADAL" clId="{89441013-F507-4390-8F4B-46F08E376A0F}" dt="2024-04-02T21:08:55.552" v="398"/>
          <ac:spMkLst>
            <pc:docMk/>
            <pc:sldMk cId="896711041" sldId="267"/>
            <ac:spMk id="14" creationId="{E4F30A90-7840-0904-D8DD-B03F10B2252F}"/>
          </ac:spMkLst>
        </pc:spChg>
        <pc:spChg chg="add">
          <ac:chgData name="Richann Watson" userId="d23eae64-1dc4-4877-92bc-8588f926d1fd" providerId="ADAL" clId="{89441013-F507-4390-8F4B-46F08E376A0F}" dt="2024-04-02T21:09:01.499" v="399"/>
          <ac:spMkLst>
            <pc:docMk/>
            <pc:sldMk cId="896711041" sldId="267"/>
            <ac:spMk id="15" creationId="{A63B3D49-216A-6EAB-4CD9-CE4F19DFB4E3}"/>
          </ac:spMkLst>
        </pc:spChg>
        <pc:spChg chg="add">
          <ac:chgData name="Richann Watson" userId="d23eae64-1dc4-4877-92bc-8588f926d1fd" providerId="ADAL" clId="{89441013-F507-4390-8F4B-46F08E376A0F}" dt="2024-04-02T21:09:01.499" v="399"/>
          <ac:spMkLst>
            <pc:docMk/>
            <pc:sldMk cId="896711041" sldId="267"/>
            <ac:spMk id="16" creationId="{53F5C736-136C-2285-21B6-CDED4115CBCE}"/>
          </ac:spMkLst>
        </pc:spChg>
        <pc:spChg chg="add">
          <ac:chgData name="Richann Watson" userId="d23eae64-1dc4-4877-92bc-8588f926d1fd" providerId="ADAL" clId="{89441013-F507-4390-8F4B-46F08E376A0F}" dt="2024-04-02T21:09:01.499" v="399"/>
          <ac:spMkLst>
            <pc:docMk/>
            <pc:sldMk cId="896711041" sldId="267"/>
            <ac:spMk id="17" creationId="{6825F9D3-98BA-4276-633C-96CB02FB0015}"/>
          </ac:spMkLst>
        </pc:spChg>
        <pc:spChg chg="add mod">
          <ac:chgData name="Richann Watson" userId="d23eae64-1dc4-4877-92bc-8588f926d1fd" providerId="ADAL" clId="{89441013-F507-4390-8F4B-46F08E376A0F}" dt="2024-04-02T21:29:03.920" v="443" actId="1076"/>
          <ac:spMkLst>
            <pc:docMk/>
            <pc:sldMk cId="896711041" sldId="267"/>
            <ac:spMk id="18" creationId="{6DD2D9D9-AF50-D869-7416-11497D3AA478}"/>
          </ac:spMkLst>
        </pc:spChg>
        <pc:cxnChg chg="add mod">
          <ac:chgData name="Richann Watson" userId="d23eae64-1dc4-4877-92bc-8588f926d1fd" providerId="ADAL" clId="{89441013-F507-4390-8F4B-46F08E376A0F}" dt="2024-04-02T22:46:30.533" v="730" actId="692"/>
          <ac:cxnSpMkLst>
            <pc:docMk/>
            <pc:sldMk cId="896711041" sldId="267"/>
            <ac:cxnSpMk id="20" creationId="{4709713C-12AD-F49C-8DCC-6ECB79488FB1}"/>
          </ac:cxnSpMkLst>
        </pc:cxnChg>
        <pc:cxnChg chg="add mod">
          <ac:chgData name="Richann Watson" userId="d23eae64-1dc4-4877-92bc-8588f926d1fd" providerId="ADAL" clId="{89441013-F507-4390-8F4B-46F08E376A0F}" dt="2024-04-02T22:46:37.204" v="731" actId="692"/>
          <ac:cxnSpMkLst>
            <pc:docMk/>
            <pc:sldMk cId="896711041" sldId="267"/>
            <ac:cxnSpMk id="21" creationId="{A4A80894-1023-A184-B80A-621C348E0933}"/>
          </ac:cxnSpMkLst>
        </pc:cxnChg>
      </pc:sldChg>
      <pc:sldChg chg="addSp modSp mod modNotesTx">
        <pc:chgData name="Richann Watson" userId="d23eae64-1dc4-4877-92bc-8588f926d1fd" providerId="ADAL" clId="{89441013-F507-4390-8F4B-46F08E376A0F}" dt="2024-05-03T02:04:31.959" v="5765" actId="20577"/>
        <pc:sldMkLst>
          <pc:docMk/>
          <pc:sldMk cId="74874523" sldId="268"/>
        </pc:sldMkLst>
        <pc:spChg chg="add mod">
          <ac:chgData name="Richann Watson" userId="d23eae64-1dc4-4877-92bc-8588f926d1fd" providerId="ADAL" clId="{89441013-F507-4390-8F4B-46F08E376A0F}" dt="2024-04-02T23:05:53.548" v="1539" actId="1076"/>
          <ac:spMkLst>
            <pc:docMk/>
            <pc:sldMk cId="74874523" sldId="268"/>
            <ac:spMk id="2" creationId="{EA8D1F51-299F-B0BF-C806-5121EBF86FDD}"/>
          </ac:spMkLst>
        </pc:spChg>
        <pc:spChg chg="add mod">
          <ac:chgData name="Richann Watson" userId="d23eae64-1dc4-4877-92bc-8588f926d1fd" providerId="ADAL" clId="{89441013-F507-4390-8F4B-46F08E376A0F}" dt="2024-04-02T23:05:47.520" v="1538"/>
          <ac:spMkLst>
            <pc:docMk/>
            <pc:sldMk cId="74874523" sldId="268"/>
            <ac:spMk id="3" creationId="{B3D7A9E6-D3C8-E3AD-0453-4340E9A4E61F}"/>
          </ac:spMkLst>
        </pc:spChg>
      </pc:sldChg>
      <pc:sldChg chg="addSp modSp mod modNotesTx">
        <pc:chgData name="Richann Watson" userId="d23eae64-1dc4-4877-92bc-8588f926d1fd" providerId="ADAL" clId="{89441013-F507-4390-8F4B-46F08E376A0F}" dt="2024-05-03T05:49:42.494" v="14722" actId="20577"/>
        <pc:sldMkLst>
          <pc:docMk/>
          <pc:sldMk cId="1471033128" sldId="271"/>
        </pc:sldMkLst>
        <pc:spChg chg="add mod">
          <ac:chgData name="Richann Watson" userId="d23eae64-1dc4-4877-92bc-8588f926d1fd" providerId="ADAL" clId="{89441013-F507-4390-8F4B-46F08E376A0F}" dt="2024-04-02T23:07:06.900" v="1544" actId="1035"/>
          <ac:spMkLst>
            <pc:docMk/>
            <pc:sldMk cId="1471033128" sldId="271"/>
            <ac:spMk id="2" creationId="{56D49677-DA3F-29C4-FA70-2EDC82F796EF}"/>
          </ac:spMkLst>
        </pc:spChg>
      </pc:sldChg>
      <pc:sldChg chg="addSp modSp mod">
        <pc:chgData name="Richann Watson" userId="d23eae64-1dc4-4877-92bc-8588f926d1fd" providerId="ADAL" clId="{89441013-F507-4390-8F4B-46F08E376A0F}" dt="2024-04-02T23:06:13.616" v="1542" actId="1036"/>
        <pc:sldMkLst>
          <pc:docMk/>
          <pc:sldMk cId="246710136" sldId="276"/>
        </pc:sldMkLst>
        <pc:spChg chg="add mod">
          <ac:chgData name="Richann Watson" userId="d23eae64-1dc4-4877-92bc-8588f926d1fd" providerId="ADAL" clId="{89441013-F507-4390-8F4B-46F08E376A0F}" dt="2024-04-02T23:06:13.616" v="1542" actId="1036"/>
          <ac:spMkLst>
            <pc:docMk/>
            <pc:sldMk cId="246710136" sldId="276"/>
            <ac:spMk id="3" creationId="{2E5B185C-8572-075A-BB77-62C3CBFB9C5C}"/>
          </ac:spMkLst>
        </pc:spChg>
      </pc:sldChg>
      <pc:sldChg chg="addSp delSp modSp mod modClrScheme chgLayout">
        <pc:chgData name="Richann Watson" userId="d23eae64-1dc4-4877-92bc-8588f926d1fd" providerId="ADAL" clId="{89441013-F507-4390-8F4B-46F08E376A0F}" dt="2024-04-02T23:11:12.715" v="1643" actId="20577"/>
        <pc:sldMkLst>
          <pc:docMk/>
          <pc:sldMk cId="1918313774" sldId="277"/>
        </pc:sldMkLst>
        <pc:spChg chg="mod ord">
          <ac:chgData name="Richann Watson" userId="d23eae64-1dc4-4877-92bc-8588f926d1fd" providerId="ADAL" clId="{89441013-F507-4390-8F4B-46F08E376A0F}" dt="2024-04-02T23:10:52.071" v="1622" actId="700"/>
          <ac:spMkLst>
            <pc:docMk/>
            <pc:sldMk cId="1918313774" sldId="277"/>
            <ac:spMk id="2" creationId="{DC35A904-FADA-A3B4-BD3F-9427AD9289C8}"/>
          </ac:spMkLst>
        </pc:spChg>
        <pc:spChg chg="del mod ord">
          <ac:chgData name="Richann Watson" userId="d23eae64-1dc4-4877-92bc-8588f926d1fd" providerId="ADAL" clId="{89441013-F507-4390-8F4B-46F08E376A0F}" dt="2024-04-02T23:10:52.071" v="1622" actId="700"/>
          <ac:spMkLst>
            <pc:docMk/>
            <pc:sldMk cId="1918313774" sldId="277"/>
            <ac:spMk id="3" creationId="{92AD334E-E2D2-B74A-1C73-D298ED12283A}"/>
          </ac:spMkLst>
        </pc:spChg>
        <pc:spChg chg="add mod ord">
          <ac:chgData name="Richann Watson" userId="d23eae64-1dc4-4877-92bc-8588f926d1fd" providerId="ADAL" clId="{89441013-F507-4390-8F4B-46F08E376A0F}" dt="2024-04-02T23:11:12.715" v="1643" actId="20577"/>
          <ac:spMkLst>
            <pc:docMk/>
            <pc:sldMk cId="1918313774" sldId="277"/>
            <ac:spMk id="4" creationId="{1E4A6505-FE5F-4E31-523E-7AE90F0B4B9C}"/>
          </ac:spMkLst>
        </pc:spChg>
      </pc:sldChg>
      <pc:sldChg chg="modSp mod">
        <pc:chgData name="Richann Watson" userId="d23eae64-1dc4-4877-92bc-8588f926d1fd" providerId="ADAL" clId="{89441013-F507-4390-8F4B-46F08E376A0F}" dt="2024-05-03T06:02:40.320" v="15465" actId="20577"/>
        <pc:sldMkLst>
          <pc:docMk/>
          <pc:sldMk cId="3551192732" sldId="278"/>
        </pc:sldMkLst>
        <pc:spChg chg="mod">
          <ac:chgData name="Richann Watson" userId="d23eae64-1dc4-4877-92bc-8588f926d1fd" providerId="ADAL" clId="{89441013-F507-4390-8F4B-46F08E376A0F}" dt="2024-04-02T23:11:41.533" v="1648" actId="113"/>
          <ac:spMkLst>
            <pc:docMk/>
            <pc:sldMk cId="3551192732" sldId="278"/>
            <ac:spMk id="3" creationId="{95C60EB0-EB88-F9D1-5C3F-ADE11DE42DFD}"/>
          </ac:spMkLst>
        </pc:spChg>
        <pc:spChg chg="mod">
          <ac:chgData name="Richann Watson" userId="d23eae64-1dc4-4877-92bc-8588f926d1fd" providerId="ADAL" clId="{89441013-F507-4390-8F4B-46F08E376A0F}" dt="2024-05-03T06:02:24.342" v="15425" actId="20577"/>
          <ac:spMkLst>
            <pc:docMk/>
            <pc:sldMk cId="3551192732" sldId="278"/>
            <ac:spMk id="4" creationId="{12D3FAF8-E2DF-266C-D205-CE19EDFBD775}"/>
          </ac:spMkLst>
        </pc:spChg>
        <pc:spChg chg="mod">
          <ac:chgData name="Richann Watson" userId="d23eae64-1dc4-4877-92bc-8588f926d1fd" providerId="ADAL" clId="{89441013-F507-4390-8F4B-46F08E376A0F}" dt="2024-04-02T23:11:40.472" v="1647" actId="113"/>
          <ac:spMkLst>
            <pc:docMk/>
            <pc:sldMk cId="3551192732" sldId="278"/>
            <ac:spMk id="5" creationId="{E8EFDF05-980E-6FAA-5E19-76A0923F94FD}"/>
          </ac:spMkLst>
        </pc:spChg>
        <pc:spChg chg="mod">
          <ac:chgData name="Richann Watson" userId="d23eae64-1dc4-4877-92bc-8588f926d1fd" providerId="ADAL" clId="{89441013-F507-4390-8F4B-46F08E376A0F}" dt="2024-05-03T06:02:40.320" v="15465" actId="20577"/>
          <ac:spMkLst>
            <pc:docMk/>
            <pc:sldMk cId="3551192732" sldId="278"/>
            <ac:spMk id="6" creationId="{8F5C4761-6F46-11FA-308B-CB6F17D002AB}"/>
          </ac:spMkLst>
        </pc:spChg>
      </pc:sldChg>
      <pc:sldChg chg="modSp mod modAnim modNotesTx">
        <pc:chgData name="Richann Watson" userId="d23eae64-1dc4-4877-92bc-8588f926d1fd" providerId="ADAL" clId="{89441013-F507-4390-8F4B-46F08E376A0F}" dt="2024-05-03T05:59:57.256" v="15350" actId="20577"/>
        <pc:sldMkLst>
          <pc:docMk/>
          <pc:sldMk cId="2371488517" sldId="279"/>
        </pc:sldMkLst>
        <pc:spChg chg="mod">
          <ac:chgData name="Richann Watson" userId="d23eae64-1dc4-4877-92bc-8588f926d1fd" providerId="ADAL" clId="{89441013-F507-4390-8F4B-46F08E376A0F}" dt="2024-05-03T05:59:57.256" v="15350" actId="20577"/>
          <ac:spMkLst>
            <pc:docMk/>
            <pc:sldMk cId="2371488517" sldId="279"/>
            <ac:spMk id="2" creationId="{D246DC6F-5EFF-2FEC-C776-83B7BC9724C1}"/>
          </ac:spMkLst>
        </pc:spChg>
        <pc:spChg chg="mod">
          <ac:chgData name="Richann Watson" userId="d23eae64-1dc4-4877-92bc-8588f926d1fd" providerId="ADAL" clId="{89441013-F507-4390-8F4B-46F08E376A0F}" dt="2024-05-03T02:03:41.776" v="5742" actId="20577"/>
          <ac:spMkLst>
            <pc:docMk/>
            <pc:sldMk cId="2371488517" sldId="279"/>
            <ac:spMk id="4" creationId="{0D12CBF6-7B47-BC9F-EA37-65AA04096372}"/>
          </ac:spMkLst>
        </pc:spChg>
        <pc:spChg chg="mod">
          <ac:chgData name="Richann Watson" userId="d23eae64-1dc4-4877-92bc-8588f926d1fd" providerId="ADAL" clId="{89441013-F507-4390-8F4B-46F08E376A0F}" dt="2024-05-03T02:00:01.881" v="5515" actId="14100"/>
          <ac:spMkLst>
            <pc:docMk/>
            <pc:sldMk cId="2371488517" sldId="279"/>
            <ac:spMk id="5" creationId="{833B7041-3BC5-2140-A9BE-4E60102BFEAD}"/>
          </ac:spMkLst>
        </pc:spChg>
      </pc:sldChg>
      <pc:sldChg chg="addSp delSp modSp mod modAnim modNotesTx">
        <pc:chgData name="Richann Watson" userId="d23eae64-1dc4-4877-92bc-8588f926d1fd" providerId="ADAL" clId="{89441013-F507-4390-8F4B-46F08E376A0F}" dt="2024-05-03T04:28:48.814" v="9457" actId="6549"/>
        <pc:sldMkLst>
          <pc:docMk/>
          <pc:sldMk cId="742291990" sldId="280"/>
        </pc:sldMkLst>
        <pc:spChg chg="mod">
          <ac:chgData name="Richann Watson" userId="d23eae64-1dc4-4877-92bc-8588f926d1fd" providerId="ADAL" clId="{89441013-F507-4390-8F4B-46F08E376A0F}" dt="2024-05-03T03:53:34.936" v="8048" actId="20577"/>
          <ac:spMkLst>
            <pc:docMk/>
            <pc:sldMk cId="742291990" sldId="280"/>
            <ac:spMk id="2" creationId="{C86AE432-0079-2563-F818-255E088FBD12}"/>
          </ac:spMkLst>
        </pc:spChg>
        <pc:spChg chg="add mod">
          <ac:chgData name="Richann Watson" userId="d23eae64-1dc4-4877-92bc-8588f926d1fd" providerId="ADAL" clId="{89441013-F507-4390-8F4B-46F08E376A0F}" dt="2024-04-02T22:14:09.059" v="654"/>
          <ac:spMkLst>
            <pc:docMk/>
            <pc:sldMk cId="742291990" sldId="280"/>
            <ac:spMk id="3" creationId="{EE32676C-498C-5C1A-33FB-2904BDB0D3FF}"/>
          </ac:spMkLst>
        </pc:spChg>
        <pc:spChg chg="mod">
          <ac:chgData name="Richann Watson" userId="d23eae64-1dc4-4877-92bc-8588f926d1fd" providerId="ADAL" clId="{89441013-F507-4390-8F4B-46F08E376A0F}" dt="2024-05-03T04:28:48.814" v="9457" actId="6549"/>
          <ac:spMkLst>
            <pc:docMk/>
            <pc:sldMk cId="742291990" sldId="280"/>
            <ac:spMk id="4" creationId="{1F63B9EC-BD23-BB10-E909-F1BCACE0425F}"/>
          </ac:spMkLst>
        </pc:spChg>
        <pc:spChg chg="mod ord">
          <ac:chgData name="Richann Watson" userId="d23eae64-1dc4-4877-92bc-8588f926d1fd" providerId="ADAL" clId="{89441013-F507-4390-8F4B-46F08E376A0F}" dt="2024-05-03T04:27:25.485" v="9451" actId="1076"/>
          <ac:spMkLst>
            <pc:docMk/>
            <pc:sldMk cId="742291990" sldId="280"/>
            <ac:spMk id="5" creationId="{C5BE5C85-CA27-77BE-9E2C-D1A96C95FFAB}"/>
          </ac:spMkLst>
        </pc:spChg>
        <pc:spChg chg="add del mod">
          <ac:chgData name="Richann Watson" userId="d23eae64-1dc4-4877-92bc-8588f926d1fd" providerId="ADAL" clId="{89441013-F507-4390-8F4B-46F08E376A0F}" dt="2024-05-03T02:03:12.403" v="5733" actId="478"/>
          <ac:spMkLst>
            <pc:docMk/>
            <pc:sldMk cId="742291990" sldId="280"/>
            <ac:spMk id="6" creationId="{7A189606-AA31-6AC7-AA03-F66DB70D8327}"/>
          </ac:spMkLst>
        </pc:spChg>
        <pc:spChg chg="add del mod">
          <ac:chgData name="Richann Watson" userId="d23eae64-1dc4-4877-92bc-8588f926d1fd" providerId="ADAL" clId="{89441013-F507-4390-8F4B-46F08E376A0F}" dt="2024-05-03T02:03:07.711" v="5732" actId="478"/>
          <ac:spMkLst>
            <pc:docMk/>
            <pc:sldMk cId="742291990" sldId="280"/>
            <ac:spMk id="7" creationId="{9924AE25-1C73-9AA1-62E7-276BC4D67498}"/>
          </ac:spMkLst>
        </pc:spChg>
        <pc:spChg chg="add mod">
          <ac:chgData name="Richann Watson" userId="d23eae64-1dc4-4877-92bc-8588f926d1fd" providerId="ADAL" clId="{89441013-F507-4390-8F4B-46F08E376A0F}" dt="2024-05-03T04:27:33.901" v="9452" actId="1076"/>
          <ac:spMkLst>
            <pc:docMk/>
            <pc:sldMk cId="742291990" sldId="280"/>
            <ac:spMk id="8" creationId="{3E56B433-101B-4299-B791-802AABFAA015}"/>
          </ac:spMkLst>
        </pc:spChg>
        <pc:cxnChg chg="add mod">
          <ac:chgData name="Richann Watson" userId="d23eae64-1dc4-4877-92bc-8588f926d1fd" providerId="ADAL" clId="{89441013-F507-4390-8F4B-46F08E376A0F}" dt="2024-05-03T04:27:33.901" v="9452" actId="1076"/>
          <ac:cxnSpMkLst>
            <pc:docMk/>
            <pc:sldMk cId="742291990" sldId="280"/>
            <ac:cxnSpMk id="3" creationId="{BABBB12B-B88A-53CB-CF28-6D68A9739E40}"/>
          </ac:cxnSpMkLst>
        </pc:cxnChg>
      </pc:sldChg>
      <pc:sldChg chg="addSp modSp mod">
        <pc:chgData name="Richann Watson" userId="d23eae64-1dc4-4877-92bc-8588f926d1fd" providerId="ADAL" clId="{89441013-F507-4390-8F4B-46F08E376A0F}" dt="2024-04-02T23:05:16.243" v="1533" actId="208"/>
        <pc:sldMkLst>
          <pc:docMk/>
          <pc:sldMk cId="1666569637" sldId="281"/>
        </pc:sldMkLst>
        <pc:spChg chg="add mod">
          <ac:chgData name="Richann Watson" userId="d23eae64-1dc4-4877-92bc-8588f926d1fd" providerId="ADAL" clId="{89441013-F507-4390-8F4B-46F08E376A0F}" dt="2024-04-02T23:05:16.243" v="1533" actId="208"/>
          <ac:spMkLst>
            <pc:docMk/>
            <pc:sldMk cId="1666569637" sldId="281"/>
            <ac:spMk id="2" creationId="{89F7A80D-1158-A3FD-B91D-F4E534120D80}"/>
          </ac:spMkLst>
        </pc:spChg>
      </pc:sldChg>
      <pc:sldChg chg="addSp modSp mod modAnim modNotesTx">
        <pc:chgData name="Richann Watson" userId="d23eae64-1dc4-4877-92bc-8588f926d1fd" providerId="ADAL" clId="{89441013-F507-4390-8F4B-46F08E376A0F}" dt="2024-05-03T06:00:32.095" v="15351"/>
        <pc:sldMkLst>
          <pc:docMk/>
          <pc:sldMk cId="3759416579" sldId="282"/>
        </pc:sldMkLst>
        <pc:spChg chg="mod">
          <ac:chgData name="Richann Watson" userId="d23eae64-1dc4-4877-92bc-8588f926d1fd" providerId="ADAL" clId="{89441013-F507-4390-8F4B-46F08E376A0F}" dt="2024-05-03T04:09:57.731" v="8805" actId="20577"/>
          <ac:spMkLst>
            <pc:docMk/>
            <pc:sldMk cId="3759416579" sldId="282"/>
            <ac:spMk id="2" creationId="{D246DC6F-5EFF-2FEC-C776-83B7BC9724C1}"/>
          </ac:spMkLst>
        </pc:spChg>
        <pc:spChg chg="mod">
          <ac:chgData name="Richann Watson" userId="d23eae64-1dc4-4877-92bc-8588f926d1fd" providerId="ADAL" clId="{89441013-F507-4390-8F4B-46F08E376A0F}" dt="2024-05-03T04:24:05.960" v="9231"/>
          <ac:spMkLst>
            <pc:docMk/>
            <pc:sldMk cId="3759416579" sldId="282"/>
            <ac:spMk id="4" creationId="{0D12CBF6-7B47-BC9F-EA37-65AA04096372}"/>
          </ac:spMkLst>
        </pc:spChg>
        <pc:spChg chg="mod">
          <ac:chgData name="Richann Watson" userId="d23eae64-1dc4-4877-92bc-8588f926d1fd" providerId="ADAL" clId="{89441013-F507-4390-8F4B-46F08E376A0F}" dt="2024-05-03T04:17:18.331" v="9007" actId="14100"/>
          <ac:spMkLst>
            <pc:docMk/>
            <pc:sldMk cId="3759416579" sldId="282"/>
            <ac:spMk id="5" creationId="{833B7041-3BC5-2140-A9BE-4E60102BFEAD}"/>
          </ac:spMkLst>
        </pc:spChg>
        <pc:picChg chg="add mod">
          <ac:chgData name="Richann Watson" userId="d23eae64-1dc4-4877-92bc-8588f926d1fd" providerId="ADAL" clId="{89441013-F507-4390-8F4B-46F08E376A0F}" dt="2024-05-03T04:20:18.022" v="9063" actId="14100"/>
          <ac:picMkLst>
            <pc:docMk/>
            <pc:sldMk cId="3759416579" sldId="282"/>
            <ac:picMk id="6" creationId="{0FA2A9DD-2939-FA50-E0E4-8F246E052683}"/>
          </ac:picMkLst>
        </pc:picChg>
      </pc:sldChg>
      <pc:sldChg chg="addSp delSp modSp mod modNotesTx">
        <pc:chgData name="Richann Watson" userId="d23eae64-1dc4-4877-92bc-8588f926d1fd" providerId="ADAL" clId="{89441013-F507-4390-8F4B-46F08E376A0F}" dt="2024-05-03T04:39:40.471" v="9933" actId="20577"/>
        <pc:sldMkLst>
          <pc:docMk/>
          <pc:sldMk cId="2711915925" sldId="283"/>
        </pc:sldMkLst>
        <pc:spChg chg="mod">
          <ac:chgData name="Richann Watson" userId="d23eae64-1dc4-4877-92bc-8588f926d1fd" providerId="ADAL" clId="{89441013-F507-4390-8F4B-46F08E376A0F}" dt="2024-05-03T04:37:44.638" v="9682" actId="20577"/>
          <ac:spMkLst>
            <pc:docMk/>
            <pc:sldMk cId="2711915925" sldId="283"/>
            <ac:spMk id="2" creationId="{C86AE432-0079-2563-F818-255E088FBD12}"/>
          </ac:spMkLst>
        </pc:spChg>
        <pc:spChg chg="add del mod">
          <ac:chgData name="Richann Watson" userId="d23eae64-1dc4-4877-92bc-8588f926d1fd" providerId="ADAL" clId="{89441013-F507-4390-8F4B-46F08E376A0F}" dt="2024-05-03T04:11:46.074" v="8927" actId="478"/>
          <ac:spMkLst>
            <pc:docMk/>
            <pc:sldMk cId="2711915925" sldId="283"/>
            <ac:spMk id="3" creationId="{495BCDBE-CB68-E24F-B33C-8A67D1BD0E9C}"/>
          </ac:spMkLst>
        </pc:spChg>
        <pc:spChg chg="mod">
          <ac:chgData name="Richann Watson" userId="d23eae64-1dc4-4877-92bc-8588f926d1fd" providerId="ADAL" clId="{89441013-F507-4390-8F4B-46F08E376A0F}" dt="2024-05-03T04:28:15.154" v="9454" actId="20577"/>
          <ac:spMkLst>
            <pc:docMk/>
            <pc:sldMk cId="2711915925" sldId="283"/>
            <ac:spMk id="4" creationId="{1F63B9EC-BD23-BB10-E909-F1BCACE0425F}"/>
          </ac:spMkLst>
        </pc:spChg>
        <pc:spChg chg="mod">
          <ac:chgData name="Richann Watson" userId="d23eae64-1dc4-4877-92bc-8588f926d1fd" providerId="ADAL" clId="{89441013-F507-4390-8F4B-46F08E376A0F}" dt="2024-05-03T04:28:25.146" v="9456" actId="14100"/>
          <ac:spMkLst>
            <pc:docMk/>
            <pc:sldMk cId="2711915925" sldId="283"/>
            <ac:spMk id="5" creationId="{C5BE5C85-CA27-77BE-9E2C-D1A96C95FFAB}"/>
          </ac:spMkLst>
        </pc:spChg>
        <pc:spChg chg="add del mod">
          <ac:chgData name="Richann Watson" userId="d23eae64-1dc4-4877-92bc-8588f926d1fd" providerId="ADAL" clId="{89441013-F507-4390-8F4B-46F08E376A0F}" dt="2024-05-03T04:11:45.032" v="8926" actId="478"/>
          <ac:spMkLst>
            <pc:docMk/>
            <pc:sldMk cId="2711915925" sldId="283"/>
            <ac:spMk id="6" creationId="{30375908-9553-6DAF-77BC-17983BCCABA9}"/>
          </ac:spMkLst>
        </pc:spChg>
      </pc:sldChg>
      <pc:sldChg chg="addSp delSp modSp mod modNotesTx">
        <pc:chgData name="Richann Watson" userId="d23eae64-1dc4-4877-92bc-8588f926d1fd" providerId="ADAL" clId="{89441013-F507-4390-8F4B-46F08E376A0F}" dt="2024-05-03T04:57:54.365" v="10970" actId="1035"/>
        <pc:sldMkLst>
          <pc:docMk/>
          <pc:sldMk cId="2631730527" sldId="284"/>
        </pc:sldMkLst>
        <pc:spChg chg="mod">
          <ac:chgData name="Richann Watson" userId="d23eae64-1dc4-4877-92bc-8588f926d1fd" providerId="ADAL" clId="{89441013-F507-4390-8F4B-46F08E376A0F}" dt="2024-05-03T04:54:05.752" v="10751" actId="20577"/>
          <ac:spMkLst>
            <pc:docMk/>
            <pc:sldMk cId="2631730527" sldId="284"/>
            <ac:spMk id="2" creationId="{AAACFB51-AEA2-5955-04D3-6792FA809D22}"/>
          </ac:spMkLst>
        </pc:spChg>
        <pc:spChg chg="add del mod">
          <ac:chgData name="Richann Watson" userId="d23eae64-1dc4-4877-92bc-8588f926d1fd" providerId="ADAL" clId="{89441013-F507-4390-8F4B-46F08E376A0F}" dt="2024-05-03T04:37:33.218" v="9668" actId="478"/>
          <ac:spMkLst>
            <pc:docMk/>
            <pc:sldMk cId="2631730527" sldId="284"/>
            <ac:spMk id="3" creationId="{2F7829A5-5F35-4C8E-AB94-B54A6ADAB96E}"/>
          </ac:spMkLst>
        </pc:spChg>
        <pc:spChg chg="mod">
          <ac:chgData name="Richann Watson" userId="d23eae64-1dc4-4877-92bc-8588f926d1fd" providerId="ADAL" clId="{89441013-F507-4390-8F4B-46F08E376A0F}" dt="2024-05-03T04:57:54.365" v="10970" actId="1035"/>
          <ac:spMkLst>
            <pc:docMk/>
            <pc:sldMk cId="2631730527" sldId="284"/>
            <ac:spMk id="4" creationId="{B27BB44D-91FA-40C4-6E5F-1479F8E876DF}"/>
          </ac:spMkLst>
        </pc:spChg>
        <pc:spChg chg="add del mod ord">
          <ac:chgData name="Richann Watson" userId="d23eae64-1dc4-4877-92bc-8588f926d1fd" providerId="ADAL" clId="{89441013-F507-4390-8F4B-46F08E376A0F}" dt="2024-05-03T04:32:35.382" v="9528" actId="478"/>
          <ac:spMkLst>
            <pc:docMk/>
            <pc:sldMk cId="2631730527" sldId="284"/>
            <ac:spMk id="5" creationId="{182F6BFB-0B18-B520-8E26-C60FAD2C22B4}"/>
          </ac:spMkLst>
        </pc:spChg>
      </pc:sldChg>
      <pc:sldChg chg="addSp delSp modSp mod modAnim modNotesTx">
        <pc:chgData name="Richann Watson" userId="d23eae64-1dc4-4877-92bc-8588f926d1fd" providerId="ADAL" clId="{89441013-F507-4390-8F4B-46F08E376A0F}" dt="2024-05-03T05:49:52.179" v="14731" actId="20577"/>
        <pc:sldMkLst>
          <pc:docMk/>
          <pc:sldMk cId="2363924472" sldId="285"/>
        </pc:sldMkLst>
        <pc:spChg chg="mod">
          <ac:chgData name="Richann Watson" userId="d23eae64-1dc4-4877-92bc-8588f926d1fd" providerId="ADAL" clId="{89441013-F507-4390-8F4B-46F08E376A0F}" dt="2024-05-03T05:28:20.529" v="12248" actId="20577"/>
          <ac:spMkLst>
            <pc:docMk/>
            <pc:sldMk cId="2363924472" sldId="285"/>
            <ac:spMk id="2" creationId="{C86AE432-0079-2563-F818-255E088FBD12}"/>
          </ac:spMkLst>
        </pc:spChg>
        <pc:spChg chg="mod ord">
          <ac:chgData name="Richann Watson" userId="d23eae64-1dc4-4877-92bc-8588f926d1fd" providerId="ADAL" clId="{89441013-F507-4390-8F4B-46F08E376A0F}" dt="2024-05-03T05:00:23.315" v="11000" actId="166"/>
          <ac:spMkLst>
            <pc:docMk/>
            <pc:sldMk cId="2363924472" sldId="285"/>
            <ac:spMk id="3" creationId="{56A77C91-8E2F-468F-E75B-D6C266C9210B}"/>
          </ac:spMkLst>
        </pc:spChg>
        <pc:spChg chg="mod">
          <ac:chgData name="Richann Watson" userId="d23eae64-1dc4-4877-92bc-8588f926d1fd" providerId="ADAL" clId="{89441013-F507-4390-8F4B-46F08E376A0F}" dt="2024-05-03T05:03:26.050" v="11013" actId="20577"/>
          <ac:spMkLst>
            <pc:docMk/>
            <pc:sldMk cId="2363924472" sldId="285"/>
            <ac:spMk id="4" creationId="{1F63B9EC-BD23-BB10-E909-F1BCACE0425F}"/>
          </ac:spMkLst>
        </pc:spChg>
        <pc:spChg chg="mod ord">
          <ac:chgData name="Richann Watson" userId="d23eae64-1dc4-4877-92bc-8588f926d1fd" providerId="ADAL" clId="{89441013-F507-4390-8F4B-46F08E376A0F}" dt="2024-05-03T05:04:16.019" v="11039" actId="166"/>
          <ac:spMkLst>
            <pc:docMk/>
            <pc:sldMk cId="2363924472" sldId="285"/>
            <ac:spMk id="5" creationId="{C5BE5C85-CA27-77BE-9E2C-D1A96C95FFAB}"/>
          </ac:spMkLst>
        </pc:spChg>
        <pc:spChg chg="add del mod">
          <ac:chgData name="Richann Watson" userId="d23eae64-1dc4-4877-92bc-8588f926d1fd" providerId="ADAL" clId="{89441013-F507-4390-8F4B-46F08E376A0F}" dt="2024-05-03T04:58:20.542" v="10972" actId="478"/>
          <ac:spMkLst>
            <pc:docMk/>
            <pc:sldMk cId="2363924472" sldId="285"/>
            <ac:spMk id="6" creationId="{EDFCCEF7-356F-5DD3-C106-F0C302C18AA2}"/>
          </ac:spMkLst>
        </pc:spChg>
        <pc:spChg chg="add mod">
          <ac:chgData name="Richann Watson" userId="d23eae64-1dc4-4877-92bc-8588f926d1fd" providerId="ADAL" clId="{89441013-F507-4390-8F4B-46F08E376A0F}" dt="2024-05-03T05:00:16.688" v="10999" actId="14100"/>
          <ac:spMkLst>
            <pc:docMk/>
            <pc:sldMk cId="2363924472" sldId="285"/>
            <ac:spMk id="7" creationId="{2486078D-5C41-DDB8-F8D9-2B06A11AF653}"/>
          </ac:spMkLst>
        </pc:spChg>
        <pc:spChg chg="add mod">
          <ac:chgData name="Richann Watson" userId="d23eae64-1dc4-4877-92bc-8588f926d1fd" providerId="ADAL" clId="{89441013-F507-4390-8F4B-46F08E376A0F}" dt="2024-05-03T05:00:12.628" v="10998" actId="14100"/>
          <ac:spMkLst>
            <pc:docMk/>
            <pc:sldMk cId="2363924472" sldId="285"/>
            <ac:spMk id="8" creationId="{B0C3FDF6-3617-4C59-AFB5-B30718CDCE1C}"/>
          </ac:spMkLst>
        </pc:spChg>
        <pc:spChg chg="add mod ord">
          <ac:chgData name="Richann Watson" userId="d23eae64-1dc4-4877-92bc-8588f926d1fd" providerId="ADAL" clId="{89441013-F507-4390-8F4B-46F08E376A0F}" dt="2024-05-03T05:20:45.969" v="11549" actId="207"/>
          <ac:spMkLst>
            <pc:docMk/>
            <pc:sldMk cId="2363924472" sldId="285"/>
            <ac:spMk id="9" creationId="{81AD6AD3-0700-7E3A-C914-EA229B0CF9BA}"/>
          </ac:spMkLst>
        </pc:spChg>
        <pc:spChg chg="add del">
          <ac:chgData name="Richann Watson" userId="d23eae64-1dc4-4877-92bc-8588f926d1fd" providerId="ADAL" clId="{89441013-F507-4390-8F4B-46F08E376A0F}" dt="2024-04-02T22:48:13.060" v="741" actId="22"/>
          <ac:spMkLst>
            <pc:docMk/>
            <pc:sldMk cId="2363924472" sldId="285"/>
            <ac:spMk id="11" creationId="{48EBF88A-0801-43C0-DE68-3867AE28F673}"/>
          </ac:spMkLst>
        </pc:spChg>
        <pc:spChg chg="add mod">
          <ac:chgData name="Richann Watson" userId="d23eae64-1dc4-4877-92bc-8588f926d1fd" providerId="ADAL" clId="{89441013-F507-4390-8F4B-46F08E376A0F}" dt="2024-05-03T05:04:03.602" v="11036" actId="14100"/>
          <ac:spMkLst>
            <pc:docMk/>
            <pc:sldMk cId="2363924472" sldId="285"/>
            <ac:spMk id="21" creationId="{2A6A7FA4-54F9-061B-ED65-BEEAE70E6B96}"/>
          </ac:spMkLst>
        </pc:spChg>
        <pc:cxnChg chg="add mod">
          <ac:chgData name="Richann Watson" userId="d23eae64-1dc4-4877-92bc-8588f926d1fd" providerId="ADAL" clId="{89441013-F507-4390-8F4B-46F08E376A0F}" dt="2024-05-03T05:05:35.700" v="11052" actId="1035"/>
          <ac:cxnSpMkLst>
            <pc:docMk/>
            <pc:sldMk cId="2363924472" sldId="285"/>
            <ac:cxnSpMk id="12" creationId="{84AB9DAC-D45A-0409-14F9-02B6B1684DB9}"/>
          </ac:cxnSpMkLst>
        </pc:cxnChg>
      </pc:sldChg>
      <pc:sldChg chg="addSp modSp mod modNotesTx">
        <pc:chgData name="Richann Watson" userId="d23eae64-1dc4-4877-92bc-8588f926d1fd" providerId="ADAL" clId="{89441013-F507-4390-8F4B-46F08E376A0F}" dt="2024-05-03T05:49:57.667" v="14741" actId="20577"/>
        <pc:sldMkLst>
          <pc:docMk/>
          <pc:sldMk cId="1160910430" sldId="286"/>
        </pc:sldMkLst>
        <pc:spChg chg="add mod">
          <ac:chgData name="Richann Watson" userId="d23eae64-1dc4-4877-92bc-8588f926d1fd" providerId="ADAL" clId="{89441013-F507-4390-8F4B-46F08E376A0F}" dt="2024-05-03T05:40:27.437" v="12890" actId="14100"/>
          <ac:spMkLst>
            <pc:docMk/>
            <pc:sldMk cId="1160910430" sldId="286"/>
            <ac:spMk id="3" creationId="{D03D5AF8-4BB3-E5AD-AE57-FABD0FF73DAD}"/>
          </ac:spMkLst>
        </pc:spChg>
        <pc:spChg chg="mod ord">
          <ac:chgData name="Richann Watson" userId="d23eae64-1dc4-4877-92bc-8588f926d1fd" providerId="ADAL" clId="{89441013-F507-4390-8F4B-46F08E376A0F}" dt="2024-05-03T05:37:43.585" v="12782" actId="1038"/>
          <ac:spMkLst>
            <pc:docMk/>
            <pc:sldMk cId="1160910430" sldId="286"/>
            <ac:spMk id="4" creationId="{CE4A0CC4-02D2-9FC8-DAE3-6683FA519D73}"/>
          </ac:spMkLst>
        </pc:spChg>
        <pc:spChg chg="add mod">
          <ac:chgData name="Richann Watson" userId="d23eae64-1dc4-4877-92bc-8588f926d1fd" providerId="ADAL" clId="{89441013-F507-4390-8F4B-46F08E376A0F}" dt="2024-05-03T05:37:43.585" v="12782" actId="1038"/>
          <ac:spMkLst>
            <pc:docMk/>
            <pc:sldMk cId="1160910430" sldId="286"/>
            <ac:spMk id="5" creationId="{3C523E0A-BDEF-CD11-416C-D9D90304B58B}"/>
          </ac:spMkLst>
        </pc:spChg>
        <pc:spChg chg="add mod">
          <ac:chgData name="Richann Watson" userId="d23eae64-1dc4-4877-92bc-8588f926d1fd" providerId="ADAL" clId="{89441013-F507-4390-8F4B-46F08E376A0F}" dt="2024-05-03T05:37:43.585" v="12782" actId="1038"/>
          <ac:spMkLst>
            <pc:docMk/>
            <pc:sldMk cId="1160910430" sldId="286"/>
            <ac:spMk id="6" creationId="{F2900075-BF6B-4230-04BF-BA9A4E13315C}"/>
          </ac:spMkLst>
        </pc:spChg>
        <pc:spChg chg="add mod">
          <ac:chgData name="Richann Watson" userId="d23eae64-1dc4-4877-92bc-8588f926d1fd" providerId="ADAL" clId="{89441013-F507-4390-8F4B-46F08E376A0F}" dt="2024-05-03T05:37:43.585" v="12782" actId="1038"/>
          <ac:spMkLst>
            <pc:docMk/>
            <pc:sldMk cId="1160910430" sldId="286"/>
            <ac:spMk id="7" creationId="{A702C016-D45E-753B-3AAA-2721A9F63859}"/>
          </ac:spMkLst>
        </pc:spChg>
        <pc:spChg chg="add mod">
          <ac:chgData name="Richann Watson" userId="d23eae64-1dc4-4877-92bc-8588f926d1fd" providerId="ADAL" clId="{89441013-F507-4390-8F4B-46F08E376A0F}" dt="2024-05-03T05:37:43.585" v="12782" actId="1038"/>
          <ac:spMkLst>
            <pc:docMk/>
            <pc:sldMk cId="1160910430" sldId="286"/>
            <ac:spMk id="8" creationId="{14114E0B-A9FB-24A5-F999-01407F495422}"/>
          </ac:spMkLst>
        </pc:spChg>
        <pc:spChg chg="add mod">
          <ac:chgData name="Richann Watson" userId="d23eae64-1dc4-4877-92bc-8588f926d1fd" providerId="ADAL" clId="{89441013-F507-4390-8F4B-46F08E376A0F}" dt="2024-05-03T05:37:43.585" v="12782" actId="1038"/>
          <ac:spMkLst>
            <pc:docMk/>
            <pc:sldMk cId="1160910430" sldId="286"/>
            <ac:spMk id="9" creationId="{C4CDABC4-900C-479E-2D20-167A076C3FA1}"/>
          </ac:spMkLst>
        </pc:spChg>
        <pc:spChg chg="add mod">
          <ac:chgData name="Richann Watson" userId="d23eae64-1dc4-4877-92bc-8588f926d1fd" providerId="ADAL" clId="{89441013-F507-4390-8F4B-46F08E376A0F}" dt="2024-05-03T05:39:33.772" v="12799" actId="1076"/>
          <ac:spMkLst>
            <pc:docMk/>
            <pc:sldMk cId="1160910430" sldId="286"/>
            <ac:spMk id="10" creationId="{3BA931FA-348A-5877-64F2-7EDD5FF82A64}"/>
          </ac:spMkLst>
        </pc:spChg>
        <pc:spChg chg="add mod">
          <ac:chgData name="Richann Watson" userId="d23eae64-1dc4-4877-92bc-8588f926d1fd" providerId="ADAL" clId="{89441013-F507-4390-8F4B-46F08E376A0F}" dt="2024-05-03T05:39:24.653" v="12797" actId="1076"/>
          <ac:spMkLst>
            <pc:docMk/>
            <pc:sldMk cId="1160910430" sldId="286"/>
            <ac:spMk id="11" creationId="{F89DCBCD-AA9D-4579-9DAD-FCF125A335EF}"/>
          </ac:spMkLst>
        </pc:spChg>
        <pc:spChg chg="add mod">
          <ac:chgData name="Richann Watson" userId="d23eae64-1dc4-4877-92bc-8588f926d1fd" providerId="ADAL" clId="{89441013-F507-4390-8F4B-46F08E376A0F}" dt="2024-05-03T05:38:40.557" v="12792" actId="1076"/>
          <ac:spMkLst>
            <pc:docMk/>
            <pc:sldMk cId="1160910430" sldId="286"/>
            <ac:spMk id="12" creationId="{FEEF8FCF-C55A-5C3E-FB6B-D22710E9C1D1}"/>
          </ac:spMkLst>
        </pc:spChg>
        <pc:spChg chg="add mod">
          <ac:chgData name="Richann Watson" userId="d23eae64-1dc4-4877-92bc-8588f926d1fd" providerId="ADAL" clId="{89441013-F507-4390-8F4B-46F08E376A0F}" dt="2024-05-03T05:39:29.456" v="12798" actId="1076"/>
          <ac:spMkLst>
            <pc:docMk/>
            <pc:sldMk cId="1160910430" sldId="286"/>
            <ac:spMk id="13" creationId="{C2ABEFFC-FFA1-3416-2749-CD18D5518932}"/>
          </ac:spMkLst>
        </pc:spChg>
        <pc:spChg chg="add mod">
          <ac:chgData name="Richann Watson" userId="d23eae64-1dc4-4877-92bc-8588f926d1fd" providerId="ADAL" clId="{89441013-F507-4390-8F4B-46F08E376A0F}" dt="2024-05-03T05:38:28.083" v="12790" actId="1076"/>
          <ac:spMkLst>
            <pc:docMk/>
            <pc:sldMk cId="1160910430" sldId="286"/>
            <ac:spMk id="14" creationId="{89863D7B-7001-D570-2271-9A00667C0A3D}"/>
          </ac:spMkLst>
        </pc:spChg>
        <pc:spChg chg="add mod">
          <ac:chgData name="Richann Watson" userId="d23eae64-1dc4-4877-92bc-8588f926d1fd" providerId="ADAL" clId="{89441013-F507-4390-8F4B-46F08E376A0F}" dt="2024-05-03T05:38:04.852" v="12786" actId="1076"/>
          <ac:spMkLst>
            <pc:docMk/>
            <pc:sldMk cId="1160910430" sldId="286"/>
            <ac:spMk id="15" creationId="{46A9DCDD-7487-B9F6-2256-3AD2893D0E99}"/>
          </ac:spMkLst>
        </pc:spChg>
        <pc:spChg chg="add mod">
          <ac:chgData name="Richann Watson" userId="d23eae64-1dc4-4877-92bc-8588f926d1fd" providerId="ADAL" clId="{89441013-F507-4390-8F4B-46F08E376A0F}" dt="2024-05-03T05:39:18.448" v="12796" actId="1076"/>
          <ac:spMkLst>
            <pc:docMk/>
            <pc:sldMk cId="1160910430" sldId="286"/>
            <ac:spMk id="29" creationId="{44C31708-4FF6-AAD7-E03A-40D841530F60}"/>
          </ac:spMkLst>
        </pc:spChg>
        <pc:cxnChg chg="add mod">
          <ac:chgData name="Richann Watson" userId="d23eae64-1dc4-4877-92bc-8588f926d1fd" providerId="ADAL" clId="{89441013-F507-4390-8F4B-46F08E376A0F}" dt="2024-05-03T05:39:33.772" v="12799" actId="1076"/>
          <ac:cxnSpMkLst>
            <pc:docMk/>
            <pc:sldMk cId="1160910430" sldId="286"/>
            <ac:cxnSpMk id="16" creationId="{53B9EDA4-3588-C524-1FE0-CAC6AB6AF1CF}"/>
          </ac:cxnSpMkLst>
        </pc:cxnChg>
        <pc:cxnChg chg="add mod">
          <ac:chgData name="Richann Watson" userId="d23eae64-1dc4-4877-92bc-8588f926d1fd" providerId="ADAL" clId="{89441013-F507-4390-8F4B-46F08E376A0F}" dt="2024-05-03T05:39:29.456" v="12798" actId="1076"/>
          <ac:cxnSpMkLst>
            <pc:docMk/>
            <pc:sldMk cId="1160910430" sldId="286"/>
            <ac:cxnSpMk id="19" creationId="{4D305DA3-9FD6-55CD-E9D9-C70812B4C476}"/>
          </ac:cxnSpMkLst>
        </pc:cxnChg>
        <pc:cxnChg chg="add mod">
          <ac:chgData name="Richann Watson" userId="d23eae64-1dc4-4877-92bc-8588f926d1fd" providerId="ADAL" clId="{89441013-F507-4390-8F4B-46F08E376A0F}" dt="2024-05-03T05:39:24.653" v="12797" actId="1076"/>
          <ac:cxnSpMkLst>
            <pc:docMk/>
            <pc:sldMk cId="1160910430" sldId="286"/>
            <ac:cxnSpMk id="26" creationId="{83AF96EC-E246-6D0D-91AF-AF8A3340BF92}"/>
          </ac:cxnSpMkLst>
        </pc:cxnChg>
      </pc:sldChg>
      <pc:sldChg chg="addSp modSp mod modNotesTx">
        <pc:chgData name="Richann Watson" userId="d23eae64-1dc4-4877-92bc-8588f926d1fd" providerId="ADAL" clId="{89441013-F507-4390-8F4B-46F08E376A0F}" dt="2024-05-03T06:01:20.854" v="15364" actId="20577"/>
        <pc:sldMkLst>
          <pc:docMk/>
          <pc:sldMk cId="1087902585" sldId="287"/>
        </pc:sldMkLst>
        <pc:spChg chg="mod">
          <ac:chgData name="Richann Watson" userId="d23eae64-1dc4-4877-92bc-8588f926d1fd" providerId="ADAL" clId="{89441013-F507-4390-8F4B-46F08E376A0F}" dt="2024-05-03T06:01:20.854" v="15364" actId="20577"/>
          <ac:spMkLst>
            <pc:docMk/>
            <pc:sldMk cId="1087902585" sldId="287"/>
            <ac:spMk id="2" creationId="{29563B32-461C-362E-F6A1-3EC09A7F99BF}"/>
          </ac:spMkLst>
        </pc:spChg>
        <pc:spChg chg="mod">
          <ac:chgData name="Richann Watson" userId="d23eae64-1dc4-4877-92bc-8588f926d1fd" providerId="ADAL" clId="{89441013-F507-4390-8F4B-46F08E376A0F}" dt="2024-05-03T05:53:24.510" v="15129" actId="207"/>
          <ac:spMkLst>
            <pc:docMk/>
            <pc:sldMk cId="1087902585" sldId="287"/>
            <ac:spMk id="3" creationId="{4629AB6E-EB89-D8AB-523B-7C4E1207294B}"/>
          </ac:spMkLst>
        </pc:spChg>
        <pc:spChg chg="mod ord">
          <ac:chgData name="Richann Watson" userId="d23eae64-1dc4-4877-92bc-8588f926d1fd" providerId="ADAL" clId="{89441013-F507-4390-8F4B-46F08E376A0F}" dt="2024-05-03T05:54:50.531" v="15163" actId="166"/>
          <ac:spMkLst>
            <pc:docMk/>
            <pc:sldMk cId="1087902585" sldId="287"/>
            <ac:spMk id="4" creationId="{0945C9CA-A2BA-9DE5-D2E3-6BC7AE6F508D}"/>
          </ac:spMkLst>
        </pc:spChg>
        <pc:spChg chg="add mod">
          <ac:chgData name="Richann Watson" userId="d23eae64-1dc4-4877-92bc-8588f926d1fd" providerId="ADAL" clId="{89441013-F507-4390-8F4B-46F08E376A0F}" dt="2024-05-03T05:54:39.403" v="15162" actId="14100"/>
          <ac:spMkLst>
            <pc:docMk/>
            <pc:sldMk cId="1087902585" sldId="287"/>
            <ac:spMk id="5" creationId="{CF9364E9-1CD7-41D3-06FF-908EAC24E892}"/>
          </ac:spMkLst>
        </pc:spChg>
        <pc:spChg chg="add mod">
          <ac:chgData name="Richann Watson" userId="d23eae64-1dc4-4877-92bc-8588f926d1fd" providerId="ADAL" clId="{89441013-F507-4390-8F4B-46F08E376A0F}" dt="2024-05-03T05:56:12.540" v="15215" actId="14100"/>
          <ac:spMkLst>
            <pc:docMk/>
            <pc:sldMk cId="1087902585" sldId="287"/>
            <ac:spMk id="6" creationId="{975B1038-AFB6-5FD3-3DFE-BFB92C62D7E7}"/>
          </ac:spMkLst>
        </pc:spChg>
        <pc:spChg chg="add mod">
          <ac:chgData name="Richann Watson" userId="d23eae64-1dc4-4877-92bc-8588f926d1fd" providerId="ADAL" clId="{89441013-F507-4390-8F4B-46F08E376A0F}" dt="2024-05-03T05:55:52.554" v="15176" actId="14100"/>
          <ac:spMkLst>
            <pc:docMk/>
            <pc:sldMk cId="1087902585" sldId="287"/>
            <ac:spMk id="7" creationId="{E727D5B0-1BDE-D677-C77B-AA153F6E9D43}"/>
          </ac:spMkLst>
        </pc:spChg>
        <pc:spChg chg="add mod ord">
          <ac:chgData name="Richann Watson" userId="d23eae64-1dc4-4877-92bc-8588f926d1fd" providerId="ADAL" clId="{89441013-F507-4390-8F4B-46F08E376A0F}" dt="2024-05-03T05:56:03.383" v="15213" actId="1037"/>
          <ac:spMkLst>
            <pc:docMk/>
            <pc:sldMk cId="1087902585" sldId="287"/>
            <ac:spMk id="8" creationId="{C0D6E216-718A-C9DD-3599-F1599ED0448F}"/>
          </ac:spMkLst>
        </pc:spChg>
        <pc:spChg chg="add mod">
          <ac:chgData name="Richann Watson" userId="d23eae64-1dc4-4877-92bc-8588f926d1fd" providerId="ADAL" clId="{89441013-F507-4390-8F4B-46F08E376A0F}" dt="2024-05-03T05:55:14.502" v="15169" actId="1076"/>
          <ac:spMkLst>
            <pc:docMk/>
            <pc:sldMk cId="1087902585" sldId="287"/>
            <ac:spMk id="9" creationId="{6FE01C6F-DC00-5B7E-9056-55FAE3804AE1}"/>
          </ac:spMkLst>
        </pc:spChg>
        <pc:cxnChg chg="add mod">
          <ac:chgData name="Richann Watson" userId="d23eae64-1dc4-4877-92bc-8588f926d1fd" providerId="ADAL" clId="{89441013-F507-4390-8F4B-46F08E376A0F}" dt="2024-05-03T05:55:37.748" v="15175" actId="14100"/>
          <ac:cxnSpMkLst>
            <pc:docMk/>
            <pc:sldMk cId="1087902585" sldId="287"/>
            <ac:cxnSpMk id="10" creationId="{CF774D42-7AAA-71EC-197C-74A2F5287A4E}"/>
          </ac:cxnSpMkLst>
        </pc:cxnChg>
      </pc:sldChg>
      <pc:sldChg chg="addSp delSp modSp add mod modAnim modNotesTx">
        <pc:chgData name="Richann Watson" userId="d23eae64-1dc4-4877-92bc-8588f926d1fd" providerId="ADAL" clId="{89441013-F507-4390-8F4B-46F08E376A0F}" dt="2024-05-03T01:55:30.938" v="5417" actId="20577"/>
        <pc:sldMkLst>
          <pc:docMk/>
          <pc:sldMk cId="3560326395" sldId="288"/>
        </pc:sldMkLst>
        <pc:spChg chg="mod">
          <ac:chgData name="Richann Watson" userId="d23eae64-1dc4-4877-92bc-8588f926d1fd" providerId="ADAL" clId="{89441013-F507-4390-8F4B-46F08E376A0F}" dt="2024-05-03T01:51:49.955" v="5046" actId="20577"/>
          <ac:spMkLst>
            <pc:docMk/>
            <pc:sldMk cId="3560326395" sldId="288"/>
            <ac:spMk id="2" creationId="{FAB794C5-8E04-399D-590C-5C18D5CCF565}"/>
          </ac:spMkLst>
        </pc:spChg>
        <pc:spChg chg="mod ord">
          <ac:chgData name="Richann Watson" userId="d23eae64-1dc4-4877-92bc-8588f926d1fd" providerId="ADAL" clId="{89441013-F507-4390-8F4B-46F08E376A0F}" dt="2024-05-02T22:51:09.554" v="2773" actId="14100"/>
          <ac:spMkLst>
            <pc:docMk/>
            <pc:sldMk cId="3560326395" sldId="288"/>
            <ac:spMk id="3" creationId="{50801BEA-AC57-88D0-DF2E-906135C23E61}"/>
          </ac:spMkLst>
        </pc:spChg>
        <pc:spChg chg="add del mod">
          <ac:chgData name="Richann Watson" userId="d23eae64-1dc4-4877-92bc-8588f926d1fd" providerId="ADAL" clId="{89441013-F507-4390-8F4B-46F08E376A0F}" dt="2024-05-03T01:48:01.914" v="4459" actId="478"/>
          <ac:spMkLst>
            <pc:docMk/>
            <pc:sldMk cId="3560326395" sldId="288"/>
            <ac:spMk id="4" creationId="{1FE44266-FC1C-A868-23BA-BA243D82DCB8}"/>
          </ac:spMkLst>
        </pc:spChg>
        <pc:spChg chg="add del mod">
          <ac:chgData name="Richann Watson" userId="d23eae64-1dc4-4877-92bc-8588f926d1fd" providerId="ADAL" clId="{89441013-F507-4390-8F4B-46F08E376A0F}" dt="2024-05-03T01:48:03.259" v="4460" actId="478"/>
          <ac:spMkLst>
            <pc:docMk/>
            <pc:sldMk cId="3560326395" sldId="288"/>
            <ac:spMk id="5" creationId="{2CB28279-97FB-0BCE-37FD-7D0567C21023}"/>
          </ac:spMkLst>
        </pc:spChg>
        <pc:spChg chg="add mod">
          <ac:chgData name="Richann Watson" userId="d23eae64-1dc4-4877-92bc-8588f926d1fd" providerId="ADAL" clId="{89441013-F507-4390-8F4B-46F08E376A0F}" dt="2024-05-03T00:27:54.120" v="2905" actId="1035"/>
          <ac:spMkLst>
            <pc:docMk/>
            <pc:sldMk cId="3560326395" sldId="288"/>
            <ac:spMk id="6" creationId="{0294262D-7E93-6971-E90A-9E78BD1E407E}"/>
          </ac:spMkLst>
        </pc:spChg>
        <pc:spChg chg="add mod">
          <ac:chgData name="Richann Watson" userId="d23eae64-1dc4-4877-92bc-8588f926d1fd" providerId="ADAL" clId="{89441013-F507-4390-8F4B-46F08E376A0F}" dt="2024-05-02T22:52:01.157" v="2782" actId="1076"/>
          <ac:spMkLst>
            <pc:docMk/>
            <pc:sldMk cId="3560326395" sldId="288"/>
            <ac:spMk id="7" creationId="{38CE2277-7C80-CC82-D27C-780793F0B4B9}"/>
          </ac:spMkLst>
        </pc:spChg>
        <pc:spChg chg="mod">
          <ac:chgData name="Richann Watson" userId="d23eae64-1dc4-4877-92bc-8588f926d1fd" providerId="ADAL" clId="{89441013-F507-4390-8F4B-46F08E376A0F}" dt="2024-05-03T01:52:44.208" v="5220" actId="20577"/>
          <ac:spMkLst>
            <pc:docMk/>
            <pc:sldMk cId="3560326395" sldId="288"/>
            <ac:spMk id="9" creationId="{2F03B100-C5EB-E55B-61F1-3B50AE6066C8}"/>
          </ac:spMkLst>
        </pc:spChg>
        <pc:cxnChg chg="add mod">
          <ac:chgData name="Richann Watson" userId="d23eae64-1dc4-4877-92bc-8588f926d1fd" providerId="ADAL" clId="{89441013-F507-4390-8F4B-46F08E376A0F}" dt="2024-05-03T00:27:54.120" v="2905" actId="1035"/>
          <ac:cxnSpMkLst>
            <pc:docMk/>
            <pc:sldMk cId="3560326395" sldId="288"/>
            <ac:cxnSpMk id="8" creationId="{DDC0BDAF-9F0B-A207-F36C-EBA49A46E108}"/>
          </ac:cxnSpMkLst>
        </pc:cxnChg>
      </pc:sldChg>
      <pc:sldChg chg="addSp modSp add del mod modShow">
        <pc:chgData name="Richann Watson" userId="d23eae64-1dc4-4877-92bc-8588f926d1fd" providerId="ADAL" clId="{89441013-F507-4390-8F4B-46F08E376A0F}" dt="2024-05-02T22:45:12.590" v="2480" actId="47"/>
        <pc:sldMkLst>
          <pc:docMk/>
          <pc:sldMk cId="89896229" sldId="289"/>
        </pc:sldMkLst>
        <pc:spChg chg="mod">
          <ac:chgData name="Richann Watson" userId="d23eae64-1dc4-4877-92bc-8588f926d1fd" providerId="ADAL" clId="{89441013-F507-4390-8F4B-46F08E376A0F}" dt="2024-05-02T22:40:53.859" v="2331" actId="1076"/>
          <ac:spMkLst>
            <pc:docMk/>
            <pc:sldMk cId="89896229" sldId="289"/>
            <ac:spMk id="4" creationId="{A7079648-21A4-7F2F-DDB5-F407E739A1F5}"/>
          </ac:spMkLst>
        </pc:spChg>
        <pc:spChg chg="mod">
          <ac:chgData name="Richann Watson" userId="d23eae64-1dc4-4877-92bc-8588f926d1fd" providerId="ADAL" clId="{89441013-F507-4390-8F4B-46F08E376A0F}" dt="2024-04-02T21:30:29.840" v="451" actId="14100"/>
          <ac:spMkLst>
            <pc:docMk/>
            <pc:sldMk cId="89896229" sldId="289"/>
            <ac:spMk id="5" creationId="{DA377A00-B6CF-CE64-C55F-433EA88F3258}"/>
          </ac:spMkLst>
        </pc:spChg>
        <pc:spChg chg="mod">
          <ac:chgData name="Richann Watson" userId="d23eae64-1dc4-4877-92bc-8588f926d1fd" providerId="ADAL" clId="{89441013-F507-4390-8F4B-46F08E376A0F}" dt="2024-04-02T21:31:04.528" v="458" actId="14100"/>
          <ac:spMkLst>
            <pc:docMk/>
            <pc:sldMk cId="89896229" sldId="289"/>
            <ac:spMk id="6" creationId="{129D4890-FC74-D547-2C1D-6910E25C6CEF}"/>
          </ac:spMkLst>
        </pc:spChg>
        <pc:spChg chg="mod">
          <ac:chgData name="Richann Watson" userId="d23eae64-1dc4-4877-92bc-8588f926d1fd" providerId="ADAL" clId="{89441013-F507-4390-8F4B-46F08E376A0F}" dt="2024-04-02T21:30:59.916" v="457" actId="1036"/>
          <ac:spMkLst>
            <pc:docMk/>
            <pc:sldMk cId="89896229" sldId="289"/>
            <ac:spMk id="8" creationId="{3256685E-63AB-48F8-2CE8-03E628B6CC48}"/>
          </ac:spMkLst>
        </pc:spChg>
        <pc:spChg chg="mod">
          <ac:chgData name="Richann Watson" userId="d23eae64-1dc4-4877-92bc-8588f926d1fd" providerId="ADAL" clId="{89441013-F507-4390-8F4B-46F08E376A0F}" dt="2024-05-02T22:40:50.911" v="2330" actId="6549"/>
          <ac:spMkLst>
            <pc:docMk/>
            <pc:sldMk cId="89896229" sldId="289"/>
            <ac:spMk id="9" creationId="{2F03B100-C5EB-E55B-61F1-3B50AE6066C8}"/>
          </ac:spMkLst>
        </pc:spChg>
        <pc:spChg chg="mod">
          <ac:chgData name="Richann Watson" userId="d23eae64-1dc4-4877-92bc-8588f926d1fd" providerId="ADAL" clId="{89441013-F507-4390-8F4B-46F08E376A0F}" dt="2024-04-02T21:30:47.410" v="454" actId="14100"/>
          <ac:spMkLst>
            <pc:docMk/>
            <pc:sldMk cId="89896229" sldId="289"/>
            <ac:spMk id="10" creationId="{3311F780-09EC-BD20-AFDA-6CDD795818DD}"/>
          </ac:spMkLst>
        </pc:spChg>
        <pc:spChg chg="mod">
          <ac:chgData name="Richann Watson" userId="d23eae64-1dc4-4877-92bc-8588f926d1fd" providerId="ADAL" clId="{89441013-F507-4390-8F4B-46F08E376A0F}" dt="2024-04-02T21:32:52.941" v="475" actId="1035"/>
          <ac:spMkLst>
            <pc:docMk/>
            <pc:sldMk cId="89896229" sldId="289"/>
            <ac:spMk id="11" creationId="{161133AC-5EED-0E46-7872-19C9052BE9D0}"/>
          </ac:spMkLst>
        </pc:spChg>
        <pc:spChg chg="add mod">
          <ac:chgData name="Richann Watson" userId="d23eae64-1dc4-4877-92bc-8588f926d1fd" providerId="ADAL" clId="{89441013-F507-4390-8F4B-46F08E376A0F}" dt="2024-04-02T21:31:42.860" v="460"/>
          <ac:spMkLst>
            <pc:docMk/>
            <pc:sldMk cId="89896229" sldId="289"/>
            <ac:spMk id="13" creationId="{F98B66C4-5AAA-F583-3EA4-FA9CD5829D3D}"/>
          </ac:spMkLst>
        </pc:spChg>
        <pc:spChg chg="add mod">
          <ac:chgData name="Richann Watson" userId="d23eae64-1dc4-4877-92bc-8588f926d1fd" providerId="ADAL" clId="{89441013-F507-4390-8F4B-46F08E376A0F}" dt="2024-04-02T21:31:42.860" v="460"/>
          <ac:spMkLst>
            <pc:docMk/>
            <pc:sldMk cId="89896229" sldId="289"/>
            <ac:spMk id="14" creationId="{A6D75CAF-CFC8-9EB0-86A8-657059C94023}"/>
          </ac:spMkLst>
        </pc:spChg>
        <pc:spChg chg="add mod">
          <ac:chgData name="Richann Watson" userId="d23eae64-1dc4-4877-92bc-8588f926d1fd" providerId="ADAL" clId="{89441013-F507-4390-8F4B-46F08E376A0F}" dt="2024-04-02T21:31:42.860" v="460"/>
          <ac:spMkLst>
            <pc:docMk/>
            <pc:sldMk cId="89896229" sldId="289"/>
            <ac:spMk id="15" creationId="{928D3660-8E88-258E-668E-70F5ABC47DB6}"/>
          </ac:spMkLst>
        </pc:spChg>
        <pc:spChg chg="add mod">
          <ac:chgData name="Richann Watson" userId="d23eae64-1dc4-4877-92bc-8588f926d1fd" providerId="ADAL" clId="{89441013-F507-4390-8F4B-46F08E376A0F}" dt="2024-04-02T21:31:53.359" v="463"/>
          <ac:spMkLst>
            <pc:docMk/>
            <pc:sldMk cId="89896229" sldId="289"/>
            <ac:spMk id="16" creationId="{1306281E-1C0F-8719-A109-8FC495CFA3E1}"/>
          </ac:spMkLst>
        </pc:spChg>
        <pc:spChg chg="add mod">
          <ac:chgData name="Richann Watson" userId="d23eae64-1dc4-4877-92bc-8588f926d1fd" providerId="ADAL" clId="{89441013-F507-4390-8F4B-46F08E376A0F}" dt="2024-04-02T21:31:53.359" v="463"/>
          <ac:spMkLst>
            <pc:docMk/>
            <pc:sldMk cId="89896229" sldId="289"/>
            <ac:spMk id="17" creationId="{D720B03D-4DF4-7909-660B-64C4E504FAA0}"/>
          </ac:spMkLst>
        </pc:spChg>
        <pc:spChg chg="mod">
          <ac:chgData name="Richann Watson" userId="d23eae64-1dc4-4877-92bc-8588f926d1fd" providerId="ADAL" clId="{89441013-F507-4390-8F4B-46F08E376A0F}" dt="2024-04-02T21:32:31.619" v="466"/>
          <ac:spMkLst>
            <pc:docMk/>
            <pc:sldMk cId="89896229" sldId="289"/>
            <ac:spMk id="18" creationId="{6DD2D9D9-AF50-D869-7416-11497D3AA478}"/>
          </ac:spMkLst>
        </pc:spChg>
        <pc:spChg chg="add mod">
          <ac:chgData name="Richann Watson" userId="d23eae64-1dc4-4877-92bc-8588f926d1fd" providerId="ADAL" clId="{89441013-F507-4390-8F4B-46F08E376A0F}" dt="2024-04-02T21:31:53.359" v="463"/>
          <ac:spMkLst>
            <pc:docMk/>
            <pc:sldMk cId="89896229" sldId="289"/>
            <ac:spMk id="19" creationId="{F49EA409-C34B-7489-5029-E93475B18EDE}"/>
          </ac:spMkLst>
        </pc:spChg>
        <pc:spChg chg="add mod">
          <ac:chgData name="Richann Watson" userId="d23eae64-1dc4-4877-92bc-8588f926d1fd" providerId="ADAL" clId="{89441013-F507-4390-8F4B-46F08E376A0F}" dt="2024-04-02T21:34:49.075" v="476"/>
          <ac:spMkLst>
            <pc:docMk/>
            <pc:sldMk cId="89896229" sldId="289"/>
            <ac:spMk id="22" creationId="{33609B8E-7416-0011-CBAB-B38304713BC7}"/>
          </ac:spMkLst>
        </pc:spChg>
        <pc:cxnChg chg="mod">
          <ac:chgData name="Richann Watson" userId="d23eae64-1dc4-4877-92bc-8588f926d1fd" providerId="ADAL" clId="{89441013-F507-4390-8F4B-46F08E376A0F}" dt="2024-04-02T22:46:44.125" v="732" actId="692"/>
          <ac:cxnSpMkLst>
            <pc:docMk/>
            <pc:sldMk cId="89896229" sldId="289"/>
            <ac:cxnSpMk id="20" creationId="{4709713C-12AD-F49C-8DCC-6ECB79488FB1}"/>
          </ac:cxnSpMkLst>
        </pc:cxnChg>
        <pc:cxnChg chg="mod">
          <ac:chgData name="Richann Watson" userId="d23eae64-1dc4-4877-92bc-8588f926d1fd" providerId="ADAL" clId="{89441013-F507-4390-8F4B-46F08E376A0F}" dt="2024-04-02T22:46:48.281" v="733" actId="692"/>
          <ac:cxnSpMkLst>
            <pc:docMk/>
            <pc:sldMk cId="89896229" sldId="289"/>
            <ac:cxnSpMk id="21" creationId="{A4A80894-1023-A184-B80A-621C348E0933}"/>
          </ac:cxnSpMkLst>
        </pc:cxnChg>
      </pc:sldChg>
      <pc:sldChg chg="addSp delSp modSp add del mod">
        <pc:chgData name="Richann Watson" userId="d23eae64-1dc4-4877-92bc-8588f926d1fd" providerId="ADAL" clId="{89441013-F507-4390-8F4B-46F08E376A0F}" dt="2024-05-02T22:48:02.461" v="2609" actId="47"/>
        <pc:sldMkLst>
          <pc:docMk/>
          <pc:sldMk cId="1425033841" sldId="290"/>
        </pc:sldMkLst>
        <pc:spChg chg="mod">
          <ac:chgData name="Richann Watson" userId="d23eae64-1dc4-4877-92bc-8588f926d1fd" providerId="ADAL" clId="{89441013-F507-4390-8F4B-46F08E376A0F}" dt="2024-04-02T21:36:02.425" v="487" actId="14100"/>
          <ac:spMkLst>
            <pc:docMk/>
            <pc:sldMk cId="1425033841" sldId="290"/>
            <ac:spMk id="4" creationId="{A7079648-21A4-7F2F-DDB5-F407E739A1F5}"/>
          </ac:spMkLst>
        </pc:spChg>
        <pc:spChg chg="mod">
          <ac:chgData name="Richann Watson" userId="d23eae64-1dc4-4877-92bc-8588f926d1fd" providerId="ADAL" clId="{89441013-F507-4390-8F4B-46F08E376A0F}" dt="2024-04-02T21:36:39.112" v="493" actId="14100"/>
          <ac:spMkLst>
            <pc:docMk/>
            <pc:sldMk cId="1425033841" sldId="290"/>
            <ac:spMk id="5" creationId="{DA377A00-B6CF-CE64-C55F-433EA88F3258}"/>
          </ac:spMkLst>
        </pc:spChg>
        <pc:spChg chg="mod">
          <ac:chgData name="Richann Watson" userId="d23eae64-1dc4-4877-92bc-8588f926d1fd" providerId="ADAL" clId="{89441013-F507-4390-8F4B-46F08E376A0F}" dt="2024-04-02T21:37:00.024" v="502" actId="14100"/>
          <ac:spMkLst>
            <pc:docMk/>
            <pc:sldMk cId="1425033841" sldId="290"/>
            <ac:spMk id="6" creationId="{129D4890-FC74-D547-2C1D-6910E25C6CEF}"/>
          </ac:spMkLst>
        </pc:spChg>
        <pc:spChg chg="mod">
          <ac:chgData name="Richann Watson" userId="d23eae64-1dc4-4877-92bc-8588f926d1fd" providerId="ADAL" clId="{89441013-F507-4390-8F4B-46F08E376A0F}" dt="2024-04-02T21:35:55.129" v="485" actId="14100"/>
          <ac:spMkLst>
            <pc:docMk/>
            <pc:sldMk cId="1425033841" sldId="290"/>
            <ac:spMk id="8" creationId="{3256685E-63AB-48F8-2CE8-03E628B6CC48}"/>
          </ac:spMkLst>
        </pc:spChg>
        <pc:spChg chg="add del mod">
          <ac:chgData name="Richann Watson" userId="d23eae64-1dc4-4877-92bc-8588f926d1fd" providerId="ADAL" clId="{89441013-F507-4390-8F4B-46F08E376A0F}" dt="2024-04-02T21:36:55.462" v="501" actId="1035"/>
          <ac:spMkLst>
            <pc:docMk/>
            <pc:sldMk cId="1425033841" sldId="290"/>
            <ac:spMk id="10" creationId="{3311F780-09EC-BD20-AFDA-6CDD795818DD}"/>
          </ac:spMkLst>
        </pc:spChg>
        <pc:spChg chg="mod">
          <ac:chgData name="Richann Watson" userId="d23eae64-1dc4-4877-92bc-8588f926d1fd" providerId="ADAL" clId="{89441013-F507-4390-8F4B-46F08E376A0F}" dt="2024-04-02T21:40:27.566" v="517" actId="1035"/>
          <ac:spMkLst>
            <pc:docMk/>
            <pc:sldMk cId="1425033841" sldId="290"/>
            <ac:spMk id="11" creationId="{161133AC-5EED-0E46-7872-19C9052BE9D0}"/>
          </ac:spMkLst>
        </pc:spChg>
        <pc:spChg chg="add del mod">
          <ac:chgData name="Richann Watson" userId="d23eae64-1dc4-4877-92bc-8588f926d1fd" providerId="ADAL" clId="{89441013-F507-4390-8F4B-46F08E376A0F}" dt="2024-04-02T21:40:13.998" v="507" actId="20577"/>
          <ac:spMkLst>
            <pc:docMk/>
            <pc:sldMk cId="1425033841" sldId="290"/>
            <ac:spMk id="18" creationId="{6DD2D9D9-AF50-D869-7416-11497D3AA478}"/>
          </ac:spMkLst>
        </pc:spChg>
        <pc:cxnChg chg="mod">
          <ac:chgData name="Richann Watson" userId="d23eae64-1dc4-4877-92bc-8588f926d1fd" providerId="ADAL" clId="{89441013-F507-4390-8F4B-46F08E376A0F}" dt="2024-04-02T22:46:58.579" v="734" actId="692"/>
          <ac:cxnSpMkLst>
            <pc:docMk/>
            <pc:sldMk cId="1425033841" sldId="290"/>
            <ac:cxnSpMk id="20" creationId="{4709713C-12AD-F49C-8DCC-6ECB79488FB1}"/>
          </ac:cxnSpMkLst>
        </pc:cxnChg>
        <pc:cxnChg chg="add del mod">
          <ac:chgData name="Richann Watson" userId="d23eae64-1dc4-4877-92bc-8588f926d1fd" providerId="ADAL" clId="{89441013-F507-4390-8F4B-46F08E376A0F}" dt="2024-04-02T22:47:02.679" v="735" actId="692"/>
          <ac:cxnSpMkLst>
            <pc:docMk/>
            <pc:sldMk cId="1425033841" sldId="290"/>
            <ac:cxnSpMk id="21" creationId="{A4A80894-1023-A184-B80A-621C348E0933}"/>
          </ac:cxnSpMkLst>
        </pc:cxnChg>
      </pc:sldChg>
      <pc:sldChg chg="addSp delSp modSp add mod modAnim modNotesTx">
        <pc:chgData name="Richann Watson" userId="d23eae64-1dc4-4877-92bc-8588f926d1fd" providerId="ADAL" clId="{89441013-F507-4390-8F4B-46F08E376A0F}" dt="2024-05-03T05:59:33.423" v="15349" actId="20577"/>
        <pc:sldMkLst>
          <pc:docMk/>
          <pc:sldMk cId="1640808258" sldId="291"/>
        </pc:sldMkLst>
        <pc:spChg chg="mod">
          <ac:chgData name="Richann Watson" userId="d23eae64-1dc4-4877-92bc-8588f926d1fd" providerId="ADAL" clId="{89441013-F507-4390-8F4B-46F08E376A0F}" dt="2024-05-03T05:59:33.423" v="15349" actId="20577"/>
          <ac:spMkLst>
            <pc:docMk/>
            <pc:sldMk cId="1640808258" sldId="291"/>
            <ac:spMk id="2" creationId="{FAB794C5-8E04-399D-590C-5C18D5CCF565}"/>
          </ac:spMkLst>
        </pc:spChg>
        <pc:spChg chg="mod ord">
          <ac:chgData name="Richann Watson" userId="d23eae64-1dc4-4877-92bc-8588f926d1fd" providerId="ADAL" clId="{89441013-F507-4390-8F4B-46F08E376A0F}" dt="2024-05-03T01:58:33.723" v="5468" actId="166"/>
          <ac:spMkLst>
            <pc:docMk/>
            <pc:sldMk cId="1640808258" sldId="291"/>
            <ac:spMk id="3" creationId="{50801BEA-AC57-88D0-DF2E-906135C23E61}"/>
          </ac:spMkLst>
        </pc:spChg>
        <pc:spChg chg="del mod">
          <ac:chgData name="Richann Watson" userId="d23eae64-1dc4-4877-92bc-8588f926d1fd" providerId="ADAL" clId="{89441013-F507-4390-8F4B-46F08E376A0F}" dt="2024-05-03T02:04:12.089" v="5752" actId="478"/>
          <ac:spMkLst>
            <pc:docMk/>
            <pc:sldMk cId="1640808258" sldId="291"/>
            <ac:spMk id="4" creationId="{1FE44266-FC1C-A868-23BA-BA243D82DCB8}"/>
          </ac:spMkLst>
        </pc:spChg>
        <pc:spChg chg="del">
          <ac:chgData name="Richann Watson" userId="d23eae64-1dc4-4877-92bc-8588f926d1fd" providerId="ADAL" clId="{89441013-F507-4390-8F4B-46F08E376A0F}" dt="2024-04-02T21:54:47.582" v="530" actId="478"/>
          <ac:spMkLst>
            <pc:docMk/>
            <pc:sldMk cId="1640808258" sldId="291"/>
            <ac:spMk id="5" creationId="{2CB28279-97FB-0BCE-37FD-7D0567C21023}"/>
          </ac:spMkLst>
        </pc:spChg>
        <pc:spChg chg="mod">
          <ac:chgData name="Richann Watson" userId="d23eae64-1dc4-4877-92bc-8588f926d1fd" providerId="ADAL" clId="{89441013-F507-4390-8F4B-46F08E376A0F}" dt="2024-05-03T00:32:22.404" v="3074" actId="14100"/>
          <ac:spMkLst>
            <pc:docMk/>
            <pc:sldMk cId="1640808258" sldId="291"/>
            <ac:spMk id="6" creationId="{0294262D-7E93-6971-E90A-9E78BD1E407E}"/>
          </ac:spMkLst>
        </pc:spChg>
        <pc:spChg chg="mod">
          <ac:chgData name="Richann Watson" userId="d23eae64-1dc4-4877-92bc-8588f926d1fd" providerId="ADAL" clId="{89441013-F507-4390-8F4B-46F08E376A0F}" dt="2024-05-03T02:04:16.723" v="5761" actId="20577"/>
          <ac:spMkLst>
            <pc:docMk/>
            <pc:sldMk cId="1640808258" sldId="291"/>
            <ac:spMk id="9" creationId="{2F03B100-C5EB-E55B-61F1-3B50AE6066C8}"/>
          </ac:spMkLst>
        </pc:spChg>
        <pc:spChg chg="add mod">
          <ac:chgData name="Richann Watson" userId="d23eae64-1dc4-4877-92bc-8588f926d1fd" providerId="ADAL" clId="{89441013-F507-4390-8F4B-46F08E376A0F}" dt="2024-05-03T01:58:39.811" v="5473" actId="1037"/>
          <ac:spMkLst>
            <pc:docMk/>
            <pc:sldMk cId="1640808258" sldId="291"/>
            <ac:spMk id="13" creationId="{1FC38AAF-A0F6-787D-A0E6-C860CB5BFFCE}"/>
          </ac:spMkLst>
        </pc:spChg>
        <pc:spChg chg="add mod">
          <ac:chgData name="Richann Watson" userId="d23eae64-1dc4-4877-92bc-8588f926d1fd" providerId="ADAL" clId="{89441013-F507-4390-8F4B-46F08E376A0F}" dt="2024-05-03T01:57:55.602" v="5465" actId="14100"/>
          <ac:spMkLst>
            <pc:docMk/>
            <pc:sldMk cId="1640808258" sldId="291"/>
            <ac:spMk id="14" creationId="{A975E9B3-998E-C44A-21A5-962B511AFBF0}"/>
          </ac:spMkLst>
        </pc:spChg>
        <pc:cxnChg chg="add mod">
          <ac:chgData name="Richann Watson" userId="d23eae64-1dc4-4877-92bc-8588f926d1fd" providerId="ADAL" clId="{89441013-F507-4390-8F4B-46F08E376A0F}" dt="2024-05-03T01:54:10.841" v="5268" actId="14100"/>
          <ac:cxnSpMkLst>
            <pc:docMk/>
            <pc:sldMk cId="1640808258" sldId="291"/>
            <ac:cxnSpMk id="5" creationId="{E69B1841-996D-0C2B-A14A-B09C108FB015}"/>
          </ac:cxnSpMkLst>
        </pc:cxnChg>
      </pc:sldChg>
      <pc:sldChg chg="addSp delSp modSp new mod">
        <pc:chgData name="Richann Watson" userId="d23eae64-1dc4-4877-92bc-8588f926d1fd" providerId="ADAL" clId="{89441013-F507-4390-8F4B-46F08E376A0F}" dt="2024-04-02T23:37:46.446" v="1877" actId="14100"/>
        <pc:sldMkLst>
          <pc:docMk/>
          <pc:sldMk cId="2674272696" sldId="292"/>
        </pc:sldMkLst>
        <pc:spChg chg="mod">
          <ac:chgData name="Richann Watson" userId="d23eae64-1dc4-4877-92bc-8588f926d1fd" providerId="ADAL" clId="{89441013-F507-4390-8F4B-46F08E376A0F}" dt="2024-04-02T23:20:57.857" v="1825" actId="20577"/>
          <ac:spMkLst>
            <pc:docMk/>
            <pc:sldMk cId="2674272696" sldId="292"/>
            <ac:spMk id="2" creationId="{D9CD0D5A-FD2B-B743-E923-3A6579A25BF2}"/>
          </ac:spMkLst>
        </pc:spChg>
        <pc:spChg chg="mod">
          <ac:chgData name="Richann Watson" userId="d23eae64-1dc4-4877-92bc-8588f926d1fd" providerId="ADAL" clId="{89441013-F507-4390-8F4B-46F08E376A0F}" dt="2024-04-02T23:37:46.446" v="1877" actId="14100"/>
          <ac:spMkLst>
            <pc:docMk/>
            <pc:sldMk cId="2674272696" sldId="292"/>
            <ac:spMk id="3" creationId="{F43108C3-4DC8-CDB8-27C6-18F5AAE19BA7}"/>
          </ac:spMkLst>
        </pc:spChg>
        <pc:spChg chg="add del">
          <ac:chgData name="Richann Watson" userId="d23eae64-1dc4-4877-92bc-8588f926d1fd" providerId="ADAL" clId="{89441013-F507-4390-8F4B-46F08E376A0F}" dt="2024-04-02T23:22:27.833" v="1847" actId="22"/>
          <ac:spMkLst>
            <pc:docMk/>
            <pc:sldMk cId="2674272696" sldId="292"/>
            <ac:spMk id="5" creationId="{7A361DC8-E30C-1479-18B8-E2583E00652B}"/>
          </ac:spMkLst>
        </pc:spChg>
      </pc:sldChg>
      <pc:sldChg chg="modSp add mod">
        <pc:chgData name="Richann Watson" userId="d23eae64-1dc4-4877-92bc-8588f926d1fd" providerId="ADAL" clId="{89441013-F507-4390-8F4B-46F08E376A0F}" dt="2024-04-02T23:37:12.837" v="1872" actId="113"/>
        <pc:sldMkLst>
          <pc:docMk/>
          <pc:sldMk cId="2916836959" sldId="293"/>
        </pc:sldMkLst>
        <pc:spChg chg="mod">
          <ac:chgData name="Richann Watson" userId="d23eae64-1dc4-4877-92bc-8588f926d1fd" providerId="ADAL" clId="{89441013-F507-4390-8F4B-46F08E376A0F}" dt="2024-04-02T23:37:12.837" v="1872" actId="113"/>
          <ac:spMkLst>
            <pc:docMk/>
            <pc:sldMk cId="2916836959" sldId="293"/>
            <ac:spMk id="3" creationId="{F43108C3-4DC8-CDB8-27C6-18F5AAE19BA7}"/>
          </ac:spMkLst>
        </pc:spChg>
      </pc:sldChg>
      <pc:sldChg chg="addSp modSp new mod ord modClrScheme modAnim chgLayout modNotesTx">
        <pc:chgData name="Richann Watson" userId="d23eae64-1dc4-4877-92bc-8588f926d1fd" providerId="ADAL" clId="{89441013-F507-4390-8F4B-46F08E376A0F}" dt="2024-05-03T03:44:10.029" v="7148"/>
        <pc:sldMkLst>
          <pc:docMk/>
          <pc:sldMk cId="3057603770" sldId="294"/>
        </pc:sldMkLst>
        <pc:spChg chg="add mod">
          <ac:chgData name="Richann Watson" userId="d23eae64-1dc4-4877-92bc-8588f926d1fd" providerId="ADAL" clId="{89441013-F507-4390-8F4B-46F08E376A0F}" dt="2024-04-02T23:44:26.486" v="2089" actId="1076"/>
          <ac:spMkLst>
            <pc:docMk/>
            <pc:sldMk cId="3057603770" sldId="294"/>
            <ac:spMk id="11" creationId="{EFB8E617-9AEF-DB1B-9AE3-47EB79BD1730}"/>
          </ac:spMkLst>
        </pc:spChg>
        <pc:spChg chg="add mod ord">
          <ac:chgData name="Richann Watson" userId="d23eae64-1dc4-4877-92bc-8588f926d1fd" providerId="ADAL" clId="{89441013-F507-4390-8F4B-46F08E376A0F}" dt="2024-04-02T23:44:43.053" v="2117" actId="20577"/>
          <ac:spMkLst>
            <pc:docMk/>
            <pc:sldMk cId="3057603770" sldId="294"/>
            <ac:spMk id="12" creationId="{878A053E-FDC8-D774-847E-30B10194D662}"/>
          </ac:spMkLst>
        </pc:spChg>
        <pc:picChg chg="add mod">
          <ac:chgData name="Richann Watson" userId="d23eae64-1dc4-4877-92bc-8588f926d1fd" providerId="ADAL" clId="{89441013-F507-4390-8F4B-46F08E376A0F}" dt="2024-04-02T23:45:33.782" v="2130" actId="1076"/>
          <ac:picMkLst>
            <pc:docMk/>
            <pc:sldMk cId="3057603770" sldId="294"/>
            <ac:picMk id="3" creationId="{EEDE353D-2201-3ECD-D710-74EFF641E0BC}"/>
          </ac:picMkLst>
        </pc:picChg>
        <pc:picChg chg="add mod">
          <ac:chgData name="Richann Watson" userId="d23eae64-1dc4-4877-92bc-8588f926d1fd" providerId="ADAL" clId="{89441013-F507-4390-8F4B-46F08E376A0F}" dt="2024-04-02T23:45:31.782" v="2129" actId="1076"/>
          <ac:picMkLst>
            <pc:docMk/>
            <pc:sldMk cId="3057603770" sldId="294"/>
            <ac:picMk id="5" creationId="{DDD23D51-9328-852C-CAAB-A93627B5B7CD}"/>
          </ac:picMkLst>
        </pc:picChg>
        <pc:picChg chg="add mod">
          <ac:chgData name="Richann Watson" userId="d23eae64-1dc4-4877-92bc-8588f926d1fd" providerId="ADAL" clId="{89441013-F507-4390-8F4B-46F08E376A0F}" dt="2024-04-02T23:45:26.365" v="2128" actId="1076"/>
          <ac:picMkLst>
            <pc:docMk/>
            <pc:sldMk cId="3057603770" sldId="294"/>
            <ac:picMk id="7" creationId="{8CD11CE5-366A-847D-6EE4-125E07F7BE03}"/>
          </ac:picMkLst>
        </pc:picChg>
        <pc:picChg chg="add mod">
          <ac:chgData name="Richann Watson" userId="d23eae64-1dc4-4877-92bc-8588f926d1fd" providerId="ADAL" clId="{89441013-F507-4390-8F4B-46F08E376A0F}" dt="2024-04-02T23:45:23.423" v="2127" actId="1076"/>
          <ac:picMkLst>
            <pc:docMk/>
            <pc:sldMk cId="3057603770" sldId="294"/>
            <ac:picMk id="9" creationId="{79BD72A4-1130-F0E0-9726-5EC99F48381C}"/>
          </ac:picMkLst>
        </pc:picChg>
      </pc:sldChg>
      <pc:sldChg chg="addSp delSp modSp add mod modNotesTx">
        <pc:chgData name="Richann Watson" userId="d23eae64-1dc4-4877-92bc-8588f926d1fd" providerId="ADAL" clId="{89441013-F507-4390-8F4B-46F08E376A0F}" dt="2024-05-03T01:55:07.393" v="5396" actId="20577"/>
        <pc:sldMkLst>
          <pc:docMk/>
          <pc:sldMk cId="2274466039" sldId="295"/>
        </pc:sldMkLst>
        <pc:spChg chg="mod">
          <ac:chgData name="Richann Watson" userId="d23eae64-1dc4-4877-92bc-8588f926d1fd" providerId="ADAL" clId="{89441013-F507-4390-8F4B-46F08E376A0F}" dt="2024-05-03T01:48:46.051" v="4475" actId="20577"/>
          <ac:spMkLst>
            <pc:docMk/>
            <pc:sldMk cId="2274466039" sldId="295"/>
            <ac:spMk id="2" creationId="{FAB794C5-8E04-399D-590C-5C18D5CCF565}"/>
          </ac:spMkLst>
        </pc:spChg>
        <pc:spChg chg="del">
          <ac:chgData name="Richann Watson" userId="d23eae64-1dc4-4877-92bc-8588f926d1fd" providerId="ADAL" clId="{89441013-F507-4390-8F4B-46F08E376A0F}" dt="2024-05-02T22:36:28.787" v="2153" actId="478"/>
          <ac:spMkLst>
            <pc:docMk/>
            <pc:sldMk cId="2274466039" sldId="295"/>
            <ac:spMk id="4" creationId="{A7079648-21A4-7F2F-DDB5-F407E739A1F5}"/>
          </ac:spMkLst>
        </pc:spChg>
        <pc:spChg chg="mod">
          <ac:chgData name="Richann Watson" userId="d23eae64-1dc4-4877-92bc-8588f926d1fd" providerId="ADAL" clId="{89441013-F507-4390-8F4B-46F08E376A0F}" dt="2024-05-03T00:39:25.583" v="3920" actId="14100"/>
          <ac:spMkLst>
            <pc:docMk/>
            <pc:sldMk cId="2274466039" sldId="295"/>
            <ac:spMk id="5" creationId="{DA377A00-B6CF-CE64-C55F-433EA88F3258}"/>
          </ac:spMkLst>
        </pc:spChg>
        <pc:spChg chg="del">
          <ac:chgData name="Richann Watson" userId="d23eae64-1dc4-4877-92bc-8588f926d1fd" providerId="ADAL" clId="{89441013-F507-4390-8F4B-46F08E376A0F}" dt="2024-05-02T22:39:02.912" v="2300" actId="478"/>
          <ac:spMkLst>
            <pc:docMk/>
            <pc:sldMk cId="2274466039" sldId="295"/>
            <ac:spMk id="6" creationId="{129D4890-FC74-D547-2C1D-6910E25C6CEF}"/>
          </ac:spMkLst>
        </pc:spChg>
        <pc:spChg chg="mod ord">
          <ac:chgData name="Richann Watson" userId="d23eae64-1dc4-4877-92bc-8588f926d1fd" providerId="ADAL" clId="{89441013-F507-4390-8F4B-46F08E376A0F}" dt="2024-05-02T22:44:32.969" v="2479" actId="166"/>
          <ac:spMkLst>
            <pc:docMk/>
            <pc:sldMk cId="2274466039" sldId="295"/>
            <ac:spMk id="8" creationId="{3256685E-63AB-48F8-2CE8-03E628B6CC48}"/>
          </ac:spMkLst>
        </pc:spChg>
        <pc:spChg chg="mod">
          <ac:chgData name="Richann Watson" userId="d23eae64-1dc4-4877-92bc-8588f926d1fd" providerId="ADAL" clId="{89441013-F507-4390-8F4B-46F08E376A0F}" dt="2024-05-03T01:53:24.322" v="5247"/>
          <ac:spMkLst>
            <pc:docMk/>
            <pc:sldMk cId="2274466039" sldId="295"/>
            <ac:spMk id="9" creationId="{2F03B100-C5EB-E55B-61F1-3B50AE6066C8}"/>
          </ac:spMkLst>
        </pc:spChg>
        <pc:spChg chg="mod ord">
          <ac:chgData name="Richann Watson" userId="d23eae64-1dc4-4877-92bc-8588f926d1fd" providerId="ADAL" clId="{89441013-F507-4390-8F4B-46F08E376A0F}" dt="2024-05-02T22:44:28.666" v="2478" actId="166"/>
          <ac:spMkLst>
            <pc:docMk/>
            <pc:sldMk cId="2274466039" sldId="295"/>
            <ac:spMk id="10" creationId="{3311F780-09EC-BD20-AFDA-6CDD795818DD}"/>
          </ac:spMkLst>
        </pc:spChg>
        <pc:spChg chg="mod">
          <ac:chgData name="Richann Watson" userId="d23eae64-1dc4-4877-92bc-8588f926d1fd" providerId="ADAL" clId="{89441013-F507-4390-8F4B-46F08E376A0F}" dt="2024-05-03T00:42:58.541" v="4328" actId="1036"/>
          <ac:spMkLst>
            <pc:docMk/>
            <pc:sldMk cId="2274466039" sldId="295"/>
            <ac:spMk id="11" creationId="{161133AC-5EED-0E46-7872-19C9052BE9D0}"/>
          </ac:spMkLst>
        </pc:spChg>
        <pc:spChg chg="mod">
          <ac:chgData name="Richann Watson" userId="d23eae64-1dc4-4877-92bc-8588f926d1fd" providerId="ADAL" clId="{89441013-F507-4390-8F4B-46F08E376A0F}" dt="2024-05-02T22:49:22.924" v="2615" actId="14100"/>
          <ac:spMkLst>
            <pc:docMk/>
            <pc:sldMk cId="2274466039" sldId="295"/>
            <ac:spMk id="18" creationId="{6DD2D9D9-AF50-D869-7416-11497D3AA478}"/>
          </ac:spMkLst>
        </pc:spChg>
        <pc:spChg chg="add mod">
          <ac:chgData name="Richann Watson" userId="d23eae64-1dc4-4877-92bc-8588f926d1fd" providerId="ADAL" clId="{89441013-F507-4390-8F4B-46F08E376A0F}" dt="2024-05-02T22:44:13.868" v="2475" actId="14100"/>
          <ac:spMkLst>
            <pc:docMk/>
            <pc:sldMk cId="2274466039" sldId="295"/>
            <ac:spMk id="22" creationId="{93E232EA-CA67-B0B5-BF5B-713AF7E0ED83}"/>
          </ac:spMkLst>
        </pc:spChg>
        <pc:spChg chg="add mod">
          <ac:chgData name="Richann Watson" userId="d23eae64-1dc4-4877-92bc-8588f926d1fd" providerId="ADAL" clId="{89441013-F507-4390-8F4B-46F08E376A0F}" dt="2024-05-03T00:29:28.717" v="2920" actId="1035"/>
          <ac:spMkLst>
            <pc:docMk/>
            <pc:sldMk cId="2274466039" sldId="295"/>
            <ac:spMk id="23" creationId="{040C24E1-B5FD-2ADF-20A8-83FC64224019}"/>
          </ac:spMkLst>
        </pc:spChg>
        <pc:cxnChg chg="mod">
          <ac:chgData name="Richann Watson" userId="d23eae64-1dc4-4877-92bc-8588f926d1fd" providerId="ADAL" clId="{89441013-F507-4390-8F4B-46F08E376A0F}" dt="2024-05-03T00:42:58.541" v="4328" actId="1036"/>
          <ac:cxnSpMkLst>
            <pc:docMk/>
            <pc:sldMk cId="2274466039" sldId="295"/>
            <ac:cxnSpMk id="20" creationId="{4709713C-12AD-F49C-8DCC-6ECB79488FB1}"/>
          </ac:cxnSpMkLst>
        </pc:cxnChg>
        <pc:cxnChg chg="mod">
          <ac:chgData name="Richann Watson" userId="d23eae64-1dc4-4877-92bc-8588f926d1fd" providerId="ADAL" clId="{89441013-F507-4390-8F4B-46F08E376A0F}" dt="2024-05-02T22:49:22.924" v="2615" actId="14100"/>
          <ac:cxnSpMkLst>
            <pc:docMk/>
            <pc:sldMk cId="2274466039" sldId="295"/>
            <ac:cxnSpMk id="21" creationId="{A4A80894-1023-A184-B80A-621C348E0933}"/>
          </ac:cxnSpMkLst>
        </pc:cxnChg>
      </pc:sldChg>
      <pc:sldChg chg="add del">
        <pc:chgData name="Richann Watson" userId="d23eae64-1dc4-4877-92bc-8588f926d1fd" providerId="ADAL" clId="{89441013-F507-4390-8F4B-46F08E376A0F}" dt="2024-05-02T22:40:38.528" v="2325"/>
        <pc:sldMkLst>
          <pc:docMk/>
          <pc:sldMk cId="1776816726" sldId="296"/>
        </pc:sldMkLst>
      </pc:sldChg>
      <pc:sldChg chg="modSp add mod modNotesTx">
        <pc:chgData name="Richann Watson" userId="d23eae64-1dc4-4877-92bc-8588f926d1fd" providerId="ADAL" clId="{89441013-F507-4390-8F4B-46F08E376A0F}" dt="2024-05-03T01:55:03.743" v="5395" actId="20577"/>
        <pc:sldMkLst>
          <pc:docMk/>
          <pc:sldMk cId="2344674017" sldId="296"/>
        </pc:sldMkLst>
        <pc:spChg chg="mod">
          <ac:chgData name="Richann Watson" userId="d23eae64-1dc4-4877-92bc-8588f926d1fd" providerId="ADAL" clId="{89441013-F507-4390-8F4B-46F08E376A0F}" dt="2024-05-03T01:48:59.133" v="4490" actId="20577"/>
          <ac:spMkLst>
            <pc:docMk/>
            <pc:sldMk cId="2344674017" sldId="296"/>
            <ac:spMk id="2" creationId="{FAB794C5-8E04-399D-590C-5C18D5CCF565}"/>
          </ac:spMkLst>
        </pc:spChg>
        <pc:spChg chg="mod">
          <ac:chgData name="Richann Watson" userId="d23eae64-1dc4-4877-92bc-8588f926d1fd" providerId="ADAL" clId="{89441013-F507-4390-8F4B-46F08E376A0F}" dt="2024-05-02T22:43:08.847" v="2420" actId="14100"/>
          <ac:spMkLst>
            <pc:docMk/>
            <pc:sldMk cId="2344674017" sldId="296"/>
            <ac:spMk id="4" creationId="{A7079648-21A4-7F2F-DDB5-F407E739A1F5}"/>
          </ac:spMkLst>
        </pc:spChg>
        <pc:spChg chg="mod">
          <ac:chgData name="Richann Watson" userId="d23eae64-1dc4-4877-92bc-8588f926d1fd" providerId="ADAL" clId="{89441013-F507-4390-8F4B-46F08E376A0F}" dt="2024-05-02T22:43:40.034" v="2470" actId="1076"/>
          <ac:spMkLst>
            <pc:docMk/>
            <pc:sldMk cId="2344674017" sldId="296"/>
            <ac:spMk id="5" creationId="{DA377A00-B6CF-CE64-C55F-433EA88F3258}"/>
          </ac:spMkLst>
        </pc:spChg>
        <pc:spChg chg="mod">
          <ac:chgData name="Richann Watson" userId="d23eae64-1dc4-4877-92bc-8588f926d1fd" providerId="ADAL" clId="{89441013-F507-4390-8F4B-46F08E376A0F}" dt="2024-05-03T00:29:40.514" v="2921" actId="1035"/>
          <ac:spMkLst>
            <pc:docMk/>
            <pc:sldMk cId="2344674017" sldId="296"/>
            <ac:spMk id="6" creationId="{129D4890-FC74-D547-2C1D-6910E25C6CEF}"/>
          </ac:spMkLst>
        </pc:spChg>
        <pc:spChg chg="mod">
          <ac:chgData name="Richann Watson" userId="d23eae64-1dc4-4877-92bc-8588f926d1fd" providerId="ADAL" clId="{89441013-F507-4390-8F4B-46F08E376A0F}" dt="2024-05-02T22:42:53.915" v="2416" actId="14100"/>
          <ac:spMkLst>
            <pc:docMk/>
            <pc:sldMk cId="2344674017" sldId="296"/>
            <ac:spMk id="8" creationId="{3256685E-63AB-48F8-2CE8-03E628B6CC48}"/>
          </ac:spMkLst>
        </pc:spChg>
        <pc:spChg chg="mod">
          <ac:chgData name="Richann Watson" userId="d23eae64-1dc4-4877-92bc-8588f926d1fd" providerId="ADAL" clId="{89441013-F507-4390-8F4B-46F08E376A0F}" dt="2024-05-03T01:53:33.563" v="5248"/>
          <ac:spMkLst>
            <pc:docMk/>
            <pc:sldMk cId="2344674017" sldId="296"/>
            <ac:spMk id="9" creationId="{2F03B100-C5EB-E55B-61F1-3B50AE6066C8}"/>
          </ac:spMkLst>
        </pc:spChg>
        <pc:spChg chg="mod">
          <ac:chgData name="Richann Watson" userId="d23eae64-1dc4-4877-92bc-8588f926d1fd" providerId="ADAL" clId="{89441013-F507-4390-8F4B-46F08E376A0F}" dt="2024-05-02T22:42:07.277" v="2406" actId="1036"/>
          <ac:spMkLst>
            <pc:docMk/>
            <pc:sldMk cId="2344674017" sldId="296"/>
            <ac:spMk id="10" creationId="{3311F780-09EC-BD20-AFDA-6CDD795818DD}"/>
          </ac:spMkLst>
        </pc:spChg>
        <pc:spChg chg="mod">
          <ac:chgData name="Richann Watson" userId="d23eae64-1dc4-4877-92bc-8588f926d1fd" providerId="ADAL" clId="{89441013-F507-4390-8F4B-46F08E376A0F}" dt="2024-05-03T00:43:49.506" v="4429" actId="1035"/>
          <ac:spMkLst>
            <pc:docMk/>
            <pc:sldMk cId="2344674017" sldId="296"/>
            <ac:spMk id="11" creationId="{161133AC-5EED-0E46-7872-19C9052BE9D0}"/>
          </ac:spMkLst>
        </pc:spChg>
        <pc:spChg chg="mod">
          <ac:chgData name="Richann Watson" userId="d23eae64-1dc4-4877-92bc-8588f926d1fd" providerId="ADAL" clId="{89441013-F507-4390-8F4B-46F08E376A0F}" dt="2024-05-02T22:49:02.797" v="2612" actId="1076"/>
          <ac:spMkLst>
            <pc:docMk/>
            <pc:sldMk cId="2344674017" sldId="296"/>
            <ac:spMk id="18" creationId="{6DD2D9D9-AF50-D869-7416-11497D3AA478}"/>
          </ac:spMkLst>
        </pc:spChg>
        <pc:cxnChg chg="mod">
          <ac:chgData name="Richann Watson" userId="d23eae64-1dc4-4877-92bc-8588f926d1fd" providerId="ADAL" clId="{89441013-F507-4390-8F4B-46F08E376A0F}" dt="2024-05-03T00:43:49.506" v="4429" actId="1035"/>
          <ac:cxnSpMkLst>
            <pc:docMk/>
            <pc:sldMk cId="2344674017" sldId="296"/>
            <ac:cxnSpMk id="20" creationId="{4709713C-12AD-F49C-8DCC-6ECB79488FB1}"/>
          </ac:cxnSpMkLst>
        </pc:cxnChg>
        <pc:cxnChg chg="mod">
          <ac:chgData name="Richann Watson" userId="d23eae64-1dc4-4877-92bc-8588f926d1fd" providerId="ADAL" clId="{89441013-F507-4390-8F4B-46F08E376A0F}" dt="2024-05-02T22:49:02.797" v="2612" actId="1076"/>
          <ac:cxnSpMkLst>
            <pc:docMk/>
            <pc:sldMk cId="2344674017" sldId="296"/>
            <ac:cxnSpMk id="21" creationId="{A4A80894-1023-A184-B80A-621C348E0933}"/>
          </ac:cxnSpMkLst>
        </pc:cxnChg>
      </pc:sldChg>
      <pc:sldChg chg="modSp add mod modShow modNotesTx">
        <pc:chgData name="Richann Watson" userId="d23eae64-1dc4-4877-92bc-8588f926d1fd" providerId="ADAL" clId="{89441013-F507-4390-8F4B-46F08E376A0F}" dt="2024-05-03T01:55:18.178" v="5405" actId="20577"/>
        <pc:sldMkLst>
          <pc:docMk/>
          <pc:sldMk cId="3167854836" sldId="297"/>
        </pc:sldMkLst>
        <pc:spChg chg="mod">
          <ac:chgData name="Richann Watson" userId="d23eae64-1dc4-4877-92bc-8588f926d1fd" providerId="ADAL" clId="{89441013-F507-4390-8F4B-46F08E376A0F}" dt="2024-05-03T01:49:04.636" v="4503" actId="20577"/>
          <ac:spMkLst>
            <pc:docMk/>
            <pc:sldMk cId="3167854836" sldId="297"/>
            <ac:spMk id="2" creationId="{FAB794C5-8E04-399D-590C-5C18D5CCF565}"/>
          </ac:spMkLst>
        </pc:spChg>
        <pc:spChg chg="mod">
          <ac:chgData name="Richann Watson" userId="d23eae64-1dc4-4877-92bc-8588f926d1fd" providerId="ADAL" clId="{89441013-F507-4390-8F4B-46F08E376A0F}" dt="2024-05-02T22:46:50.733" v="2601" actId="14100"/>
          <ac:spMkLst>
            <pc:docMk/>
            <pc:sldMk cId="3167854836" sldId="297"/>
            <ac:spMk id="4" creationId="{A7079648-21A4-7F2F-DDB5-F407E739A1F5}"/>
          </ac:spMkLst>
        </pc:spChg>
        <pc:spChg chg="mod">
          <ac:chgData name="Richann Watson" userId="d23eae64-1dc4-4877-92bc-8588f926d1fd" providerId="ADAL" clId="{89441013-F507-4390-8F4B-46F08E376A0F}" dt="2024-05-02T22:47:23.295" v="2605" actId="14100"/>
          <ac:spMkLst>
            <pc:docMk/>
            <pc:sldMk cId="3167854836" sldId="297"/>
            <ac:spMk id="5" creationId="{DA377A00-B6CF-CE64-C55F-433EA88F3258}"/>
          </ac:spMkLst>
        </pc:spChg>
        <pc:spChg chg="mod">
          <ac:chgData name="Richann Watson" userId="d23eae64-1dc4-4877-92bc-8588f926d1fd" providerId="ADAL" clId="{89441013-F507-4390-8F4B-46F08E376A0F}" dt="2024-05-03T00:29:19.323" v="2919" actId="1035"/>
          <ac:spMkLst>
            <pc:docMk/>
            <pc:sldMk cId="3167854836" sldId="297"/>
            <ac:spMk id="6" creationId="{129D4890-FC74-D547-2C1D-6910E25C6CEF}"/>
          </ac:spMkLst>
        </pc:spChg>
        <pc:spChg chg="mod">
          <ac:chgData name="Richann Watson" userId="d23eae64-1dc4-4877-92bc-8588f926d1fd" providerId="ADAL" clId="{89441013-F507-4390-8F4B-46F08E376A0F}" dt="2024-05-02T22:47:14.772" v="2603" actId="14100"/>
          <ac:spMkLst>
            <pc:docMk/>
            <pc:sldMk cId="3167854836" sldId="297"/>
            <ac:spMk id="8" creationId="{3256685E-63AB-48F8-2CE8-03E628B6CC48}"/>
          </ac:spMkLst>
        </pc:spChg>
        <pc:spChg chg="mod">
          <ac:chgData name="Richann Watson" userId="d23eae64-1dc4-4877-92bc-8588f926d1fd" providerId="ADAL" clId="{89441013-F507-4390-8F4B-46F08E376A0F}" dt="2024-05-03T01:53:43.518" v="5249"/>
          <ac:spMkLst>
            <pc:docMk/>
            <pc:sldMk cId="3167854836" sldId="297"/>
            <ac:spMk id="9" creationId="{2F03B100-C5EB-E55B-61F1-3B50AE6066C8}"/>
          </ac:spMkLst>
        </pc:spChg>
        <pc:spChg chg="mod">
          <ac:chgData name="Richann Watson" userId="d23eae64-1dc4-4877-92bc-8588f926d1fd" providerId="ADAL" clId="{89441013-F507-4390-8F4B-46F08E376A0F}" dt="2024-05-02T22:47:36.094" v="2607" actId="14100"/>
          <ac:spMkLst>
            <pc:docMk/>
            <pc:sldMk cId="3167854836" sldId="297"/>
            <ac:spMk id="10" creationId="{3311F780-09EC-BD20-AFDA-6CDD795818DD}"/>
          </ac:spMkLst>
        </pc:spChg>
        <pc:spChg chg="mod">
          <ac:chgData name="Richann Watson" userId="d23eae64-1dc4-4877-92bc-8588f926d1fd" providerId="ADAL" clId="{89441013-F507-4390-8F4B-46F08E376A0F}" dt="2024-05-03T00:42:49.278" v="4295" actId="1035"/>
          <ac:spMkLst>
            <pc:docMk/>
            <pc:sldMk cId="3167854836" sldId="297"/>
            <ac:spMk id="11" creationId="{161133AC-5EED-0E46-7872-19C9052BE9D0}"/>
          </ac:spMkLst>
        </pc:spChg>
        <pc:spChg chg="mod">
          <ac:chgData name="Richann Watson" userId="d23eae64-1dc4-4877-92bc-8588f926d1fd" providerId="ADAL" clId="{89441013-F507-4390-8F4B-46F08E376A0F}" dt="2024-05-02T22:48:29.469" v="2610" actId="1076"/>
          <ac:spMkLst>
            <pc:docMk/>
            <pc:sldMk cId="3167854836" sldId="297"/>
            <ac:spMk id="18" creationId="{6DD2D9D9-AF50-D869-7416-11497D3AA478}"/>
          </ac:spMkLst>
        </pc:spChg>
        <pc:cxnChg chg="mod">
          <ac:chgData name="Richann Watson" userId="d23eae64-1dc4-4877-92bc-8588f926d1fd" providerId="ADAL" clId="{89441013-F507-4390-8F4B-46F08E376A0F}" dt="2024-05-03T00:42:49.278" v="4295" actId="1035"/>
          <ac:cxnSpMkLst>
            <pc:docMk/>
            <pc:sldMk cId="3167854836" sldId="297"/>
            <ac:cxnSpMk id="20" creationId="{4709713C-12AD-F49C-8DCC-6ECB79488FB1}"/>
          </ac:cxnSpMkLst>
        </pc:cxnChg>
        <pc:cxnChg chg="mod">
          <ac:chgData name="Richann Watson" userId="d23eae64-1dc4-4877-92bc-8588f926d1fd" providerId="ADAL" clId="{89441013-F507-4390-8F4B-46F08E376A0F}" dt="2024-05-02T22:48:29.469" v="2610" actId="1076"/>
          <ac:cxnSpMkLst>
            <pc:docMk/>
            <pc:sldMk cId="3167854836" sldId="297"/>
            <ac:cxnSpMk id="21" creationId="{A4A80894-1023-A184-B80A-621C348E0933}"/>
          </ac:cxnSpMkLst>
        </pc:cxnChg>
      </pc:sldChg>
      <pc:sldChg chg="add del mod modShow">
        <pc:chgData name="Richann Watson" userId="d23eae64-1dc4-4877-92bc-8588f926d1fd" providerId="ADAL" clId="{89441013-F507-4390-8F4B-46F08E376A0F}" dt="2024-05-03T00:28:02.325" v="2906" actId="47"/>
        <pc:sldMkLst>
          <pc:docMk/>
          <pc:sldMk cId="2540718000" sldId="298"/>
        </pc:sldMkLst>
      </pc:sldChg>
    </pc:docChg>
  </pc:docChgLst>
</pc:chgInfo>
</file>

<file path=ppt/comments/modernComment_105_2280E818.xml><?xml version="1.0" encoding="utf-8"?>
<p188:cmLst xmlns:a="http://schemas.openxmlformats.org/drawingml/2006/main" xmlns:r="http://schemas.openxmlformats.org/officeDocument/2006/relationships" xmlns:p188="http://schemas.microsoft.com/office/powerpoint/2018/8/main">
  <p188:cm id="{1256F841-8351-4D39-998A-65D9D3C0E79C}" authorId="{19BC5478-1893-A839-6B42-AE4E389609C3}" created="2024-05-03T01:46:11.892">
    <pc:sldMkLst xmlns:pc="http://schemas.microsoft.com/office/powerpoint/2013/main/command">
      <pc:docMk/>
      <pc:sldMk cId="578873368" sldId="261"/>
    </pc:sldMkLst>
    <p188:txBody>
      <a:bodyPr/>
      <a:lstStyle/>
      <a:p>
        <a:r>
          <a:rPr lang="en-US"/>
          <a:t>Josh if you want a slide or two prior to explain SGPLOT, please add otherwise you are going right into the exercise.  See what I did for GTL, slides 7 - 9.</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E5B1CF-5617-4391-9665-7AFDA81C98D6}" type="datetimeFigureOut">
              <a:rPr lang="en-US" smtClean="0"/>
              <a:t>5/2/2024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B7D484-C51B-47AF-BB69-9185E96EFE36}" type="slidenum">
              <a:rPr lang="en-US" smtClean="0"/>
              <a:t>‹#›</a:t>
            </a:fld>
            <a:endParaRPr lang="en-US"/>
          </a:p>
        </p:txBody>
      </p:sp>
    </p:spTree>
    <p:extLst>
      <p:ext uri="{BB962C8B-B14F-4D97-AF65-F5344CB8AC3E}">
        <p14:creationId xmlns:p14="http://schemas.microsoft.com/office/powerpoint/2010/main" val="3824249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Data area is the portion of the graph where the plot is displayed.  Most graphs have a data area with the exception of graphs that do not have axes (e.g., pie charts).</a:t>
            </a:r>
          </a:p>
          <a:p>
            <a:r>
              <a:rPr lang="en-US" dirty="0"/>
              <a:t>ANIMA1: The area up to the axes is not included in the data area.  This small piece is part of the wall area.   The wall is bound by the 4 axes: X, X2, Y and Y2.  Similar to data area, if there are no axes, then there is no wall area.</a:t>
            </a:r>
          </a:p>
          <a:p>
            <a:r>
              <a:rPr lang="en-US" dirty="0"/>
              <a:t>ANIMA2: Next, we have the layout area, this area encompasses the wall area as well as the axes, tick marks, labels and legends.  This is all the information that is specified within the LAYOUT, which will be discussed in a bit.</a:t>
            </a:r>
          </a:p>
          <a:p>
            <a:r>
              <a:rPr lang="en-US" dirty="0"/>
              <a:t>ANIMA3: The last area is the graph area, and this encompasses the entire graph even titles and footnotes that are embedded directly within the graph above/below the layout.</a:t>
            </a:r>
          </a:p>
        </p:txBody>
      </p:sp>
      <p:sp>
        <p:nvSpPr>
          <p:cNvPr id="4" name="Slide Number Placeholder 3"/>
          <p:cNvSpPr>
            <a:spLocks noGrp="1"/>
          </p:cNvSpPr>
          <p:nvPr>
            <p:ph type="sldNum" sz="quarter" idx="5"/>
          </p:nvPr>
        </p:nvSpPr>
        <p:spPr/>
        <p:txBody>
          <a:bodyPr/>
          <a:lstStyle/>
          <a:p>
            <a:fld id="{38B7D484-C51B-47AF-BB69-9185E96EFE36}" type="slidenum">
              <a:rPr lang="en-US" smtClean="0"/>
              <a:t>4</a:t>
            </a:fld>
            <a:endParaRPr lang="en-US"/>
          </a:p>
        </p:txBody>
      </p:sp>
    </p:spTree>
    <p:extLst>
      <p:ext uri="{BB962C8B-B14F-4D97-AF65-F5344CB8AC3E}">
        <p14:creationId xmlns:p14="http://schemas.microsoft.com/office/powerpoint/2010/main" val="22999668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Josh</a:t>
            </a:r>
          </a:p>
          <a:p>
            <a:endParaRPr lang="en-US" dirty="0"/>
          </a:p>
          <a:p>
            <a:r>
              <a:rPr lang="en-US" dirty="0"/>
              <a:t>&lt;&lt; might need to explain different pieces of the annotate data set … e.g., function and the different options tied to a function, anchor, etc. &gt;&gt;</a:t>
            </a:r>
          </a:p>
        </p:txBody>
      </p:sp>
      <p:sp>
        <p:nvSpPr>
          <p:cNvPr id="4" name="Slide Number Placeholder 3"/>
          <p:cNvSpPr>
            <a:spLocks noGrp="1"/>
          </p:cNvSpPr>
          <p:nvPr>
            <p:ph type="sldNum" sz="quarter" idx="5"/>
          </p:nvPr>
        </p:nvSpPr>
        <p:spPr/>
        <p:txBody>
          <a:bodyPr/>
          <a:lstStyle/>
          <a:p>
            <a:fld id="{38B7D484-C51B-47AF-BB69-9185E96EFE36}" type="slidenum">
              <a:rPr lang="en-US" smtClean="0"/>
              <a:t>14</a:t>
            </a:fld>
            <a:endParaRPr lang="en-US"/>
          </a:p>
        </p:txBody>
      </p:sp>
    </p:spTree>
    <p:extLst>
      <p:ext uri="{BB962C8B-B14F-4D97-AF65-F5344CB8AC3E}">
        <p14:creationId xmlns:p14="http://schemas.microsoft.com/office/powerpoint/2010/main" val="36015928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Josh</a:t>
            </a:r>
          </a:p>
          <a:p>
            <a:endParaRPr lang="en-US" dirty="0"/>
          </a:p>
          <a:p>
            <a:r>
              <a:rPr lang="en-US" dirty="0"/>
              <a:t>&lt;&lt; Open Exercise2a – enter options that will use the annotate data set as well as put a 5% buffer at the top and the bottom of the graph &gt;&gt;</a:t>
            </a:r>
          </a:p>
        </p:txBody>
      </p:sp>
      <p:sp>
        <p:nvSpPr>
          <p:cNvPr id="4" name="Slide Number Placeholder 3"/>
          <p:cNvSpPr>
            <a:spLocks noGrp="1"/>
          </p:cNvSpPr>
          <p:nvPr>
            <p:ph type="sldNum" sz="quarter" idx="5"/>
          </p:nvPr>
        </p:nvSpPr>
        <p:spPr/>
        <p:txBody>
          <a:bodyPr/>
          <a:lstStyle/>
          <a:p>
            <a:fld id="{38B7D484-C51B-47AF-BB69-9185E96EFE36}" type="slidenum">
              <a:rPr lang="en-US" smtClean="0"/>
              <a:t>15</a:t>
            </a:fld>
            <a:endParaRPr lang="en-US"/>
          </a:p>
        </p:txBody>
      </p:sp>
    </p:spTree>
    <p:extLst>
      <p:ext uri="{BB962C8B-B14F-4D97-AF65-F5344CB8AC3E}">
        <p14:creationId xmlns:p14="http://schemas.microsoft.com/office/powerpoint/2010/main" val="28172426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Richann</a:t>
            </a:r>
          </a:p>
          <a:p>
            <a:endParaRPr lang="en-US" dirty="0"/>
          </a:p>
          <a:p>
            <a:r>
              <a:rPr lang="en-US" dirty="0"/>
              <a:t>With GTL we have the ability to create title and footnotes that are embedded directly within the graph area above the wall.  Recall the four areas of the graph.  We have the data area which is where the plot portion resides, we have the wall which includes area up to the axes, the layout area which includes the axes, labels, legends. As mentioned previously, everything in the layout area is encompassed within the LAYOUT block.  S, notice that the titles and footnotes are not in the LAYOUT block, therefore, they are going to reside in the graph area outside of the layout area.</a:t>
            </a:r>
          </a:p>
          <a:p>
            <a:endParaRPr lang="en-US" dirty="0"/>
          </a:p>
          <a:p>
            <a:endParaRPr lang="en-US" dirty="0"/>
          </a:p>
          <a:p>
            <a:r>
              <a:rPr lang="en-US" dirty="0"/>
              <a:t>&lt;&lt; Open Exercise 2b – We are going to update the template that we have been working on by adding in the ENTRYTITLE and ENTRYFOOTNOTE &gt;&gt;</a:t>
            </a:r>
          </a:p>
          <a:p>
            <a:endParaRPr lang="en-US" dirty="0"/>
          </a:p>
          <a:p>
            <a:r>
              <a:rPr lang="en-US" dirty="0"/>
              <a:t>Both the ENTRYTITLE and ENTRYFOOTNOTE have various options that help to control the look and placement of the graph titles and footnotes.   You can adjust the font attributes by using TEXTATTRS option.  You can even decide which portion is printed to the left and which is printed in the center or to the right using HALIGN.</a:t>
            </a:r>
          </a:p>
          <a:p>
            <a:endParaRPr lang="en-US" dirty="0"/>
          </a:p>
          <a:p>
            <a:r>
              <a:rPr lang="en-US" dirty="0"/>
              <a:t>Let’s try adding some style to our entry titles and footnotes</a:t>
            </a:r>
          </a:p>
          <a:p>
            <a:endParaRPr lang="en-US" sz="1800" dirty="0">
              <a:solidFill>
                <a:srgbClr val="FFFFFF"/>
              </a:solidFill>
              <a:latin typeface="Courier New" panose="02070309020205020404" pitchFamily="49" charset="0"/>
            </a:endParaRPr>
          </a:p>
          <a:p>
            <a:r>
              <a:rPr lang="en-US" sz="1800" dirty="0">
                <a:solidFill>
                  <a:srgbClr val="FFFFFF"/>
                </a:solidFill>
                <a:latin typeface="Courier New" panose="02070309020205020404" pitchFamily="49" charset="0"/>
              </a:rPr>
              <a:t>         </a:t>
            </a:r>
            <a:r>
              <a:rPr lang="en-US" sz="1800" dirty="0" err="1">
                <a:solidFill>
                  <a:srgbClr val="4D9DFF"/>
                </a:solidFill>
                <a:latin typeface="Courier New" panose="02070309020205020404" pitchFamily="49" charset="0"/>
              </a:rPr>
              <a:t>entrytitle</a:t>
            </a:r>
            <a:r>
              <a:rPr lang="en-US" sz="1800" dirty="0">
                <a:solidFill>
                  <a:srgbClr val="FFFFFF"/>
                </a:solidFill>
                <a:latin typeface="Courier New" panose="02070309020205020404" pitchFamily="49" charset="0"/>
              </a:rPr>
              <a:t> </a:t>
            </a:r>
            <a:r>
              <a:rPr lang="en-US" sz="1800" dirty="0" err="1">
                <a:solidFill>
                  <a:srgbClr val="4D9DFF"/>
                </a:solidFill>
                <a:latin typeface="Courier New" panose="02070309020205020404" pitchFamily="49" charset="0"/>
              </a:rPr>
              <a:t>textattrs</a:t>
            </a:r>
            <a:r>
              <a:rPr lang="en-US" sz="1800" dirty="0">
                <a:solidFill>
                  <a:srgbClr val="FFFFFF"/>
                </a:solidFill>
                <a:latin typeface="Courier New" panose="02070309020205020404" pitchFamily="49" charset="0"/>
              </a:rPr>
              <a:t> = (</a:t>
            </a:r>
            <a:r>
              <a:rPr lang="en-US" sz="1800" dirty="0">
                <a:solidFill>
                  <a:srgbClr val="4D9DFF"/>
                </a:solidFill>
                <a:latin typeface="Courier New" panose="02070309020205020404" pitchFamily="49" charset="0"/>
              </a:rPr>
              <a:t>color</a:t>
            </a:r>
            <a:r>
              <a:rPr lang="en-US" sz="1800" dirty="0">
                <a:solidFill>
                  <a:srgbClr val="FFFFFF"/>
                </a:solidFill>
                <a:latin typeface="Courier New" panose="02070309020205020404" pitchFamily="49" charset="0"/>
              </a:rPr>
              <a:t> = CXF44C7E </a:t>
            </a:r>
            <a:r>
              <a:rPr lang="en-US" sz="1800" dirty="0">
                <a:solidFill>
                  <a:srgbClr val="4D9DFF"/>
                </a:solidFill>
                <a:latin typeface="Courier New" panose="02070309020205020404" pitchFamily="49" charset="0"/>
              </a:rPr>
              <a:t>size</a:t>
            </a:r>
            <a:r>
              <a:rPr lang="en-US" sz="1800" dirty="0">
                <a:solidFill>
                  <a:srgbClr val="FFFFFF"/>
                </a:solidFill>
                <a:latin typeface="Courier New" panose="02070309020205020404" pitchFamily="49" charset="0"/>
              </a:rPr>
              <a:t> = </a:t>
            </a:r>
            <a:r>
              <a:rPr lang="en-US" sz="1800" b="1" dirty="0">
                <a:solidFill>
                  <a:srgbClr val="FFFFFF"/>
                </a:solidFill>
                <a:latin typeface="Courier New" panose="02070309020205020404" pitchFamily="49" charset="0"/>
              </a:rPr>
              <a:t>1</a:t>
            </a:r>
            <a:r>
              <a:rPr lang="en-US" sz="1800" b="1" dirty="0">
                <a:solidFill>
                  <a:srgbClr val="0CACA4"/>
                </a:solidFill>
                <a:latin typeface="Courier New" panose="02070309020205020404" pitchFamily="49" charset="0"/>
              </a:rPr>
              <a:t>8</a:t>
            </a:r>
            <a:r>
              <a:rPr lang="en-US" sz="1800" b="0" dirty="0">
                <a:solidFill>
                  <a:srgbClr val="FFFFFF"/>
                </a:solidFill>
                <a:latin typeface="Courier New" panose="02070309020205020404" pitchFamily="49" charset="0"/>
              </a:rPr>
              <a:t> </a:t>
            </a:r>
            <a:r>
              <a:rPr lang="en-US" sz="1800" b="0" dirty="0">
                <a:solidFill>
                  <a:srgbClr val="4D9DFF"/>
                </a:solidFill>
                <a:latin typeface="Courier New" panose="02070309020205020404" pitchFamily="49" charset="0"/>
              </a:rPr>
              <a:t>weight</a:t>
            </a:r>
            <a:r>
              <a:rPr lang="en-US" sz="1800" b="0" dirty="0">
                <a:solidFill>
                  <a:srgbClr val="FFFFFF"/>
                </a:solidFill>
                <a:latin typeface="Courier New" panose="02070309020205020404" pitchFamily="49" charset="0"/>
              </a:rPr>
              <a:t> = bold) </a:t>
            </a:r>
            <a:r>
              <a:rPr lang="en-US" sz="1800" b="0" dirty="0">
                <a:solidFill>
                  <a:srgbClr val="FF3DFF"/>
                </a:solidFill>
                <a:latin typeface="Courier New" panose="02070309020205020404" pitchFamily="49" charset="0"/>
              </a:rPr>
              <a:t>"Patients with Dermatologic Events"</a:t>
            </a:r>
            <a:r>
              <a:rPr lang="en-US" sz="1800" b="0" dirty="0">
                <a:solidFill>
                  <a:srgbClr val="FFFFFF"/>
                </a:solidFill>
                <a:latin typeface="Courier New" panose="02070309020205020404" pitchFamily="49" charset="0"/>
              </a:rPr>
              <a:t> </a:t>
            </a:r>
            <a:r>
              <a:rPr lang="en-US" sz="1800" b="0" dirty="0" err="1">
                <a:solidFill>
                  <a:srgbClr val="4D9DFF"/>
                </a:solidFill>
                <a:latin typeface="Courier New" panose="02070309020205020404" pitchFamily="49" charset="0"/>
              </a:rPr>
              <a:t>halign</a:t>
            </a:r>
            <a:r>
              <a:rPr lang="en-US" sz="1800" b="0" dirty="0">
                <a:solidFill>
                  <a:srgbClr val="FFFFFF"/>
                </a:solidFill>
                <a:latin typeface="Courier New" panose="02070309020205020404" pitchFamily="49" charset="0"/>
              </a:rPr>
              <a:t> = right </a:t>
            </a:r>
            <a:r>
              <a:rPr lang="en-US" sz="1800" b="0" dirty="0" err="1">
                <a:solidFill>
                  <a:srgbClr val="4D9DFF"/>
                </a:solidFill>
                <a:latin typeface="Courier New" panose="02070309020205020404" pitchFamily="49" charset="0"/>
              </a:rPr>
              <a:t>textattrs</a:t>
            </a:r>
            <a:r>
              <a:rPr lang="en-US" sz="1800" b="0" dirty="0">
                <a:solidFill>
                  <a:srgbClr val="FFFFFF"/>
                </a:solidFill>
                <a:latin typeface="Courier New" panose="02070309020205020404" pitchFamily="49" charset="0"/>
              </a:rPr>
              <a:t> = (</a:t>
            </a:r>
            <a:r>
              <a:rPr lang="en-US" sz="1800" b="0" dirty="0">
                <a:solidFill>
                  <a:srgbClr val="4D9DFF"/>
                </a:solidFill>
                <a:latin typeface="Courier New" panose="02070309020205020404" pitchFamily="49" charset="0"/>
              </a:rPr>
              <a:t>color</a:t>
            </a:r>
            <a:r>
              <a:rPr lang="en-US" sz="1800" b="0" dirty="0">
                <a:solidFill>
                  <a:srgbClr val="FFFFFF"/>
                </a:solidFill>
                <a:latin typeface="Courier New" panose="02070309020205020404" pitchFamily="49" charset="0"/>
              </a:rPr>
              <a:t> = purple </a:t>
            </a:r>
            <a:r>
              <a:rPr lang="en-US" sz="1800" b="0" dirty="0">
                <a:solidFill>
                  <a:srgbClr val="4D9DFF"/>
                </a:solidFill>
                <a:latin typeface="Courier New" panose="02070309020205020404" pitchFamily="49" charset="0"/>
              </a:rPr>
              <a:t>size</a:t>
            </a:r>
            <a:r>
              <a:rPr lang="en-US" sz="1800" b="0" dirty="0">
                <a:solidFill>
                  <a:srgbClr val="FFFFFF"/>
                </a:solidFill>
                <a:latin typeface="Courier New" panose="02070309020205020404" pitchFamily="49" charset="0"/>
              </a:rPr>
              <a:t> = </a:t>
            </a:r>
            <a:r>
              <a:rPr lang="en-US" sz="1800" b="1" dirty="0">
                <a:solidFill>
                  <a:srgbClr val="0CACA4"/>
                </a:solidFill>
                <a:latin typeface="Courier New" panose="02070309020205020404" pitchFamily="49" charset="0"/>
              </a:rPr>
              <a:t>10</a:t>
            </a:r>
            <a:r>
              <a:rPr lang="en-US" sz="1800" b="0" dirty="0">
                <a:solidFill>
                  <a:srgbClr val="FFFFFF"/>
                </a:solidFill>
                <a:latin typeface="Courier New" panose="02070309020205020404" pitchFamily="49" charset="0"/>
              </a:rPr>
              <a:t>) </a:t>
            </a:r>
            <a:r>
              <a:rPr lang="en-US" sz="1800" b="0" dirty="0">
                <a:solidFill>
                  <a:srgbClr val="FF3DFF"/>
                </a:solidFill>
                <a:latin typeface="Courier New" panose="02070309020205020404" pitchFamily="49" charset="0"/>
              </a:rPr>
              <a:t>"Page 1 of 1"</a:t>
            </a:r>
            <a:r>
              <a:rPr lang="en-US" sz="1800" b="0" dirty="0">
                <a:solidFill>
                  <a:srgbClr val="FFFFFF"/>
                </a:solidFill>
                <a:latin typeface="Courier New" panose="02070309020205020404" pitchFamily="49" charset="0"/>
              </a:rPr>
              <a:t>;</a:t>
            </a:r>
          </a:p>
          <a:p>
            <a:r>
              <a:rPr lang="en-US" sz="1800" b="0" dirty="0">
                <a:solidFill>
                  <a:srgbClr val="FFFFFF"/>
                </a:solidFill>
                <a:latin typeface="Courier New" panose="02070309020205020404" pitchFamily="49" charset="0"/>
              </a:rPr>
              <a:t>         </a:t>
            </a:r>
            <a:r>
              <a:rPr lang="en-US" sz="1800" b="0" dirty="0" err="1">
                <a:solidFill>
                  <a:srgbClr val="4D9DFF"/>
                </a:solidFill>
                <a:latin typeface="Courier New" panose="02070309020205020404" pitchFamily="49" charset="0"/>
              </a:rPr>
              <a:t>entryfootnote</a:t>
            </a:r>
            <a:r>
              <a:rPr lang="en-US" sz="1800" b="0" dirty="0">
                <a:solidFill>
                  <a:srgbClr val="FFFFFF"/>
                </a:solidFill>
                <a:latin typeface="Courier New" panose="02070309020205020404" pitchFamily="49" charset="0"/>
              </a:rPr>
              <a:t> </a:t>
            </a:r>
            <a:r>
              <a:rPr lang="en-US" sz="1800" b="0" dirty="0" err="1">
                <a:solidFill>
                  <a:srgbClr val="4D9DFF"/>
                </a:solidFill>
                <a:latin typeface="Courier New" panose="02070309020205020404" pitchFamily="49" charset="0"/>
              </a:rPr>
              <a:t>halign</a:t>
            </a:r>
            <a:r>
              <a:rPr lang="en-US" sz="1800" b="0" dirty="0">
                <a:solidFill>
                  <a:srgbClr val="FFFFFF"/>
                </a:solidFill>
                <a:latin typeface="Courier New" panose="02070309020205020404" pitchFamily="49" charset="0"/>
              </a:rPr>
              <a:t> = left </a:t>
            </a:r>
            <a:r>
              <a:rPr lang="en-US" sz="1800" b="0" dirty="0">
                <a:solidFill>
                  <a:srgbClr val="FF3DFF"/>
                </a:solidFill>
                <a:latin typeface="Courier New" panose="02070309020205020404" pitchFamily="49" charset="0"/>
              </a:rPr>
              <a:t>"Subjects only counted once in each treatment group."</a:t>
            </a:r>
            <a:r>
              <a:rPr lang="en-US" sz="1800" b="0" dirty="0">
                <a:solidFill>
                  <a:srgbClr val="FFFFFF"/>
                </a:solidFill>
                <a:latin typeface="Courier New" panose="02070309020205020404" pitchFamily="49" charset="0"/>
              </a:rPr>
              <a:t> </a:t>
            </a:r>
            <a:r>
              <a:rPr lang="en-US" sz="1800" b="0" dirty="0" err="1">
                <a:solidFill>
                  <a:srgbClr val="4D9DFF"/>
                </a:solidFill>
                <a:latin typeface="Courier New" panose="02070309020205020404" pitchFamily="49" charset="0"/>
              </a:rPr>
              <a:t>halign</a:t>
            </a:r>
            <a:r>
              <a:rPr lang="en-US" sz="1800" b="0" dirty="0">
                <a:solidFill>
                  <a:srgbClr val="FFFFFF"/>
                </a:solidFill>
                <a:latin typeface="Courier New" panose="02070309020205020404" pitchFamily="49" charset="0"/>
              </a:rPr>
              <a:t> = right </a:t>
            </a:r>
            <a:r>
              <a:rPr lang="en-US" sz="1800" b="0" dirty="0" err="1">
                <a:solidFill>
                  <a:srgbClr val="4D9DFF"/>
                </a:solidFill>
                <a:latin typeface="Courier New" panose="02070309020205020404" pitchFamily="49" charset="0"/>
              </a:rPr>
              <a:t>textattrs</a:t>
            </a:r>
            <a:r>
              <a:rPr lang="en-US" sz="1800" b="0" dirty="0">
                <a:solidFill>
                  <a:srgbClr val="FFFFFF"/>
                </a:solidFill>
                <a:latin typeface="Courier New" panose="02070309020205020404" pitchFamily="49" charset="0"/>
              </a:rPr>
              <a:t> = (</a:t>
            </a:r>
            <a:r>
              <a:rPr lang="en-US" sz="1800" b="0" dirty="0">
                <a:solidFill>
                  <a:srgbClr val="4D9DFF"/>
                </a:solidFill>
                <a:latin typeface="Courier New" panose="02070309020205020404" pitchFamily="49" charset="0"/>
              </a:rPr>
              <a:t>family</a:t>
            </a:r>
            <a:r>
              <a:rPr lang="en-US" sz="1800" b="0" dirty="0">
                <a:solidFill>
                  <a:srgbClr val="FFFFFF"/>
                </a:solidFill>
                <a:latin typeface="Courier New" panose="02070309020205020404" pitchFamily="49" charset="0"/>
              </a:rPr>
              <a:t> = </a:t>
            </a:r>
            <a:r>
              <a:rPr lang="en-US" sz="1800" b="0" dirty="0">
                <a:solidFill>
                  <a:srgbClr val="FF3DFF"/>
                </a:solidFill>
                <a:latin typeface="Courier New" panose="02070309020205020404" pitchFamily="49" charset="0"/>
              </a:rPr>
              <a:t>"Arial"</a:t>
            </a:r>
            <a:r>
              <a:rPr lang="en-US" sz="1800" b="0" dirty="0">
                <a:solidFill>
                  <a:srgbClr val="FFFFFF"/>
                </a:solidFill>
                <a:latin typeface="Courier New" panose="02070309020205020404" pitchFamily="49" charset="0"/>
              </a:rPr>
              <a:t> </a:t>
            </a:r>
            <a:r>
              <a:rPr lang="en-US" sz="1800" b="0" dirty="0">
                <a:solidFill>
                  <a:srgbClr val="4D9DFF"/>
                </a:solidFill>
                <a:latin typeface="Courier New" panose="02070309020205020404" pitchFamily="49" charset="0"/>
              </a:rPr>
              <a:t>style</a:t>
            </a:r>
            <a:r>
              <a:rPr lang="en-US" sz="1800" b="0" dirty="0">
                <a:solidFill>
                  <a:srgbClr val="FFFFFF"/>
                </a:solidFill>
                <a:latin typeface="Courier New" panose="02070309020205020404" pitchFamily="49" charset="0"/>
              </a:rPr>
              <a:t> = italic </a:t>
            </a:r>
            <a:r>
              <a:rPr lang="en-US" sz="1800" b="0" dirty="0">
                <a:solidFill>
                  <a:srgbClr val="4D9DFF"/>
                </a:solidFill>
                <a:latin typeface="Courier New" panose="02070309020205020404" pitchFamily="49" charset="0"/>
              </a:rPr>
              <a:t>size</a:t>
            </a:r>
            <a:r>
              <a:rPr lang="en-US" sz="1800" b="0" dirty="0">
                <a:solidFill>
                  <a:srgbClr val="FFFFFF"/>
                </a:solidFill>
                <a:latin typeface="Courier New" panose="02070309020205020404" pitchFamily="49" charset="0"/>
              </a:rPr>
              <a:t> = </a:t>
            </a:r>
            <a:r>
              <a:rPr lang="en-US" sz="1800" b="1" dirty="0">
                <a:solidFill>
                  <a:srgbClr val="0CACA4"/>
                </a:solidFill>
                <a:latin typeface="Courier New" panose="02070309020205020404" pitchFamily="49" charset="0"/>
              </a:rPr>
              <a:t>10</a:t>
            </a:r>
            <a:r>
              <a:rPr lang="en-US" sz="1800" b="0" dirty="0">
                <a:solidFill>
                  <a:srgbClr val="FFFFFF"/>
                </a:solidFill>
                <a:latin typeface="Courier New" panose="02070309020205020404" pitchFamily="49" charset="0"/>
              </a:rPr>
              <a:t> </a:t>
            </a:r>
            <a:r>
              <a:rPr lang="en-US" sz="1800" b="0" dirty="0">
                <a:solidFill>
                  <a:srgbClr val="4D9DFF"/>
                </a:solidFill>
                <a:latin typeface="Courier New" panose="02070309020205020404" pitchFamily="49" charset="0"/>
              </a:rPr>
              <a:t>color</a:t>
            </a:r>
            <a:r>
              <a:rPr lang="en-US" sz="1800" b="0" dirty="0">
                <a:solidFill>
                  <a:srgbClr val="FFFFFF"/>
                </a:solidFill>
                <a:latin typeface="Courier New" panose="02070309020205020404" pitchFamily="49" charset="0"/>
              </a:rPr>
              <a:t> = blue) </a:t>
            </a:r>
            <a:r>
              <a:rPr lang="en-US" sz="1800" b="0" dirty="0">
                <a:solidFill>
                  <a:srgbClr val="FF3DFF"/>
                </a:solidFill>
                <a:latin typeface="Courier New" panose="02070309020205020404" pitchFamily="49" charset="0"/>
              </a:rPr>
              <a:t>"&amp;</a:t>
            </a:r>
            <a:r>
              <a:rPr lang="en-US" sz="1800" b="0" dirty="0" err="1">
                <a:solidFill>
                  <a:srgbClr val="FF3DFF"/>
                </a:solidFill>
                <a:latin typeface="Courier New" panose="02070309020205020404" pitchFamily="49" charset="0"/>
              </a:rPr>
              <a:t>sysdate</a:t>
            </a:r>
            <a:r>
              <a:rPr lang="en-US" sz="1800" b="0" dirty="0">
                <a:solidFill>
                  <a:srgbClr val="FF3DFF"/>
                </a:solidFill>
                <a:latin typeface="Courier New" panose="02070309020205020404" pitchFamily="49" charset="0"/>
              </a:rPr>
              <a:t>"</a:t>
            </a:r>
            <a:r>
              <a:rPr lang="en-US" sz="1800" b="0" dirty="0">
                <a:solidFill>
                  <a:srgbClr val="FFFFFF"/>
                </a:solidFill>
                <a:latin typeface="Courier New" panose="02070309020205020404" pitchFamily="49" charset="0"/>
              </a:rPr>
              <a:t>;</a:t>
            </a:r>
          </a:p>
          <a:p>
            <a:endParaRPr lang="en-US" dirty="0"/>
          </a:p>
        </p:txBody>
      </p:sp>
      <p:sp>
        <p:nvSpPr>
          <p:cNvPr id="4" name="Slide Number Placeholder 3"/>
          <p:cNvSpPr>
            <a:spLocks noGrp="1"/>
          </p:cNvSpPr>
          <p:nvPr>
            <p:ph type="sldNum" sz="quarter" idx="5"/>
          </p:nvPr>
        </p:nvSpPr>
        <p:spPr/>
        <p:txBody>
          <a:bodyPr/>
          <a:lstStyle/>
          <a:p>
            <a:fld id="{38B7D484-C51B-47AF-BB69-9185E96EFE36}" type="slidenum">
              <a:rPr lang="en-US" smtClean="0"/>
              <a:t>16</a:t>
            </a:fld>
            <a:endParaRPr lang="en-US"/>
          </a:p>
        </p:txBody>
      </p:sp>
    </p:spTree>
    <p:extLst>
      <p:ext uri="{BB962C8B-B14F-4D97-AF65-F5344CB8AC3E}">
        <p14:creationId xmlns:p14="http://schemas.microsoft.com/office/powerpoint/2010/main" val="1318422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Josh</a:t>
            </a:r>
          </a:p>
          <a:p>
            <a:endParaRPr lang="en-US" dirty="0"/>
          </a:p>
          <a:p>
            <a:r>
              <a:rPr lang="en-US" dirty="0"/>
              <a:t>&lt;&lt; Open Exercise3a – use INSET statement to build the table that is embedded within the wall area --- </a:t>
            </a:r>
            <a:r>
              <a:rPr lang="en-US" i="1" dirty="0"/>
              <a:t>Maybe have them adjust the spacing and change the attributes. </a:t>
            </a:r>
            <a:r>
              <a:rPr lang="en-US" dirty="0"/>
              <a:t>&gt;&gt;</a:t>
            </a:r>
          </a:p>
          <a:p>
            <a:endParaRPr lang="en-US" dirty="0"/>
          </a:p>
          <a:p>
            <a:r>
              <a:rPr lang="en-US" dirty="0"/>
              <a:t>NOT shown is annotate data step.</a:t>
            </a:r>
          </a:p>
          <a:p>
            <a:endParaRPr lang="en-US" dirty="0"/>
          </a:p>
          <a:p>
            <a:r>
              <a:rPr lang="en-US" dirty="0"/>
              <a:t>NOTE that the spacing in the INSET is important so that it appears correct in the output.  The pink represents blank spaces.  There are 4 sets of statements within the INSET.  The first line has 35 spaces between the first part of the line and the second.  For the next three lines you will need to play around to get the alignment right. </a:t>
            </a:r>
          </a:p>
          <a:p>
            <a:endParaRPr lang="en-US" dirty="0"/>
          </a:p>
          <a:p>
            <a:r>
              <a:rPr lang="en-US" dirty="0"/>
              <a:t>ANIMA1:  Here is what it would look like in a SAS editor if you had it each line on one line.</a:t>
            </a:r>
          </a:p>
        </p:txBody>
      </p:sp>
      <p:sp>
        <p:nvSpPr>
          <p:cNvPr id="4" name="Slide Number Placeholder 3"/>
          <p:cNvSpPr>
            <a:spLocks noGrp="1"/>
          </p:cNvSpPr>
          <p:nvPr>
            <p:ph type="sldNum" sz="quarter" idx="5"/>
          </p:nvPr>
        </p:nvSpPr>
        <p:spPr/>
        <p:txBody>
          <a:bodyPr/>
          <a:lstStyle/>
          <a:p>
            <a:fld id="{38B7D484-C51B-47AF-BB69-9185E96EFE36}" type="slidenum">
              <a:rPr lang="en-US" smtClean="0"/>
              <a:t>19</a:t>
            </a:fld>
            <a:endParaRPr lang="en-US"/>
          </a:p>
        </p:txBody>
      </p:sp>
    </p:spTree>
    <p:extLst>
      <p:ext uri="{BB962C8B-B14F-4D97-AF65-F5344CB8AC3E}">
        <p14:creationId xmlns:p14="http://schemas.microsoft.com/office/powerpoint/2010/main" val="40904968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Richann</a:t>
            </a:r>
          </a:p>
          <a:p>
            <a:br>
              <a:rPr lang="en-US" dirty="0"/>
            </a:br>
            <a:r>
              <a:rPr lang="en-US" dirty="0"/>
              <a:t>For this next bit we are going to use the DRAWTEXT statement within the OVERLAY to build the table within the graph.</a:t>
            </a:r>
          </a:p>
          <a:p>
            <a:endParaRPr lang="en-US" dirty="0"/>
          </a:p>
          <a:p>
            <a:r>
              <a:rPr lang="en-US" dirty="0"/>
              <a:t>DRAWTEXT statements shown on next slide</a:t>
            </a:r>
          </a:p>
          <a:p>
            <a:endParaRPr lang="en-US" dirty="0"/>
          </a:p>
        </p:txBody>
      </p:sp>
      <p:sp>
        <p:nvSpPr>
          <p:cNvPr id="4" name="Slide Number Placeholder 3"/>
          <p:cNvSpPr>
            <a:spLocks noGrp="1"/>
          </p:cNvSpPr>
          <p:nvPr>
            <p:ph type="sldNum" sz="quarter" idx="5"/>
          </p:nvPr>
        </p:nvSpPr>
        <p:spPr/>
        <p:txBody>
          <a:bodyPr/>
          <a:lstStyle/>
          <a:p>
            <a:fld id="{38B7D484-C51B-47AF-BB69-9185E96EFE36}" type="slidenum">
              <a:rPr lang="en-US" smtClean="0"/>
              <a:t>21</a:t>
            </a:fld>
            <a:endParaRPr lang="en-US"/>
          </a:p>
        </p:txBody>
      </p:sp>
    </p:spTree>
    <p:extLst>
      <p:ext uri="{BB962C8B-B14F-4D97-AF65-F5344CB8AC3E}">
        <p14:creationId xmlns:p14="http://schemas.microsoft.com/office/powerpoint/2010/main" val="30718658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Richann</a:t>
            </a:r>
          </a:p>
          <a:p>
            <a:endParaRPr lang="en-US" dirty="0"/>
          </a:p>
          <a:p>
            <a:r>
              <a:rPr lang="en-US" dirty="0"/>
              <a:t>DRAWTEXT allows you to indicate exactly what you want displayed and where you want it displayed.  You would need to specify the font size and the exact location in the graph of where the text is to be placed.  This is where understanding the DRAWSPACE comes in handy.  Notice that we use options like XSPACE and YSPACE.  XSPACE uses WALLPERCENT and we have a value of 20.  So, we are starting at 20% of the wall on the X axis.  The ANCHOR option is telling us where to anchor the text box.  We are anchoring it on the left at the 20% mark along the X axis.</a:t>
            </a:r>
          </a:p>
          <a:p>
            <a:r>
              <a:rPr lang="en-US" dirty="0"/>
              <a:t>For YSPACE we use DATAVALUE and for the first line we are at 99.  The Y axis goes from 0 to 100 which indicates we are going to be at the top of the graph.</a:t>
            </a:r>
          </a:p>
          <a:p>
            <a:endParaRPr lang="en-US" dirty="0"/>
          </a:p>
          <a:p>
            <a:r>
              <a:rPr lang="en-US" dirty="0"/>
              <a:t>&lt;&lt; Open Exercise3b – Run the code … Notice that like the INSET for SGPLOT the spacing is important to get things to line up --- </a:t>
            </a:r>
            <a:r>
              <a:rPr lang="en-US" i="1" dirty="0"/>
              <a:t>adjust the spacing and change the attributes, e.g., change anchor to right for one of the statements </a:t>
            </a:r>
            <a:r>
              <a:rPr lang="en-US" dirty="0"/>
              <a:t>&gt;&gt;</a:t>
            </a:r>
          </a:p>
          <a:p>
            <a:endParaRPr lang="en-US" dirty="0"/>
          </a:p>
          <a:p>
            <a:endParaRPr lang="en-US" dirty="0"/>
          </a:p>
        </p:txBody>
      </p:sp>
      <p:sp>
        <p:nvSpPr>
          <p:cNvPr id="4" name="Slide Number Placeholder 3"/>
          <p:cNvSpPr>
            <a:spLocks noGrp="1"/>
          </p:cNvSpPr>
          <p:nvPr>
            <p:ph type="sldNum" sz="quarter" idx="5"/>
          </p:nvPr>
        </p:nvSpPr>
        <p:spPr/>
        <p:txBody>
          <a:bodyPr/>
          <a:lstStyle/>
          <a:p>
            <a:fld id="{38B7D484-C51B-47AF-BB69-9185E96EFE36}" type="slidenum">
              <a:rPr lang="en-US" smtClean="0"/>
              <a:t>22</a:t>
            </a:fld>
            <a:endParaRPr lang="en-US"/>
          </a:p>
        </p:txBody>
      </p:sp>
    </p:spTree>
    <p:extLst>
      <p:ext uri="{BB962C8B-B14F-4D97-AF65-F5344CB8AC3E}">
        <p14:creationId xmlns:p14="http://schemas.microsoft.com/office/powerpoint/2010/main" val="23555296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Richann </a:t>
            </a:r>
          </a:p>
          <a:p>
            <a:endParaRPr lang="en-US" dirty="0"/>
          </a:p>
          <a:p>
            <a:r>
              <a:rPr lang="en-US" dirty="0"/>
              <a:t>Both techniques required us to make sure the alignment was right with the use of a lot of spaces.  Let’s try another approach.</a:t>
            </a:r>
          </a:p>
        </p:txBody>
      </p:sp>
      <p:sp>
        <p:nvSpPr>
          <p:cNvPr id="4" name="Slide Number Placeholder 3"/>
          <p:cNvSpPr>
            <a:spLocks noGrp="1"/>
          </p:cNvSpPr>
          <p:nvPr>
            <p:ph type="sldNum" sz="quarter" idx="5"/>
          </p:nvPr>
        </p:nvSpPr>
        <p:spPr/>
        <p:txBody>
          <a:bodyPr/>
          <a:lstStyle/>
          <a:p>
            <a:fld id="{38B7D484-C51B-47AF-BB69-9185E96EFE36}" type="slidenum">
              <a:rPr lang="en-US" smtClean="0"/>
              <a:t>23</a:t>
            </a:fld>
            <a:endParaRPr lang="en-US"/>
          </a:p>
        </p:txBody>
      </p:sp>
    </p:spTree>
    <p:extLst>
      <p:ext uri="{BB962C8B-B14F-4D97-AF65-F5344CB8AC3E}">
        <p14:creationId xmlns:p14="http://schemas.microsoft.com/office/powerpoint/2010/main" val="5053763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Richann</a:t>
            </a:r>
          </a:p>
          <a:p>
            <a:endParaRPr lang="en-US" dirty="0"/>
          </a:p>
          <a:p>
            <a:r>
              <a:rPr lang="en-US" dirty="0"/>
              <a:t>In this example, we demonstrate two things.  Nested layouts and MVAR.  Let’s talk about the nested layout.  Shown here you see that within LAYOUT OVERLAY we have a comment indicating that we are going to use a GRIDDED layout.  The code is shown on the next slide, and we will get to that.  The main thing is that we are nesting it within the OVERLAY.</a:t>
            </a:r>
          </a:p>
          <a:p>
            <a:endParaRPr lang="en-US" sz="1200" b="0" i="0" u="none" strike="noStrike" baseline="0" dirty="0">
              <a:latin typeface="Calibri" panose="020F0502020204030204" pitchFamily="34" charset="0"/>
            </a:endParaRPr>
          </a:p>
          <a:p>
            <a:r>
              <a:rPr lang="en-US" sz="1200" b="0" i="0" u="none" strike="noStrike" baseline="0" dirty="0">
                <a:latin typeface="Calibri" panose="020F0502020204030204" pitchFamily="34" charset="0"/>
              </a:rPr>
              <a:t>Before I show you the nested layout, I want to explain this</a:t>
            </a:r>
            <a:r>
              <a:rPr lang="en-US" dirty="0"/>
              <a:t> new concept. MVAR.. MVAR statement indicates the macro variables that can be referenced within the template definition. In this example, it will be used to create the embedded table.</a:t>
            </a:r>
          </a:p>
          <a:p>
            <a:endParaRPr lang="en-US" dirty="0"/>
          </a:p>
          <a:p>
            <a:r>
              <a:rPr lang="en-US" dirty="0"/>
              <a:t>The advantage of using MVAR or MVARN within PROC TEMPLATE is that you don’t need to embed the definition within a macro in order for it to use the macro variables.  While you can still use macro variables within the template definition, it requires that the macro variables be defined.  Therefore, if the template definition is compiled and saved in the template store, then it cannot reference macro variables with the ampersand (&amp;).  </a:t>
            </a:r>
            <a:r>
              <a:rPr lang="en-US" sz="1800" b="0" i="0" u="none" strike="noStrike" baseline="0" dirty="0">
                <a:latin typeface="Calibri" panose="020F0502020204030204" pitchFamily="34" charset="0"/>
              </a:rPr>
              <a:t>The symbols that reference the macro variables resolve at execution rather than resolve at compilation. Resolving at execution rather than at compilation means that your macro variables can be created after your PROC TEMPLATE code.  For example, if CMSTAT was not listed in the MVAR statement and we replace CMSTAT with “&amp;CMSTAT” in the template definition and compile the template definition, we would get a WARNING message indicating that CMSTAT not resolved.</a:t>
            </a:r>
          </a:p>
          <a:p>
            <a:endParaRPr lang="en-US" sz="1800" b="0" i="0" u="none" strike="noStrike" baseline="0" dirty="0">
              <a:latin typeface="Calibri" panose="020F0502020204030204" pitchFamily="34" charset="0"/>
            </a:endParaRPr>
          </a:p>
          <a:p>
            <a:endParaRPr lang="en-US" sz="1800" b="0" i="0" u="none" strike="noStrike" baseline="0" dirty="0">
              <a:latin typeface="Calibri" panose="020F0502020204030204" pitchFamily="34" charset="0"/>
            </a:endParaRPr>
          </a:p>
          <a:p>
            <a:r>
              <a:rPr lang="en-US" sz="1800" b="0" i="0" u="none" strike="noStrike" baseline="0" dirty="0">
                <a:latin typeface="Calibri" panose="020F0502020204030204" pitchFamily="34" charset="0"/>
              </a:rPr>
              <a:t>To see how this works, close your SAS session and start a fresh session and open Exercise 3c.  Don’t run anything yet.  Go to the PROC TEMPLATE portion and delete CMSTAT on the MVAR statement.  </a:t>
            </a:r>
          </a:p>
          <a:p>
            <a:endParaRPr lang="en-US" sz="1800" b="0" i="0" u="none" strike="noStrike" baseline="0" dirty="0">
              <a:latin typeface="Calibri" panose="020F0502020204030204" pitchFamily="34" charset="0"/>
            </a:endParaRPr>
          </a:p>
        </p:txBody>
      </p:sp>
      <p:sp>
        <p:nvSpPr>
          <p:cNvPr id="4" name="Slide Number Placeholder 3"/>
          <p:cNvSpPr>
            <a:spLocks noGrp="1"/>
          </p:cNvSpPr>
          <p:nvPr>
            <p:ph type="sldNum" sz="quarter" idx="5"/>
          </p:nvPr>
        </p:nvSpPr>
        <p:spPr/>
        <p:txBody>
          <a:bodyPr/>
          <a:lstStyle/>
          <a:p>
            <a:fld id="{38B7D484-C51B-47AF-BB69-9185E96EFE36}" type="slidenum">
              <a:rPr lang="en-US" smtClean="0"/>
              <a:t>24</a:t>
            </a:fld>
            <a:endParaRPr lang="en-US"/>
          </a:p>
        </p:txBody>
      </p:sp>
    </p:spTree>
    <p:extLst>
      <p:ext uri="{BB962C8B-B14F-4D97-AF65-F5344CB8AC3E}">
        <p14:creationId xmlns:p14="http://schemas.microsoft.com/office/powerpoint/2010/main" val="14571342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1B7A1B"/>
                </a:solidFill>
                <a:latin typeface="+mj-lt"/>
                <a:ea typeface="Calibri" panose="020F0502020204030204" pitchFamily="34" charset="0"/>
                <a:cs typeface="Calibri" panose="020F0502020204030204" pitchFamily="34" charset="0"/>
              </a:rPr>
              <a:t>Richann </a:t>
            </a:r>
          </a:p>
          <a:p>
            <a:endParaRPr lang="en-US" sz="1200" dirty="0">
              <a:solidFill>
                <a:srgbClr val="1B7A1B"/>
              </a:solidFill>
              <a:latin typeface="+mj-lt"/>
              <a:ea typeface="Calibri" panose="020F0502020204030204" pitchFamily="34" charset="0"/>
              <a:cs typeface="Calibri" panose="020F0502020204030204" pitchFamily="34" charset="0"/>
            </a:endParaRPr>
          </a:p>
          <a:p>
            <a:r>
              <a:rPr lang="en-US" sz="1200" dirty="0">
                <a:solidFill>
                  <a:srgbClr val="1B7A1B"/>
                </a:solidFill>
                <a:latin typeface="+mj-lt"/>
                <a:ea typeface="Calibri" panose="020F0502020204030204" pitchFamily="34" charset="0"/>
                <a:cs typeface="Calibri" panose="020F0502020204030204" pitchFamily="34" charset="0"/>
              </a:rPr>
              <a:t>Change CMSTAT to “&amp;CMSTAT” and ONLY run the PROC TEMPLATE portion.  You get a WARNING message about CMSTAT not found.  Now run the entire program.  The message is gone because the </a:t>
            </a:r>
            <a:r>
              <a:rPr lang="en-US" sz="1200" dirty="0" err="1">
                <a:solidFill>
                  <a:srgbClr val="1B7A1B"/>
                </a:solidFill>
                <a:latin typeface="+mj-lt"/>
                <a:ea typeface="Calibri" panose="020F0502020204030204" pitchFamily="34" charset="0"/>
                <a:cs typeface="Calibri" panose="020F0502020204030204" pitchFamily="34" charset="0"/>
              </a:rPr>
              <a:t>SETUP.sas</a:t>
            </a:r>
            <a:r>
              <a:rPr lang="en-US" sz="1200" dirty="0">
                <a:solidFill>
                  <a:srgbClr val="1B7A1B"/>
                </a:solidFill>
                <a:latin typeface="+mj-lt"/>
                <a:ea typeface="Calibri" panose="020F0502020204030204" pitchFamily="34" charset="0"/>
                <a:cs typeface="Calibri" panose="020F0502020204030204" pitchFamily="34" charset="0"/>
              </a:rPr>
              <a:t> creates the macro variable and puts it in the symbol table to be referenced.  Thus, if you use the &amp; notation for macro variables, it requires that either the template definition be encased in a macro definition or the macro variable already defined.  </a:t>
            </a:r>
          </a:p>
          <a:p>
            <a:endParaRPr lang="en-US" sz="1200" dirty="0">
              <a:solidFill>
                <a:srgbClr val="1B7A1B"/>
              </a:solidFill>
              <a:latin typeface="+mj-lt"/>
              <a:ea typeface="Calibri" panose="020F0502020204030204" pitchFamily="34" charset="0"/>
              <a:cs typeface="Calibri" panose="020F0502020204030204" pitchFamily="34" charset="0"/>
            </a:endParaRPr>
          </a:p>
          <a:p>
            <a:r>
              <a:rPr lang="en-US" sz="1200" dirty="0">
                <a:solidFill>
                  <a:srgbClr val="1B7A1B"/>
                </a:solidFill>
                <a:latin typeface="+mj-lt"/>
                <a:ea typeface="Calibri" panose="020F0502020204030204" pitchFamily="34" charset="0"/>
                <a:cs typeface="Calibri" panose="020F0502020204030204" pitchFamily="34" charset="0"/>
              </a:rPr>
              <a:t>With PROC TEMPLATE, we can circumvent this with MVAR or NMVAR that way we can save the template definition in the template store for future use.</a:t>
            </a:r>
          </a:p>
          <a:p>
            <a:endParaRPr lang="en-US" sz="1200" dirty="0">
              <a:solidFill>
                <a:srgbClr val="1B7A1B"/>
              </a:solidFill>
              <a:latin typeface="+mj-lt"/>
              <a:ea typeface="Calibri" panose="020F0502020204030204" pitchFamily="34" charset="0"/>
              <a:cs typeface="Calibri" panose="020F0502020204030204" pitchFamily="34" charset="0"/>
            </a:endParaRPr>
          </a:p>
          <a:p>
            <a:r>
              <a:rPr lang="en-US" sz="1200" dirty="0">
                <a:solidFill>
                  <a:srgbClr val="1B7A1B"/>
                </a:solidFill>
                <a:latin typeface="+mj-lt"/>
                <a:ea typeface="Calibri" panose="020F0502020204030204" pitchFamily="34" charset="0"/>
                <a:cs typeface="Calibri" panose="020F0502020204030204" pitchFamily="34" charset="0"/>
              </a:rPr>
              <a:t>Now that we played around with the macro variables and understand the difference between MVAR and &amp; reference, let’s turn our attention back to the nested layout.  As with most things in PROC TEMPLATE, there are options that help to control what the grid will look like.  Here we specify that we want 4 columns and that we want the columns filled out by ROW.  So, we will complete a row before moving to the next one.  We also want this grid at the top.</a:t>
            </a:r>
          </a:p>
          <a:p>
            <a:endParaRPr lang="en-US" sz="1200" dirty="0">
              <a:solidFill>
                <a:srgbClr val="1B7A1B"/>
              </a:solidFill>
              <a:latin typeface="+mj-lt"/>
              <a:ea typeface="Calibri" panose="020F0502020204030204" pitchFamily="34" charset="0"/>
              <a:cs typeface="Calibri" panose="020F0502020204030204" pitchFamily="34" charset="0"/>
            </a:endParaRPr>
          </a:p>
          <a:p>
            <a:r>
              <a:rPr lang="en-US" sz="1200" dirty="0">
                <a:solidFill>
                  <a:srgbClr val="1B7A1B"/>
                </a:solidFill>
                <a:latin typeface="+mj-lt"/>
                <a:ea typeface="Calibri" panose="020F0502020204030204" pitchFamily="34" charset="0"/>
                <a:cs typeface="Calibri" panose="020F0502020204030204" pitchFamily="34" charset="0"/>
              </a:rPr>
              <a:t>Each ENTRY represents a cell in the grid.  If there are blank cells, then those are indicated as shown here. Note that the macro variables that were specified on the MVAR do not have &amp;.  This is definitely easier than trying to align with a bunch of spaces.</a:t>
            </a:r>
            <a:endParaRPr lang="en-US" sz="1200" dirty="0">
              <a:latin typeface="+mj-lt"/>
              <a:ea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5"/>
          </p:nvPr>
        </p:nvSpPr>
        <p:spPr/>
        <p:txBody>
          <a:bodyPr/>
          <a:lstStyle/>
          <a:p>
            <a:fld id="{38B7D484-C51B-47AF-BB69-9185E96EFE36}" type="slidenum">
              <a:rPr lang="en-US" smtClean="0"/>
              <a:t>25</a:t>
            </a:fld>
            <a:endParaRPr lang="en-US"/>
          </a:p>
        </p:txBody>
      </p:sp>
    </p:spTree>
    <p:extLst>
      <p:ext uri="{BB962C8B-B14F-4D97-AF65-F5344CB8AC3E}">
        <p14:creationId xmlns:p14="http://schemas.microsoft.com/office/powerpoint/2010/main" val="38844108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B7D484-C51B-47AF-BB69-9185E96EFE36}" type="slidenum">
              <a:rPr lang="en-US" smtClean="0"/>
              <a:t>26</a:t>
            </a:fld>
            <a:endParaRPr lang="en-US"/>
          </a:p>
        </p:txBody>
      </p:sp>
    </p:spTree>
    <p:extLst>
      <p:ext uri="{BB962C8B-B14F-4D97-AF65-F5344CB8AC3E}">
        <p14:creationId xmlns:p14="http://schemas.microsoft.com/office/powerpoint/2010/main" val="651177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 graph is written to the RTF destination, the titles and footnotes are in the system header/footer section of the document.</a:t>
            </a:r>
          </a:p>
        </p:txBody>
      </p:sp>
      <p:sp>
        <p:nvSpPr>
          <p:cNvPr id="4" name="Slide Number Placeholder 3"/>
          <p:cNvSpPr>
            <a:spLocks noGrp="1"/>
          </p:cNvSpPr>
          <p:nvPr>
            <p:ph type="sldNum" sz="quarter" idx="5"/>
          </p:nvPr>
        </p:nvSpPr>
        <p:spPr/>
        <p:txBody>
          <a:bodyPr/>
          <a:lstStyle/>
          <a:p>
            <a:fld id="{38B7D484-C51B-47AF-BB69-9185E96EFE36}" type="slidenum">
              <a:rPr lang="en-US" smtClean="0"/>
              <a:t>5</a:t>
            </a:fld>
            <a:endParaRPr lang="en-US"/>
          </a:p>
        </p:txBody>
      </p:sp>
    </p:spTree>
    <p:extLst>
      <p:ext uri="{BB962C8B-B14F-4D97-AF65-F5344CB8AC3E}">
        <p14:creationId xmlns:p14="http://schemas.microsoft.com/office/powerpoint/2010/main" val="19184747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our last exercise, we are going to move the table outside of area where the bar chart resides.</a:t>
            </a:r>
          </a:p>
          <a:p>
            <a:endParaRPr lang="en-US" dirty="0"/>
          </a:p>
          <a:p>
            <a:r>
              <a:rPr lang="en-US" dirty="0"/>
              <a:t>With PROC TEMPLATE, there are different layouts. We talked about OVERLAY and GRIDDED.  Now we introduce the LATTICE.  This allows us to split the graph into different sizes based on our needs.</a:t>
            </a:r>
          </a:p>
          <a:p>
            <a:endParaRPr lang="en-US" dirty="0"/>
          </a:p>
          <a:p>
            <a:r>
              <a:rPr lang="en-US" dirty="0"/>
              <a:t>In the previous exercise, the GRIDDED layout was nested within OVERLAY.  Here the GRIDDED layout can be moved to outside of the OVERLAY with both the GRIDDED and OVERLAY layouts being nested within the LATTICE.  LATTICE allows you to determine the weight for each cell.  Since we want these to be displayed in rows, we indicate the number of rows with the first row using 20% of the graph area and the second row using 80% of the graph area.</a:t>
            </a:r>
          </a:p>
          <a:p>
            <a:endParaRPr lang="en-US" dirty="0"/>
          </a:p>
          <a:p>
            <a:r>
              <a:rPr lang="en-US" dirty="0"/>
              <a:t>The GRIDDED layout is moved to above the OVERLAY layout since we want it to appear above the graph.</a:t>
            </a:r>
          </a:p>
          <a:p>
            <a:endParaRPr lang="en-US" dirty="0"/>
          </a:p>
          <a:p>
            <a:endParaRPr lang="en-US" dirty="0"/>
          </a:p>
          <a:p>
            <a:r>
              <a:rPr lang="en-US" dirty="0"/>
              <a:t>&lt;&lt; Open Exercise 4 … switch row weights to .8 and .2 and move the GRIDDED layout below the OVERLAY layout &gt;&gt;</a:t>
            </a:r>
          </a:p>
        </p:txBody>
      </p:sp>
      <p:sp>
        <p:nvSpPr>
          <p:cNvPr id="4" name="Slide Number Placeholder 3"/>
          <p:cNvSpPr>
            <a:spLocks noGrp="1"/>
          </p:cNvSpPr>
          <p:nvPr>
            <p:ph type="sldNum" sz="quarter" idx="5"/>
          </p:nvPr>
        </p:nvSpPr>
        <p:spPr/>
        <p:txBody>
          <a:bodyPr/>
          <a:lstStyle/>
          <a:p>
            <a:fld id="{38B7D484-C51B-47AF-BB69-9185E96EFE36}" type="slidenum">
              <a:rPr lang="en-US" smtClean="0"/>
              <a:t>28</a:t>
            </a:fld>
            <a:endParaRPr lang="en-US"/>
          </a:p>
        </p:txBody>
      </p:sp>
    </p:spTree>
    <p:extLst>
      <p:ext uri="{BB962C8B-B14F-4D97-AF65-F5344CB8AC3E}">
        <p14:creationId xmlns:p14="http://schemas.microsoft.com/office/powerpoint/2010/main" val="2399076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Josh</a:t>
            </a:r>
          </a:p>
          <a:p>
            <a:endParaRPr lang="en-US" dirty="0"/>
          </a:p>
          <a:p>
            <a:r>
              <a:rPr lang="en-US" dirty="0"/>
              <a:t>&lt;&lt; Open Exercise 1a – Enter the plot statement to create a vertical bar chart and display the values &gt;&gt;</a:t>
            </a:r>
          </a:p>
        </p:txBody>
      </p:sp>
      <p:sp>
        <p:nvSpPr>
          <p:cNvPr id="4" name="Slide Number Placeholder 3"/>
          <p:cNvSpPr>
            <a:spLocks noGrp="1"/>
          </p:cNvSpPr>
          <p:nvPr>
            <p:ph type="sldNum" sz="quarter" idx="5"/>
          </p:nvPr>
        </p:nvSpPr>
        <p:spPr/>
        <p:txBody>
          <a:bodyPr/>
          <a:lstStyle/>
          <a:p>
            <a:fld id="{38B7D484-C51B-47AF-BB69-9185E96EFE36}" type="slidenum">
              <a:rPr lang="en-US" smtClean="0"/>
              <a:t>6</a:t>
            </a:fld>
            <a:endParaRPr lang="en-US"/>
          </a:p>
        </p:txBody>
      </p:sp>
    </p:spTree>
    <p:extLst>
      <p:ext uri="{BB962C8B-B14F-4D97-AF65-F5344CB8AC3E}">
        <p14:creationId xmlns:p14="http://schemas.microsoft.com/office/powerpoint/2010/main" val="4231711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Richann</a:t>
            </a:r>
          </a:p>
          <a:p>
            <a:endParaRPr lang="en-US" dirty="0"/>
          </a:p>
          <a:p>
            <a:r>
              <a:rPr lang="en-US" dirty="0"/>
              <a:t>Before we can create a template, we need to understand the different components.</a:t>
            </a:r>
          </a:p>
          <a:p>
            <a:endParaRPr lang="en-US" dirty="0"/>
          </a:p>
          <a:p>
            <a:r>
              <a:rPr lang="en-US" dirty="0"/>
              <a:t>Every graph template starts with DEFINE STATGRAPH and ends with END.  This is our template sandwich.  Everything in between are the goodies.  We have to give our template a name so that when we render it we can associate the correct template with the data.</a:t>
            </a:r>
          </a:p>
        </p:txBody>
      </p:sp>
      <p:sp>
        <p:nvSpPr>
          <p:cNvPr id="4" name="Slide Number Placeholder 3"/>
          <p:cNvSpPr>
            <a:spLocks noGrp="1"/>
          </p:cNvSpPr>
          <p:nvPr>
            <p:ph type="sldNum" sz="quarter" idx="5"/>
          </p:nvPr>
        </p:nvSpPr>
        <p:spPr/>
        <p:txBody>
          <a:bodyPr/>
          <a:lstStyle/>
          <a:p>
            <a:fld id="{38B7D484-C51B-47AF-BB69-9185E96EFE36}" type="slidenum">
              <a:rPr lang="en-US" smtClean="0"/>
              <a:t>7</a:t>
            </a:fld>
            <a:endParaRPr lang="en-US"/>
          </a:p>
        </p:txBody>
      </p:sp>
    </p:spTree>
    <p:extLst>
      <p:ext uri="{BB962C8B-B14F-4D97-AF65-F5344CB8AC3E}">
        <p14:creationId xmlns:p14="http://schemas.microsoft.com/office/powerpoint/2010/main" val="36532306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Richann</a:t>
            </a:r>
          </a:p>
          <a:p>
            <a:endParaRPr lang="en-US" dirty="0"/>
          </a:p>
          <a:p>
            <a:r>
              <a:rPr lang="en-US" dirty="0"/>
              <a:t>Within the definition, we create another layer.  This layer begins with BEGINGRAPH and ends with ENDGRAPH.  There is at most one BEGINGRAPH within STATGRAPH.  This signals the start of the various components that will be used to be create a custom template.  ENDGRAPH signals the end of the graph template definition.</a:t>
            </a:r>
          </a:p>
          <a:p>
            <a:endParaRPr lang="en-US" dirty="0"/>
          </a:p>
          <a:p>
            <a:r>
              <a:rPr lang="en-US" dirty="0"/>
              <a:t>BEGINGRAPH has several different options that can be used to control walls, borders, colors, axis breaks as well as other features.  In this example, we illustrate the removal of the border around the graph.</a:t>
            </a:r>
          </a:p>
        </p:txBody>
      </p:sp>
      <p:sp>
        <p:nvSpPr>
          <p:cNvPr id="4" name="Slide Number Placeholder 3"/>
          <p:cNvSpPr>
            <a:spLocks noGrp="1"/>
          </p:cNvSpPr>
          <p:nvPr>
            <p:ph type="sldNum" sz="quarter" idx="5"/>
          </p:nvPr>
        </p:nvSpPr>
        <p:spPr/>
        <p:txBody>
          <a:bodyPr/>
          <a:lstStyle/>
          <a:p>
            <a:fld id="{38B7D484-C51B-47AF-BB69-9185E96EFE36}" type="slidenum">
              <a:rPr lang="en-US" smtClean="0"/>
              <a:t>8</a:t>
            </a:fld>
            <a:endParaRPr lang="en-US"/>
          </a:p>
        </p:txBody>
      </p:sp>
    </p:spTree>
    <p:extLst>
      <p:ext uri="{BB962C8B-B14F-4D97-AF65-F5344CB8AC3E}">
        <p14:creationId xmlns:p14="http://schemas.microsoft.com/office/powerpoint/2010/main" val="3190679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Richann</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LAYOUT allows you to specify the type of layout you want and assign the necessary options.  There are different layouts: OVERLAY, GRIDDED, LATTICE, DATAPANEL, DATALATTICE, as well as several others.</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Layouts can be nested depending on whether LATTICE, GRIDDED, DATAPANEL or DATALATTICE is used.  For each LAYOUT, you need to signal the end of the layout with ENDLAYOUT.  LAYOUTs have their own options that help to control AXIS (X, X2, Y or Y2). What type of data, such as LINEAR. Depending on the type of data, there are specific options for that as seen here.  We have linear data, so we use the LINEAROPTS to nest the options associated with linear data.</a:t>
            </a:r>
            <a:endParaRPr lang="en-US" dirty="0"/>
          </a:p>
        </p:txBody>
      </p:sp>
      <p:sp>
        <p:nvSpPr>
          <p:cNvPr id="4" name="Slide Number Placeholder 3"/>
          <p:cNvSpPr>
            <a:spLocks noGrp="1"/>
          </p:cNvSpPr>
          <p:nvPr>
            <p:ph type="sldNum" sz="quarter" idx="5"/>
          </p:nvPr>
        </p:nvSpPr>
        <p:spPr/>
        <p:txBody>
          <a:bodyPr/>
          <a:lstStyle/>
          <a:p>
            <a:fld id="{38B7D484-C51B-47AF-BB69-9185E96EFE36}" type="slidenum">
              <a:rPr lang="en-US" smtClean="0"/>
              <a:t>9</a:t>
            </a:fld>
            <a:endParaRPr lang="en-US"/>
          </a:p>
        </p:txBody>
      </p:sp>
    </p:spTree>
    <p:extLst>
      <p:ext uri="{BB962C8B-B14F-4D97-AF65-F5344CB8AC3E}">
        <p14:creationId xmlns:p14="http://schemas.microsoft.com/office/powerpoint/2010/main" val="26174085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Richann</a:t>
            </a:r>
          </a:p>
          <a:p>
            <a:endParaRPr lang="en-US" dirty="0">
              <a:effectLst/>
            </a:endParaRPr>
          </a:p>
          <a:p>
            <a:r>
              <a:rPr lang="en-US" dirty="0">
                <a:effectLst/>
              </a:rPr>
              <a:t>The majority of the work will take place within the LAYOUT block(s).  Depending on the type of layout(s) and plot(s) will drive how this portion is programmed.  If there are multiple layouts or nested layouts, then there needs to be a corresponding ENDLAYOUT for each. As many plot statements and their corresponding options needed to build the graph should be encompassed within the corresponding LAYOUT. </a:t>
            </a:r>
            <a:endParaRPr lang="en-US" dirty="0"/>
          </a:p>
          <a:p>
            <a:endParaRPr lang="en-US" dirty="0"/>
          </a:p>
          <a:p>
            <a:r>
              <a:rPr lang="en-US" dirty="0"/>
              <a:t>The options associated with the bar chart specifies that the bars should be vertical rather than horizontal.  In addition, each bar is to be labelled with the value. </a:t>
            </a:r>
          </a:p>
          <a:p>
            <a:endParaRPr lang="en-US" dirty="0"/>
          </a:p>
          <a:p>
            <a:r>
              <a:rPr lang="en-US" dirty="0"/>
              <a:t>&lt;&lt; Open Exercise 1b – let’s enter the plot statement to create a vertical bar chart. We want the bars to have the values as well &gt;&gt;</a:t>
            </a:r>
          </a:p>
        </p:txBody>
      </p:sp>
      <p:sp>
        <p:nvSpPr>
          <p:cNvPr id="4" name="Slide Number Placeholder 3"/>
          <p:cNvSpPr>
            <a:spLocks noGrp="1"/>
          </p:cNvSpPr>
          <p:nvPr>
            <p:ph type="sldNum" sz="quarter" idx="5"/>
          </p:nvPr>
        </p:nvSpPr>
        <p:spPr/>
        <p:txBody>
          <a:bodyPr/>
          <a:lstStyle/>
          <a:p>
            <a:fld id="{38B7D484-C51B-47AF-BB69-9185E96EFE36}" type="slidenum">
              <a:rPr lang="en-US" smtClean="0"/>
              <a:t>10</a:t>
            </a:fld>
            <a:endParaRPr lang="en-US"/>
          </a:p>
        </p:txBody>
      </p:sp>
    </p:spTree>
    <p:extLst>
      <p:ext uri="{BB962C8B-B14F-4D97-AF65-F5344CB8AC3E}">
        <p14:creationId xmlns:p14="http://schemas.microsoft.com/office/powerpoint/2010/main" val="21884645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Richann</a:t>
            </a:r>
          </a:p>
          <a:p>
            <a:endParaRPr lang="en-US" dirty="0"/>
          </a:p>
          <a:p>
            <a:r>
              <a:rPr lang="en-US" dirty="0"/>
              <a:t>Now that you have created your template, you need to render it by associating the data with it.</a:t>
            </a:r>
          </a:p>
          <a:p>
            <a:endParaRPr lang="en-US" dirty="0"/>
          </a:p>
          <a:p>
            <a:r>
              <a:rPr lang="en-US" dirty="0"/>
              <a:t>Once the template is defined you can associate any data with it as long as the components (i.e., variables) defined in the template reside in the data set.</a:t>
            </a:r>
          </a:p>
          <a:p>
            <a:r>
              <a:rPr lang="en-US" dirty="0"/>
              <a:t>With PROC SGRENDER, you can use  other SAS statements  such</a:t>
            </a:r>
          </a:p>
          <a:p>
            <a:pPr marL="171450" indent="-171450">
              <a:buFont typeface="Arial" panose="020B0604020202020204" pitchFamily="34" charset="0"/>
              <a:buChar char="•"/>
            </a:pPr>
            <a:r>
              <a:rPr lang="en-US" dirty="0"/>
              <a:t>By statement </a:t>
            </a:r>
          </a:p>
          <a:p>
            <a:pPr marL="171450" indent="-171450">
              <a:buFont typeface="Arial" panose="020B0604020202020204" pitchFamily="34" charset="0"/>
              <a:buChar char="•"/>
            </a:pPr>
            <a:r>
              <a:rPr lang="en-US" dirty="0"/>
              <a:t>Format statement</a:t>
            </a:r>
          </a:p>
          <a:p>
            <a:pPr marL="171450" indent="-171450">
              <a:buFont typeface="Arial" panose="020B0604020202020204" pitchFamily="34" charset="0"/>
              <a:buChar char="•"/>
            </a:pPr>
            <a:r>
              <a:rPr lang="en-US" dirty="0"/>
              <a:t>Label statement. </a:t>
            </a:r>
          </a:p>
          <a:p>
            <a:r>
              <a:rPr lang="en-US" dirty="0"/>
              <a:t>The use of a format statement could help to maintain a specific order in the data.  The label statement could be used to define the x and y-axis if the labels were not pre-defined in the template.  This could be beneficial if the template is used for producing multiple outputs but with different x and y-axis labels.  The by statement will allow the template to be rendered by groups. </a:t>
            </a:r>
          </a:p>
          <a:p>
            <a:endParaRPr lang="en-US" dirty="0"/>
          </a:p>
          <a:p>
            <a:r>
              <a:rPr lang="en-US" dirty="0"/>
              <a:t>&lt;&lt; Continue Exercise 1b – enter the name of the data set OUTD.TRTPCT and the name of the template that you just finished completing with the addition of the plot statement &gt;&gt;</a:t>
            </a:r>
          </a:p>
          <a:p>
            <a:endParaRPr lang="en-US" dirty="0"/>
          </a:p>
        </p:txBody>
      </p:sp>
      <p:sp>
        <p:nvSpPr>
          <p:cNvPr id="4" name="Slide Number Placeholder 3"/>
          <p:cNvSpPr>
            <a:spLocks noGrp="1"/>
          </p:cNvSpPr>
          <p:nvPr>
            <p:ph type="sldNum" sz="quarter" idx="5"/>
          </p:nvPr>
        </p:nvSpPr>
        <p:spPr/>
        <p:txBody>
          <a:bodyPr/>
          <a:lstStyle/>
          <a:p>
            <a:fld id="{38B7D484-C51B-47AF-BB69-9185E96EFE36}" type="slidenum">
              <a:rPr lang="en-US" smtClean="0"/>
              <a:t>11</a:t>
            </a:fld>
            <a:endParaRPr lang="en-US"/>
          </a:p>
        </p:txBody>
      </p:sp>
    </p:spTree>
    <p:extLst>
      <p:ext uri="{BB962C8B-B14F-4D97-AF65-F5344CB8AC3E}">
        <p14:creationId xmlns:p14="http://schemas.microsoft.com/office/powerpoint/2010/main" val="362374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Josh</a:t>
            </a:r>
          </a:p>
        </p:txBody>
      </p:sp>
      <p:sp>
        <p:nvSpPr>
          <p:cNvPr id="4" name="Slide Number Placeholder 3"/>
          <p:cNvSpPr>
            <a:spLocks noGrp="1"/>
          </p:cNvSpPr>
          <p:nvPr>
            <p:ph type="sldNum" sz="quarter" idx="5"/>
          </p:nvPr>
        </p:nvSpPr>
        <p:spPr/>
        <p:txBody>
          <a:bodyPr/>
          <a:lstStyle/>
          <a:p>
            <a:fld id="{38B7D484-C51B-47AF-BB69-9185E96EFE36}" type="slidenum">
              <a:rPr lang="en-US" smtClean="0"/>
              <a:t>13</a:t>
            </a:fld>
            <a:endParaRPr lang="en-US"/>
          </a:p>
        </p:txBody>
      </p:sp>
    </p:spTree>
    <p:extLst>
      <p:ext uri="{BB962C8B-B14F-4D97-AF65-F5344CB8AC3E}">
        <p14:creationId xmlns:p14="http://schemas.microsoft.com/office/powerpoint/2010/main" val="1111330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and Bio Slide">
    <p:bg>
      <p:bgPr>
        <a:solidFill>
          <a:schemeClr val="bg2">
            <a:lumMod val="90000"/>
          </a:schemeClr>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gradFill>
            <a:gsLst>
              <a:gs pos="0">
                <a:srgbClr val="F44C7E"/>
              </a:gs>
              <a:gs pos="100000">
                <a:srgbClr val="00B4CC"/>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67640" y="524455"/>
            <a:ext cx="11753850" cy="1260348"/>
          </a:xfrm>
        </p:spPr>
        <p:txBody>
          <a:bodyPr anchor="b">
            <a:noAutofit/>
          </a:bodyPr>
          <a:lstStyle>
            <a:lvl1pPr algn="l">
              <a:lnSpc>
                <a:spcPct val="85000"/>
              </a:lnSpc>
              <a:defRPr sz="6600" spc="-50" baseline="0">
                <a:solidFill>
                  <a:schemeClr val="tx1">
                    <a:lumMod val="85000"/>
                    <a:lumOff val="15000"/>
                  </a:schemeClr>
                </a:solidFill>
              </a:defRPr>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E7736193-EDE3-4BB5-AE5F-E6E5472AB8BE}"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2C9B9-B4B7-45CC-A7EB-16F8BADE9045}" type="slidenum">
              <a:rPr lang="en-US" smtClean="0"/>
              <a:t>‹#›</a:t>
            </a:fld>
            <a:endParaRPr lang="en-US"/>
          </a:p>
        </p:txBody>
      </p:sp>
      <p:cxnSp>
        <p:nvCxnSpPr>
          <p:cNvPr id="9" name="Straight Connector 8"/>
          <p:cNvCxnSpPr/>
          <p:nvPr/>
        </p:nvCxnSpPr>
        <p:spPr>
          <a:xfrm>
            <a:off x="167640" y="2028825"/>
            <a:ext cx="117957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Text Placeholder 12">
            <a:extLst>
              <a:ext uri="{FF2B5EF4-FFF2-40B4-BE49-F238E27FC236}">
                <a16:creationId xmlns:a16="http://schemas.microsoft.com/office/drawing/2014/main" id="{0FD33F3C-3D58-8BDC-1AE4-7BF666D610FD}"/>
              </a:ext>
            </a:extLst>
          </p:cNvPr>
          <p:cNvSpPr>
            <a:spLocks noGrp="1"/>
          </p:cNvSpPr>
          <p:nvPr>
            <p:ph type="body" sz="quarter" idx="13" hasCustomPrompt="1"/>
          </p:nvPr>
        </p:nvSpPr>
        <p:spPr>
          <a:xfrm>
            <a:off x="168275" y="2143125"/>
            <a:ext cx="11680825" cy="4048125"/>
          </a:xfrm>
        </p:spPr>
        <p:txBody>
          <a:bodyPr/>
          <a:lstStyle>
            <a:lvl1pPr>
              <a:defRPr/>
            </a:lvl1pPr>
          </a:lstStyle>
          <a:p>
            <a:pPr lvl="0"/>
            <a:r>
              <a:rPr lang="en-US" dirty="0"/>
              <a:t>Click to add bios</a:t>
            </a:r>
          </a:p>
        </p:txBody>
      </p:sp>
    </p:spTree>
    <p:extLst>
      <p:ext uri="{BB962C8B-B14F-4D97-AF65-F5344CB8AC3E}">
        <p14:creationId xmlns:p14="http://schemas.microsoft.com/office/powerpoint/2010/main" val="885662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rgbClr val="F44C7E"/>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7736193-EDE3-4BB5-AE5F-E6E5472AB8BE}" type="datetimeFigureOut">
              <a:rPr lang="en-US" smtClean="0"/>
              <a:t>5/2/2024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2322773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36193-EDE3-4BB5-AE5F-E6E5472AB8BE}" type="datetimeFigureOut">
              <a:rPr lang="en-US" smtClean="0"/>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2C9B9-B4B7-45CC-A7EB-16F8BADE9045}" type="slidenum">
              <a:rPr lang="en-US" smtClean="0"/>
              <a:t>‹#›</a:t>
            </a:fld>
            <a:endParaRPr lang="en-US"/>
          </a:p>
        </p:txBody>
      </p:sp>
      <p:sp>
        <p:nvSpPr>
          <p:cNvPr id="10" name="Rectangle 9">
            <a:extLst>
              <a:ext uri="{FF2B5EF4-FFF2-40B4-BE49-F238E27FC236}">
                <a16:creationId xmlns:a16="http://schemas.microsoft.com/office/drawing/2014/main" id="{123D67C4-E384-CAAB-2F51-EC35900B3F21}"/>
              </a:ext>
            </a:extLst>
          </p:cNvPr>
          <p:cNvSpPr/>
          <p:nvPr userDrawn="1"/>
        </p:nvSpPr>
        <p:spPr>
          <a:xfrm>
            <a:off x="15" y="4892018"/>
            <a:ext cx="12191985" cy="66484"/>
          </a:xfrm>
          <a:prstGeom prst="rect">
            <a:avLst/>
          </a:prstGeom>
          <a:gradFill flip="none" rotWithShape="1">
            <a:gsLst>
              <a:gs pos="0">
                <a:srgbClr val="F44C7E"/>
              </a:gs>
              <a:gs pos="100000">
                <a:srgbClr val="00B4C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860184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Picture with Caption">
    <p:spTree>
      <p:nvGrpSpPr>
        <p:cNvPr id="1" name=""/>
        <p:cNvGrpSpPr/>
        <p:nvPr/>
      </p:nvGrpSpPr>
      <p:grpSpPr>
        <a:xfrm>
          <a:off x="0" y="0"/>
          <a:ext cx="0" cy="0"/>
          <a:chOff x="0" y="0"/>
          <a:chExt cx="0" cy="0"/>
        </a:xfrm>
      </p:grpSpPr>
      <p:sp>
        <p:nvSpPr>
          <p:cNvPr id="8" name="Rectangle 7"/>
          <p:cNvSpPr/>
          <p:nvPr/>
        </p:nvSpPr>
        <p:spPr>
          <a:xfrm>
            <a:off x="0" y="5561814"/>
            <a:ext cx="12188825" cy="12961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744224"/>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10" name="Rectangle 9">
            <a:extLst>
              <a:ext uri="{FF2B5EF4-FFF2-40B4-BE49-F238E27FC236}">
                <a16:creationId xmlns:a16="http://schemas.microsoft.com/office/drawing/2014/main" id="{384EA36E-D7CD-D1B4-7502-81F7E9A7CA0F}"/>
              </a:ext>
            </a:extLst>
          </p:cNvPr>
          <p:cNvSpPr/>
          <p:nvPr userDrawn="1"/>
        </p:nvSpPr>
        <p:spPr>
          <a:xfrm>
            <a:off x="15" y="5542462"/>
            <a:ext cx="12191985" cy="66484"/>
          </a:xfrm>
          <a:prstGeom prst="rect">
            <a:avLst/>
          </a:prstGeom>
          <a:gradFill flip="none" rotWithShape="1">
            <a:gsLst>
              <a:gs pos="0">
                <a:srgbClr val="F44C7E"/>
              </a:gs>
              <a:gs pos="100000">
                <a:srgbClr val="00B4C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9749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736193-EDE3-4BB5-AE5F-E6E5472AB8BE}"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9064018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act Information">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8C0EDAE4-72F9-18AA-7211-D0EFCB156A80}"/>
              </a:ext>
            </a:extLst>
          </p:cNvPr>
          <p:cNvSpPr>
            <a:spLocks noGrp="1"/>
          </p:cNvSpPr>
          <p:nvPr>
            <p:ph type="dt" sz="half" idx="10"/>
          </p:nvPr>
        </p:nvSpPr>
        <p:spPr/>
        <p:txBody>
          <a:bodyPr/>
          <a:lstStyle/>
          <a:p>
            <a:fld id="{E7736193-EDE3-4BB5-AE5F-E6E5472AB8BE}" type="datetimeFigureOut">
              <a:rPr lang="en-US" smtClean="0"/>
              <a:t>5/2/2024</a:t>
            </a:fld>
            <a:endParaRPr lang="en-US"/>
          </a:p>
        </p:txBody>
      </p:sp>
      <p:sp>
        <p:nvSpPr>
          <p:cNvPr id="4" name="Footer Placeholder 3">
            <a:extLst>
              <a:ext uri="{FF2B5EF4-FFF2-40B4-BE49-F238E27FC236}">
                <a16:creationId xmlns:a16="http://schemas.microsoft.com/office/drawing/2014/main" id="{B22E906A-E96F-A4A6-BD71-072E6DB94A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A411DD1-7AAD-B7B5-5BB3-F599CAC3BDFE}"/>
              </a:ext>
            </a:extLst>
          </p:cNvPr>
          <p:cNvSpPr>
            <a:spLocks noGrp="1"/>
          </p:cNvSpPr>
          <p:nvPr>
            <p:ph type="sldNum" sz="quarter" idx="12"/>
          </p:nvPr>
        </p:nvSpPr>
        <p:spPr/>
        <p:txBody>
          <a:bodyPr/>
          <a:lstStyle/>
          <a:p>
            <a:fld id="{1CC2C9B9-B4B7-45CC-A7EB-16F8BADE9045}" type="slidenum">
              <a:rPr lang="en-US" smtClean="0"/>
              <a:t>‹#›</a:t>
            </a:fld>
            <a:endParaRPr lang="en-US"/>
          </a:p>
        </p:txBody>
      </p:sp>
      <p:pic>
        <p:nvPicPr>
          <p:cNvPr id="7" name="Picture 6" descr="A picture containing text&#10;&#10;Description automatically generated">
            <a:extLst>
              <a:ext uri="{FF2B5EF4-FFF2-40B4-BE49-F238E27FC236}">
                <a16:creationId xmlns:a16="http://schemas.microsoft.com/office/drawing/2014/main" id="{2FE65425-6A07-C29F-FF9B-5F7D00A6988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09427" y="1972532"/>
            <a:ext cx="4596774" cy="1306878"/>
          </a:xfrm>
          <a:prstGeom prst="rect">
            <a:avLst/>
          </a:prstGeom>
        </p:spPr>
      </p:pic>
      <p:pic>
        <p:nvPicPr>
          <p:cNvPr id="9" name="Picture 8" descr="Text, logo&#10;&#10;Description automatically generated">
            <a:extLst>
              <a:ext uri="{FF2B5EF4-FFF2-40B4-BE49-F238E27FC236}">
                <a16:creationId xmlns:a16="http://schemas.microsoft.com/office/drawing/2014/main" id="{FD1E5D68-E86B-3D12-427C-DDF7EDD7505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60977" y="2077357"/>
            <a:ext cx="5594322" cy="949170"/>
          </a:xfrm>
          <a:prstGeom prst="rect">
            <a:avLst/>
          </a:prstGeom>
        </p:spPr>
      </p:pic>
      <p:sp>
        <p:nvSpPr>
          <p:cNvPr id="11" name="Text Placeholder 10">
            <a:extLst>
              <a:ext uri="{FF2B5EF4-FFF2-40B4-BE49-F238E27FC236}">
                <a16:creationId xmlns:a16="http://schemas.microsoft.com/office/drawing/2014/main" id="{7A4DD781-9301-78AF-BA74-BEBD60A81263}"/>
              </a:ext>
            </a:extLst>
          </p:cNvPr>
          <p:cNvSpPr>
            <a:spLocks noGrp="1"/>
          </p:cNvSpPr>
          <p:nvPr>
            <p:ph type="body" sz="quarter" idx="13" hasCustomPrompt="1"/>
          </p:nvPr>
        </p:nvSpPr>
        <p:spPr>
          <a:xfrm>
            <a:off x="371476" y="3529807"/>
            <a:ext cx="5514975" cy="2632868"/>
          </a:xfrm>
        </p:spPr>
        <p:txBody>
          <a:bodyPr/>
          <a:lstStyle>
            <a:lvl1pPr>
              <a:defRPr/>
            </a:lvl1pPr>
          </a:lstStyle>
          <a:p>
            <a:pPr lvl="0"/>
            <a:r>
              <a:rPr lang="en-US" dirty="0"/>
              <a:t>Click to add contact information</a:t>
            </a:r>
          </a:p>
        </p:txBody>
      </p:sp>
      <p:sp>
        <p:nvSpPr>
          <p:cNvPr id="12" name="Text Placeholder 10">
            <a:extLst>
              <a:ext uri="{FF2B5EF4-FFF2-40B4-BE49-F238E27FC236}">
                <a16:creationId xmlns:a16="http://schemas.microsoft.com/office/drawing/2014/main" id="{70BFD8D8-FAC8-F07E-8C96-8B15FD75C0CC}"/>
              </a:ext>
            </a:extLst>
          </p:cNvPr>
          <p:cNvSpPr>
            <a:spLocks noGrp="1"/>
          </p:cNvSpPr>
          <p:nvPr>
            <p:ph type="body" sz="quarter" idx="14" hasCustomPrompt="1"/>
          </p:nvPr>
        </p:nvSpPr>
        <p:spPr>
          <a:xfrm>
            <a:off x="6450326" y="3529807"/>
            <a:ext cx="5514975" cy="2632868"/>
          </a:xfrm>
        </p:spPr>
        <p:txBody>
          <a:bodyPr/>
          <a:lstStyle>
            <a:lvl1pPr>
              <a:defRPr/>
            </a:lvl1pPr>
          </a:lstStyle>
          <a:p>
            <a:pPr lvl="0"/>
            <a:r>
              <a:rPr lang="en-US" dirty="0"/>
              <a:t>Click to add contact information</a:t>
            </a:r>
          </a:p>
        </p:txBody>
      </p:sp>
      <p:sp>
        <p:nvSpPr>
          <p:cNvPr id="13" name="TextBox 12">
            <a:extLst>
              <a:ext uri="{FF2B5EF4-FFF2-40B4-BE49-F238E27FC236}">
                <a16:creationId xmlns:a16="http://schemas.microsoft.com/office/drawing/2014/main" id="{B4E273C0-4A7F-561F-EB56-2DA84A305182}"/>
              </a:ext>
            </a:extLst>
          </p:cNvPr>
          <p:cNvSpPr txBox="1"/>
          <p:nvPr userDrawn="1"/>
        </p:nvSpPr>
        <p:spPr>
          <a:xfrm>
            <a:off x="1295400" y="552450"/>
            <a:ext cx="9791700" cy="1107996"/>
          </a:xfrm>
          <a:prstGeom prst="rect">
            <a:avLst/>
          </a:prstGeom>
          <a:noFill/>
        </p:spPr>
        <p:txBody>
          <a:bodyPr wrap="square" rtlCol="0">
            <a:spAutoFit/>
          </a:bodyPr>
          <a:lstStyle/>
          <a:p>
            <a:pPr algn="ctr"/>
            <a:r>
              <a:rPr lang="en-US" sz="6600" dirty="0">
                <a:solidFill>
                  <a:schemeClr val="tx1">
                    <a:lumMod val="75000"/>
                    <a:lumOff val="25000"/>
                  </a:schemeClr>
                </a:solidFill>
                <a:latin typeface="Century Gothic" panose="020B0502020202020204" pitchFamily="34" charset="0"/>
              </a:rPr>
              <a:t>Contact Information</a:t>
            </a:r>
          </a:p>
        </p:txBody>
      </p:sp>
    </p:spTree>
    <p:extLst>
      <p:ext uri="{BB962C8B-B14F-4D97-AF65-F5344CB8AC3E}">
        <p14:creationId xmlns:p14="http://schemas.microsoft.com/office/powerpoint/2010/main" val="318239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rgbClr val="00B4CC"/>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736193-EDE3-4BB5-AE5F-E6E5472AB8BE}"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1975501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Slide 1">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hasCustomPrompt="1"/>
          </p:nvPr>
        </p:nvSpPr>
        <p:spPr>
          <a:xfrm>
            <a:off x="4800600" y="3876675"/>
            <a:ext cx="6492240" cy="2112644"/>
          </a:xfrm>
        </p:spPr>
        <p:txBody>
          <a:bodyPr/>
          <a:lstStyle>
            <a:lvl1pPr>
              <a:defRPr/>
            </a:lvl1pPr>
          </a:lstStyle>
          <a:p>
            <a:pPr lvl="0"/>
            <a:r>
              <a:rPr lang="en-US" dirty="0"/>
              <a:t>Click to add subtitle</a:t>
            </a:r>
          </a:p>
        </p:txBody>
      </p:sp>
      <p:pic>
        <p:nvPicPr>
          <p:cNvPr id="10" name="Picture 9">
            <a:extLst>
              <a:ext uri="{FF2B5EF4-FFF2-40B4-BE49-F238E27FC236}">
                <a16:creationId xmlns:a16="http://schemas.microsoft.com/office/drawing/2014/main" id="{8C4725DF-0596-BBBD-B1D9-0F7D31393E02}"/>
              </a:ext>
            </a:extLst>
          </p:cNvPr>
          <p:cNvPicPr>
            <a:picLocks noChangeAspect="1"/>
          </p:cNvPicPr>
          <p:nvPr userDrawn="1"/>
        </p:nvPicPr>
        <p:blipFill>
          <a:blip r:embed="rId2">
            <a:extLst>
              <a:ext uri="{28A0092B-C50C-407E-A947-70E740481C1C}">
                <a14:useLocalDpi xmlns:a14="http://schemas.microsoft.com/office/drawing/2010/main" val="0"/>
              </a:ext>
            </a:extLst>
          </a:blip>
          <a:srcRect l="1248" r="1248"/>
          <a:stretch/>
        </p:blipFill>
        <p:spPr>
          <a:xfrm>
            <a:off x="106849" y="378106"/>
            <a:ext cx="3997230" cy="6263641"/>
          </a:xfrm>
          <a:custGeom>
            <a:avLst/>
            <a:gdLst/>
            <a:ahLst/>
            <a:cxnLst/>
            <a:rect l="l" t="t" r="r" b="b"/>
            <a:pathLst>
              <a:path w="4049806" h="6858000">
                <a:moveTo>
                  <a:pt x="0" y="0"/>
                </a:moveTo>
                <a:lnTo>
                  <a:pt x="4018525" y="0"/>
                </a:lnTo>
                <a:lnTo>
                  <a:pt x="4019816" y="10931"/>
                </a:lnTo>
                <a:cubicBezTo>
                  <a:pt x="4034945" y="94836"/>
                  <a:pt x="4032275" y="179884"/>
                  <a:pt x="4036343" y="264297"/>
                </a:cubicBezTo>
                <a:cubicBezTo>
                  <a:pt x="4041301" y="367652"/>
                  <a:pt x="4035072" y="471135"/>
                  <a:pt x="4032911" y="574617"/>
                </a:cubicBezTo>
                <a:cubicBezTo>
                  <a:pt x="4031004" y="662717"/>
                  <a:pt x="4022232" y="750690"/>
                  <a:pt x="4025029" y="838916"/>
                </a:cubicBezTo>
                <a:cubicBezTo>
                  <a:pt x="4025029" y="841968"/>
                  <a:pt x="4025029" y="845019"/>
                  <a:pt x="4025029" y="848070"/>
                </a:cubicBezTo>
                <a:cubicBezTo>
                  <a:pt x="4017020" y="945068"/>
                  <a:pt x="4017020" y="1042576"/>
                  <a:pt x="4025029" y="1139574"/>
                </a:cubicBezTo>
                <a:cubicBezTo>
                  <a:pt x="4027609" y="1179950"/>
                  <a:pt x="4026885" y="1220466"/>
                  <a:pt x="4022868" y="1260728"/>
                </a:cubicBezTo>
                <a:cubicBezTo>
                  <a:pt x="4019054" y="1311960"/>
                  <a:pt x="4006849" y="1364083"/>
                  <a:pt x="4015621" y="1414934"/>
                </a:cubicBezTo>
                <a:cubicBezTo>
                  <a:pt x="4021367" y="1456784"/>
                  <a:pt x="4024558" y="1498940"/>
                  <a:pt x="4025156" y="1541172"/>
                </a:cubicBezTo>
                <a:cubicBezTo>
                  <a:pt x="4029478" y="1635755"/>
                  <a:pt x="4025283" y="1730847"/>
                  <a:pt x="4023757" y="1825685"/>
                </a:cubicBezTo>
                <a:cubicBezTo>
                  <a:pt x="4021850" y="1936286"/>
                  <a:pt x="4024647" y="2046634"/>
                  <a:pt x="4015748" y="2157235"/>
                </a:cubicBezTo>
                <a:cubicBezTo>
                  <a:pt x="4010790" y="2246581"/>
                  <a:pt x="4010790" y="2336130"/>
                  <a:pt x="4015748" y="2425476"/>
                </a:cubicBezTo>
                <a:cubicBezTo>
                  <a:pt x="4018164" y="2507473"/>
                  <a:pt x="4030495" y="2588454"/>
                  <a:pt x="4028461" y="2671214"/>
                </a:cubicBezTo>
                <a:cubicBezTo>
                  <a:pt x="4026046" y="2767832"/>
                  <a:pt x="4014604" y="2863940"/>
                  <a:pt x="4018164" y="2960685"/>
                </a:cubicBezTo>
                <a:cubicBezTo>
                  <a:pt x="4019816" y="3006832"/>
                  <a:pt x="4019944" y="3052980"/>
                  <a:pt x="4020961" y="3099127"/>
                </a:cubicBezTo>
                <a:cubicBezTo>
                  <a:pt x="4021978" y="3154682"/>
                  <a:pt x="4032021" y="3210110"/>
                  <a:pt x="4026427" y="3265665"/>
                </a:cubicBezTo>
                <a:cubicBezTo>
                  <a:pt x="4017147" y="3358087"/>
                  <a:pt x="3993120" y="3448857"/>
                  <a:pt x="4008121" y="3543567"/>
                </a:cubicBezTo>
                <a:cubicBezTo>
                  <a:pt x="4016384" y="3595690"/>
                  <a:pt x="4025791" y="3647940"/>
                  <a:pt x="4030495" y="3700571"/>
                </a:cubicBezTo>
                <a:cubicBezTo>
                  <a:pt x="4034690" y="3747608"/>
                  <a:pt x="4045369" y="3795408"/>
                  <a:pt x="4037233" y="3842191"/>
                </a:cubicBezTo>
                <a:cubicBezTo>
                  <a:pt x="4030368" y="3882237"/>
                  <a:pt x="4034055" y="3922282"/>
                  <a:pt x="4028715" y="3962327"/>
                </a:cubicBezTo>
                <a:cubicBezTo>
                  <a:pt x="4021723" y="4014831"/>
                  <a:pt x="4017910" y="4068352"/>
                  <a:pt x="4012697" y="4121111"/>
                </a:cubicBezTo>
                <a:cubicBezTo>
                  <a:pt x="4007866" y="4169038"/>
                  <a:pt x="4004307" y="4216838"/>
                  <a:pt x="4017020" y="4261841"/>
                </a:cubicBezTo>
                <a:cubicBezTo>
                  <a:pt x="4048039" y="4375112"/>
                  <a:pt x="4031004" y="4487748"/>
                  <a:pt x="4019308" y="4600257"/>
                </a:cubicBezTo>
                <a:cubicBezTo>
                  <a:pt x="4013587" y="4655049"/>
                  <a:pt x="4005197" y="4712765"/>
                  <a:pt x="4017910" y="4762853"/>
                </a:cubicBezTo>
                <a:cubicBezTo>
                  <a:pt x="4041428" y="4851716"/>
                  <a:pt x="4022995" y="4936764"/>
                  <a:pt x="4012824" y="5021432"/>
                </a:cubicBezTo>
                <a:cubicBezTo>
                  <a:pt x="4002654" y="5106099"/>
                  <a:pt x="4000239" y="5189495"/>
                  <a:pt x="4018037" y="5272637"/>
                </a:cubicBezTo>
                <a:cubicBezTo>
                  <a:pt x="4030495" y="5331116"/>
                  <a:pt x="4030495" y="5390612"/>
                  <a:pt x="4032021" y="5449600"/>
                </a:cubicBezTo>
                <a:cubicBezTo>
                  <a:pt x="4032911" y="5486339"/>
                  <a:pt x="4019308" y="5523842"/>
                  <a:pt x="4010282" y="5560582"/>
                </a:cubicBezTo>
                <a:cubicBezTo>
                  <a:pt x="3994009" y="5626943"/>
                  <a:pt x="3988162" y="5694321"/>
                  <a:pt x="4010282" y="5759029"/>
                </a:cubicBezTo>
                <a:cubicBezTo>
                  <a:pt x="4040793" y="5848655"/>
                  <a:pt x="4058336" y="5938407"/>
                  <a:pt x="4045623" y="6033117"/>
                </a:cubicBezTo>
                <a:cubicBezTo>
                  <a:pt x="4038377" y="6091724"/>
                  <a:pt x="4036597" y="6151347"/>
                  <a:pt x="4025664" y="6209190"/>
                </a:cubicBezTo>
                <a:cubicBezTo>
                  <a:pt x="4007358" y="6304790"/>
                  <a:pt x="4013841" y="6399882"/>
                  <a:pt x="4028461" y="6494211"/>
                </a:cubicBezTo>
                <a:cubicBezTo>
                  <a:pt x="4038542" y="6573081"/>
                  <a:pt x="4039610" y="6652829"/>
                  <a:pt x="4031639" y="6731941"/>
                </a:cubicBezTo>
                <a:lnTo>
                  <a:pt x="4022913" y="6858000"/>
                </a:lnTo>
                <a:lnTo>
                  <a:pt x="0" y="6858000"/>
                </a:lnTo>
                <a:close/>
              </a:path>
            </a:pathLst>
          </a:custGeom>
        </p:spPr>
      </p:pic>
      <p:sp>
        <p:nvSpPr>
          <p:cNvPr id="2" name="Title 1"/>
          <p:cNvSpPr>
            <a:spLocks noGrp="1"/>
          </p:cNvSpPr>
          <p:nvPr>
            <p:ph type="title"/>
          </p:nvPr>
        </p:nvSpPr>
        <p:spPr>
          <a:xfrm>
            <a:off x="4785834" y="1994951"/>
            <a:ext cx="6502934" cy="1081624"/>
          </a:xfrm>
        </p:spPr>
        <p:txBody>
          <a:bodyPr anchor="b">
            <a:normAutofit/>
          </a:bodyPr>
          <a:lstStyle>
            <a:lvl1pPr>
              <a:defRPr sz="3600" b="0">
                <a:solidFill>
                  <a:schemeClr val="tx1"/>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361648" y="3429000"/>
            <a:ext cx="1819578" cy="1866900"/>
          </a:xfrm>
        </p:spPr>
        <p:txBody>
          <a:bodyPr lIns="91440" rIns="91440">
            <a:normAutofit/>
          </a:bodyPr>
          <a:lstStyle>
            <a:lvl1pPr marL="0" indent="0">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500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Slide 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A3A5E84-E43B-20AE-E80D-47CB0B07BD7B}"/>
              </a:ext>
            </a:extLst>
          </p:cNvPr>
          <p:cNvSpPr>
            <a:spLocks noGrp="1"/>
          </p:cNvSpPr>
          <p:nvPr>
            <p:ph type="dt" sz="half" idx="10"/>
          </p:nvPr>
        </p:nvSpPr>
        <p:spPr/>
        <p:txBody>
          <a:bodyPr/>
          <a:lstStyle/>
          <a:p>
            <a:fld id="{E7736193-EDE3-4BB5-AE5F-E6E5472AB8BE}" type="datetimeFigureOut">
              <a:rPr lang="en-US" smtClean="0"/>
              <a:t>5/2/2024</a:t>
            </a:fld>
            <a:endParaRPr lang="en-US"/>
          </a:p>
        </p:txBody>
      </p:sp>
      <p:sp>
        <p:nvSpPr>
          <p:cNvPr id="4" name="Footer Placeholder 3">
            <a:extLst>
              <a:ext uri="{FF2B5EF4-FFF2-40B4-BE49-F238E27FC236}">
                <a16:creationId xmlns:a16="http://schemas.microsoft.com/office/drawing/2014/main" id="{2AFF5797-14F1-9FEB-247C-0E325AF74D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B5D7AF-1489-8F93-4828-0AE784B8BA8F}"/>
              </a:ext>
            </a:extLst>
          </p:cNvPr>
          <p:cNvSpPr>
            <a:spLocks noGrp="1"/>
          </p:cNvSpPr>
          <p:nvPr>
            <p:ph type="sldNum" sz="quarter" idx="12"/>
          </p:nvPr>
        </p:nvSpPr>
        <p:spPr/>
        <p:txBody>
          <a:bodyPr/>
          <a:lstStyle/>
          <a:p>
            <a:fld id="{1CC2C9B9-B4B7-45CC-A7EB-16F8BADE9045}" type="slidenum">
              <a:rPr lang="en-US" smtClean="0"/>
              <a:t>‹#›</a:t>
            </a:fld>
            <a:endParaRPr lang="en-US"/>
          </a:p>
        </p:txBody>
      </p:sp>
      <p:sp useBgFill="1">
        <p:nvSpPr>
          <p:cNvPr id="6" name="Rectangle 5">
            <a:extLst>
              <a:ext uri="{FF2B5EF4-FFF2-40B4-BE49-F238E27FC236}">
                <a16:creationId xmlns:a16="http://schemas.microsoft.com/office/drawing/2014/main" id="{CBD6D3B6-CD93-E293-8FA6-1C357116DECC}"/>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ubtitle 2">
            <a:extLst>
              <a:ext uri="{FF2B5EF4-FFF2-40B4-BE49-F238E27FC236}">
                <a16:creationId xmlns:a16="http://schemas.microsoft.com/office/drawing/2014/main" id="{027B82B0-DE7A-70E9-083E-BB98ACF9D02E}"/>
              </a:ext>
            </a:extLst>
          </p:cNvPr>
          <p:cNvSpPr>
            <a:spLocks noGrp="1"/>
          </p:cNvSpPr>
          <p:nvPr>
            <p:ph type="subTitle" idx="1"/>
          </p:nvPr>
        </p:nvSpPr>
        <p:spPr>
          <a:xfrm>
            <a:off x="5300808" y="4636008"/>
            <a:ext cx="6251111" cy="1572768"/>
          </a:xfrm>
        </p:spPr>
        <p:txBody>
          <a:bodyPr>
            <a:normAutofit/>
          </a:bodyPr>
          <a:lstStyle/>
          <a:p>
            <a:pPr algn="l"/>
            <a:r>
              <a:rPr lang="en-US"/>
              <a:t>Click to edit Master subtitle style</a:t>
            </a:r>
            <a:endParaRPr lang="en-US" dirty="0"/>
          </a:p>
        </p:txBody>
      </p:sp>
      <p:sp>
        <p:nvSpPr>
          <p:cNvPr id="9" name="sketchy line">
            <a:extLst>
              <a:ext uri="{FF2B5EF4-FFF2-40B4-BE49-F238E27FC236}">
                <a16:creationId xmlns:a16="http://schemas.microsoft.com/office/drawing/2014/main" id="{E2FD262F-2D4C-2EC0-EFC2-A7D3B90D8FC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5415910"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5A0C56F1-E536-30A4-2496-CB692B0BA874}"/>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7C470BB0-37D9-EB2D-CF94-C10F3A964336}"/>
              </a:ext>
            </a:extLst>
          </p:cNvPr>
          <p:cNvPicPr>
            <a:picLocks noChangeAspect="1"/>
          </p:cNvPicPr>
          <p:nvPr userDrawn="1"/>
        </p:nvPicPr>
        <p:blipFill>
          <a:blip r:embed="rId2">
            <a:extLst>
              <a:ext uri="{28A0092B-C50C-407E-A947-70E740481C1C}">
                <a14:useLocalDpi xmlns:a14="http://schemas.microsoft.com/office/drawing/2010/main" val="0"/>
              </a:ext>
            </a:extLst>
          </a:blip>
          <a:srcRect l="1248" r="1248"/>
          <a:stretch/>
        </p:blipFill>
        <p:spPr>
          <a:xfrm>
            <a:off x="3068" y="10"/>
            <a:ext cx="4376522" cy="6857990"/>
          </a:xfrm>
          <a:custGeom>
            <a:avLst/>
            <a:gdLst/>
            <a:ahLst/>
            <a:cxnLst/>
            <a:rect l="l" t="t" r="r" b="b"/>
            <a:pathLst>
              <a:path w="4049806" h="6858000">
                <a:moveTo>
                  <a:pt x="0" y="0"/>
                </a:moveTo>
                <a:lnTo>
                  <a:pt x="4018525" y="0"/>
                </a:lnTo>
                <a:lnTo>
                  <a:pt x="4019816" y="10931"/>
                </a:lnTo>
                <a:cubicBezTo>
                  <a:pt x="4034945" y="94836"/>
                  <a:pt x="4032275" y="179884"/>
                  <a:pt x="4036343" y="264297"/>
                </a:cubicBezTo>
                <a:cubicBezTo>
                  <a:pt x="4041301" y="367652"/>
                  <a:pt x="4035072" y="471135"/>
                  <a:pt x="4032911" y="574617"/>
                </a:cubicBezTo>
                <a:cubicBezTo>
                  <a:pt x="4031004" y="662717"/>
                  <a:pt x="4022232" y="750690"/>
                  <a:pt x="4025029" y="838916"/>
                </a:cubicBezTo>
                <a:cubicBezTo>
                  <a:pt x="4025029" y="841968"/>
                  <a:pt x="4025029" y="845019"/>
                  <a:pt x="4025029" y="848070"/>
                </a:cubicBezTo>
                <a:cubicBezTo>
                  <a:pt x="4017020" y="945068"/>
                  <a:pt x="4017020" y="1042576"/>
                  <a:pt x="4025029" y="1139574"/>
                </a:cubicBezTo>
                <a:cubicBezTo>
                  <a:pt x="4027609" y="1179950"/>
                  <a:pt x="4026885" y="1220466"/>
                  <a:pt x="4022868" y="1260728"/>
                </a:cubicBezTo>
                <a:cubicBezTo>
                  <a:pt x="4019054" y="1311960"/>
                  <a:pt x="4006849" y="1364083"/>
                  <a:pt x="4015621" y="1414934"/>
                </a:cubicBezTo>
                <a:cubicBezTo>
                  <a:pt x="4021367" y="1456784"/>
                  <a:pt x="4024558" y="1498940"/>
                  <a:pt x="4025156" y="1541172"/>
                </a:cubicBezTo>
                <a:cubicBezTo>
                  <a:pt x="4029478" y="1635755"/>
                  <a:pt x="4025283" y="1730847"/>
                  <a:pt x="4023757" y="1825685"/>
                </a:cubicBezTo>
                <a:cubicBezTo>
                  <a:pt x="4021850" y="1936286"/>
                  <a:pt x="4024647" y="2046634"/>
                  <a:pt x="4015748" y="2157235"/>
                </a:cubicBezTo>
                <a:cubicBezTo>
                  <a:pt x="4010790" y="2246581"/>
                  <a:pt x="4010790" y="2336130"/>
                  <a:pt x="4015748" y="2425476"/>
                </a:cubicBezTo>
                <a:cubicBezTo>
                  <a:pt x="4018164" y="2507473"/>
                  <a:pt x="4030495" y="2588454"/>
                  <a:pt x="4028461" y="2671214"/>
                </a:cubicBezTo>
                <a:cubicBezTo>
                  <a:pt x="4026046" y="2767832"/>
                  <a:pt x="4014604" y="2863940"/>
                  <a:pt x="4018164" y="2960685"/>
                </a:cubicBezTo>
                <a:cubicBezTo>
                  <a:pt x="4019816" y="3006832"/>
                  <a:pt x="4019944" y="3052980"/>
                  <a:pt x="4020961" y="3099127"/>
                </a:cubicBezTo>
                <a:cubicBezTo>
                  <a:pt x="4021978" y="3154682"/>
                  <a:pt x="4032021" y="3210110"/>
                  <a:pt x="4026427" y="3265665"/>
                </a:cubicBezTo>
                <a:cubicBezTo>
                  <a:pt x="4017147" y="3358087"/>
                  <a:pt x="3993120" y="3448857"/>
                  <a:pt x="4008121" y="3543567"/>
                </a:cubicBezTo>
                <a:cubicBezTo>
                  <a:pt x="4016384" y="3595690"/>
                  <a:pt x="4025791" y="3647940"/>
                  <a:pt x="4030495" y="3700571"/>
                </a:cubicBezTo>
                <a:cubicBezTo>
                  <a:pt x="4034690" y="3747608"/>
                  <a:pt x="4045369" y="3795408"/>
                  <a:pt x="4037233" y="3842191"/>
                </a:cubicBezTo>
                <a:cubicBezTo>
                  <a:pt x="4030368" y="3882237"/>
                  <a:pt x="4034055" y="3922282"/>
                  <a:pt x="4028715" y="3962327"/>
                </a:cubicBezTo>
                <a:cubicBezTo>
                  <a:pt x="4021723" y="4014831"/>
                  <a:pt x="4017910" y="4068352"/>
                  <a:pt x="4012697" y="4121111"/>
                </a:cubicBezTo>
                <a:cubicBezTo>
                  <a:pt x="4007866" y="4169038"/>
                  <a:pt x="4004307" y="4216838"/>
                  <a:pt x="4017020" y="4261841"/>
                </a:cubicBezTo>
                <a:cubicBezTo>
                  <a:pt x="4048039" y="4375112"/>
                  <a:pt x="4031004" y="4487748"/>
                  <a:pt x="4019308" y="4600257"/>
                </a:cubicBezTo>
                <a:cubicBezTo>
                  <a:pt x="4013587" y="4655049"/>
                  <a:pt x="4005197" y="4712765"/>
                  <a:pt x="4017910" y="4762853"/>
                </a:cubicBezTo>
                <a:cubicBezTo>
                  <a:pt x="4041428" y="4851716"/>
                  <a:pt x="4022995" y="4936764"/>
                  <a:pt x="4012824" y="5021432"/>
                </a:cubicBezTo>
                <a:cubicBezTo>
                  <a:pt x="4002654" y="5106099"/>
                  <a:pt x="4000239" y="5189495"/>
                  <a:pt x="4018037" y="5272637"/>
                </a:cubicBezTo>
                <a:cubicBezTo>
                  <a:pt x="4030495" y="5331116"/>
                  <a:pt x="4030495" y="5390612"/>
                  <a:pt x="4032021" y="5449600"/>
                </a:cubicBezTo>
                <a:cubicBezTo>
                  <a:pt x="4032911" y="5486339"/>
                  <a:pt x="4019308" y="5523842"/>
                  <a:pt x="4010282" y="5560582"/>
                </a:cubicBezTo>
                <a:cubicBezTo>
                  <a:pt x="3994009" y="5626943"/>
                  <a:pt x="3988162" y="5694321"/>
                  <a:pt x="4010282" y="5759029"/>
                </a:cubicBezTo>
                <a:cubicBezTo>
                  <a:pt x="4040793" y="5848655"/>
                  <a:pt x="4058336" y="5938407"/>
                  <a:pt x="4045623" y="6033117"/>
                </a:cubicBezTo>
                <a:cubicBezTo>
                  <a:pt x="4038377" y="6091724"/>
                  <a:pt x="4036597" y="6151347"/>
                  <a:pt x="4025664" y="6209190"/>
                </a:cubicBezTo>
                <a:cubicBezTo>
                  <a:pt x="4007358" y="6304790"/>
                  <a:pt x="4013841" y="6399882"/>
                  <a:pt x="4028461" y="6494211"/>
                </a:cubicBezTo>
                <a:cubicBezTo>
                  <a:pt x="4038542" y="6573081"/>
                  <a:pt x="4039610" y="6652829"/>
                  <a:pt x="4031639" y="6731941"/>
                </a:cubicBezTo>
                <a:lnTo>
                  <a:pt x="4022913" y="6858000"/>
                </a:lnTo>
                <a:lnTo>
                  <a:pt x="0" y="6858000"/>
                </a:lnTo>
                <a:close/>
              </a:path>
            </a:pathLst>
          </a:custGeom>
        </p:spPr>
      </p:pic>
      <p:sp>
        <p:nvSpPr>
          <p:cNvPr id="12" name="sketchy line">
            <a:extLst>
              <a:ext uri="{FF2B5EF4-FFF2-40B4-BE49-F238E27FC236}">
                <a16:creationId xmlns:a16="http://schemas.microsoft.com/office/drawing/2014/main" id="{21F33D29-9B68-A650-6DD8-D75FD3793C68}"/>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4657344" y="4409267"/>
            <a:ext cx="4242816" cy="18288"/>
          </a:xfrm>
          <a:custGeom>
            <a:avLst/>
            <a:gdLst>
              <a:gd name="connsiteX0" fmla="*/ 0 w 4242816"/>
              <a:gd name="connsiteY0" fmla="*/ 0 h 18288"/>
              <a:gd name="connsiteX1" fmla="*/ 690973 w 4242816"/>
              <a:gd name="connsiteY1" fmla="*/ 0 h 18288"/>
              <a:gd name="connsiteX2" fmla="*/ 1212233 w 4242816"/>
              <a:gd name="connsiteY2" fmla="*/ 0 h 18288"/>
              <a:gd name="connsiteX3" fmla="*/ 1860778 w 4242816"/>
              <a:gd name="connsiteY3" fmla="*/ 0 h 18288"/>
              <a:gd name="connsiteX4" fmla="*/ 2424466 w 4242816"/>
              <a:gd name="connsiteY4" fmla="*/ 0 h 18288"/>
              <a:gd name="connsiteX5" fmla="*/ 3115439 w 4242816"/>
              <a:gd name="connsiteY5" fmla="*/ 0 h 18288"/>
              <a:gd name="connsiteX6" fmla="*/ 3636699 w 4242816"/>
              <a:gd name="connsiteY6" fmla="*/ 0 h 18288"/>
              <a:gd name="connsiteX7" fmla="*/ 4242816 w 4242816"/>
              <a:gd name="connsiteY7" fmla="*/ 0 h 18288"/>
              <a:gd name="connsiteX8" fmla="*/ 4242816 w 4242816"/>
              <a:gd name="connsiteY8" fmla="*/ 18288 h 18288"/>
              <a:gd name="connsiteX9" fmla="*/ 3636699 w 4242816"/>
              <a:gd name="connsiteY9" fmla="*/ 18288 h 18288"/>
              <a:gd name="connsiteX10" fmla="*/ 3030583 w 4242816"/>
              <a:gd name="connsiteY10" fmla="*/ 18288 h 18288"/>
              <a:gd name="connsiteX11" fmla="*/ 2466894 w 4242816"/>
              <a:gd name="connsiteY11" fmla="*/ 18288 h 18288"/>
              <a:gd name="connsiteX12" fmla="*/ 1988062 w 4242816"/>
              <a:gd name="connsiteY12" fmla="*/ 18288 h 18288"/>
              <a:gd name="connsiteX13" fmla="*/ 1466802 w 4242816"/>
              <a:gd name="connsiteY13" fmla="*/ 18288 h 18288"/>
              <a:gd name="connsiteX14" fmla="*/ 860686 w 4242816"/>
              <a:gd name="connsiteY14" fmla="*/ 18288 h 18288"/>
              <a:gd name="connsiteX15" fmla="*/ 0 w 4242816"/>
              <a:gd name="connsiteY15" fmla="*/ 18288 h 18288"/>
              <a:gd name="connsiteX16" fmla="*/ 0 w 4242816"/>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2816" h="18288" fill="none" extrusionOk="0">
                <a:moveTo>
                  <a:pt x="0" y="0"/>
                </a:moveTo>
                <a:cubicBezTo>
                  <a:pt x="249934" y="1471"/>
                  <a:pt x="379877" y="-29444"/>
                  <a:pt x="690973" y="0"/>
                </a:cubicBezTo>
                <a:cubicBezTo>
                  <a:pt x="1002069" y="29444"/>
                  <a:pt x="1021583" y="17501"/>
                  <a:pt x="1212233" y="0"/>
                </a:cubicBezTo>
                <a:cubicBezTo>
                  <a:pt x="1402883" y="-17501"/>
                  <a:pt x="1678760" y="5386"/>
                  <a:pt x="1860778" y="0"/>
                </a:cubicBezTo>
                <a:cubicBezTo>
                  <a:pt x="2042796" y="-5386"/>
                  <a:pt x="2245608" y="-22401"/>
                  <a:pt x="2424466" y="0"/>
                </a:cubicBezTo>
                <a:cubicBezTo>
                  <a:pt x="2603324" y="22401"/>
                  <a:pt x="2890020" y="33806"/>
                  <a:pt x="3115439" y="0"/>
                </a:cubicBezTo>
                <a:cubicBezTo>
                  <a:pt x="3340858" y="-33806"/>
                  <a:pt x="3428300" y="18628"/>
                  <a:pt x="3636699" y="0"/>
                </a:cubicBezTo>
                <a:cubicBezTo>
                  <a:pt x="3845098" y="-18628"/>
                  <a:pt x="4108824" y="5541"/>
                  <a:pt x="4242816" y="0"/>
                </a:cubicBezTo>
                <a:cubicBezTo>
                  <a:pt x="4242066" y="4160"/>
                  <a:pt x="4243125" y="10356"/>
                  <a:pt x="4242816" y="18288"/>
                </a:cubicBezTo>
                <a:cubicBezTo>
                  <a:pt x="4113424" y="32735"/>
                  <a:pt x="3768327" y="47567"/>
                  <a:pt x="3636699" y="18288"/>
                </a:cubicBezTo>
                <a:cubicBezTo>
                  <a:pt x="3505071" y="-10991"/>
                  <a:pt x="3294208" y="-4990"/>
                  <a:pt x="3030583" y="18288"/>
                </a:cubicBezTo>
                <a:cubicBezTo>
                  <a:pt x="2766958" y="41566"/>
                  <a:pt x="2649277" y="20974"/>
                  <a:pt x="2466894" y="18288"/>
                </a:cubicBezTo>
                <a:cubicBezTo>
                  <a:pt x="2284511" y="15602"/>
                  <a:pt x="2151277" y="1154"/>
                  <a:pt x="1988062" y="18288"/>
                </a:cubicBezTo>
                <a:cubicBezTo>
                  <a:pt x="1824847" y="35422"/>
                  <a:pt x="1691359" y="9265"/>
                  <a:pt x="1466802" y="18288"/>
                </a:cubicBezTo>
                <a:cubicBezTo>
                  <a:pt x="1242245" y="27311"/>
                  <a:pt x="1006161" y="36605"/>
                  <a:pt x="860686" y="18288"/>
                </a:cubicBezTo>
                <a:cubicBezTo>
                  <a:pt x="715211" y="-29"/>
                  <a:pt x="242774" y="46538"/>
                  <a:pt x="0" y="18288"/>
                </a:cubicBezTo>
                <a:cubicBezTo>
                  <a:pt x="-146" y="11482"/>
                  <a:pt x="-422" y="5192"/>
                  <a:pt x="0" y="0"/>
                </a:cubicBezTo>
                <a:close/>
              </a:path>
              <a:path w="4242816" h="18288" stroke="0" extrusionOk="0">
                <a:moveTo>
                  <a:pt x="0" y="0"/>
                </a:moveTo>
                <a:cubicBezTo>
                  <a:pt x="259751" y="-14018"/>
                  <a:pt x="356632" y="-15007"/>
                  <a:pt x="521260" y="0"/>
                </a:cubicBezTo>
                <a:cubicBezTo>
                  <a:pt x="685888" y="15007"/>
                  <a:pt x="885786" y="5167"/>
                  <a:pt x="1212233" y="0"/>
                </a:cubicBezTo>
                <a:cubicBezTo>
                  <a:pt x="1538680" y="-5167"/>
                  <a:pt x="1458849" y="7951"/>
                  <a:pt x="1691065" y="0"/>
                </a:cubicBezTo>
                <a:cubicBezTo>
                  <a:pt x="1923281" y="-7951"/>
                  <a:pt x="1985780" y="-16303"/>
                  <a:pt x="2169897" y="0"/>
                </a:cubicBezTo>
                <a:cubicBezTo>
                  <a:pt x="2354014" y="16303"/>
                  <a:pt x="2633054" y="-2739"/>
                  <a:pt x="2776014" y="0"/>
                </a:cubicBezTo>
                <a:cubicBezTo>
                  <a:pt x="2918974" y="2739"/>
                  <a:pt x="3112688" y="-15682"/>
                  <a:pt x="3339702" y="0"/>
                </a:cubicBezTo>
                <a:cubicBezTo>
                  <a:pt x="3566716" y="15682"/>
                  <a:pt x="4015278" y="-28467"/>
                  <a:pt x="4242816" y="0"/>
                </a:cubicBezTo>
                <a:cubicBezTo>
                  <a:pt x="4243501" y="7633"/>
                  <a:pt x="4242294" y="10002"/>
                  <a:pt x="4242816" y="18288"/>
                </a:cubicBezTo>
                <a:cubicBezTo>
                  <a:pt x="3924964" y="16283"/>
                  <a:pt x="3746362" y="-1805"/>
                  <a:pt x="3551843" y="18288"/>
                </a:cubicBezTo>
                <a:cubicBezTo>
                  <a:pt x="3357324" y="38381"/>
                  <a:pt x="3126422" y="47156"/>
                  <a:pt x="2860870" y="18288"/>
                </a:cubicBezTo>
                <a:cubicBezTo>
                  <a:pt x="2595318" y="-10580"/>
                  <a:pt x="2572437" y="11441"/>
                  <a:pt x="2297182" y="18288"/>
                </a:cubicBezTo>
                <a:cubicBezTo>
                  <a:pt x="2021927" y="25135"/>
                  <a:pt x="1916908" y="33601"/>
                  <a:pt x="1733493" y="18288"/>
                </a:cubicBezTo>
                <a:cubicBezTo>
                  <a:pt x="1550078" y="2975"/>
                  <a:pt x="1412440" y="27896"/>
                  <a:pt x="1212233" y="18288"/>
                </a:cubicBezTo>
                <a:cubicBezTo>
                  <a:pt x="1012026" y="8680"/>
                  <a:pt x="914386" y="13859"/>
                  <a:pt x="648545" y="18288"/>
                </a:cubicBezTo>
                <a:cubicBezTo>
                  <a:pt x="382704" y="22717"/>
                  <a:pt x="233522" y="39342"/>
                  <a:pt x="0" y="18288"/>
                </a:cubicBezTo>
                <a:cubicBezTo>
                  <a:pt x="-772" y="13661"/>
                  <a:pt x="-839" y="849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13">
            <a:extLst>
              <a:ext uri="{FF2B5EF4-FFF2-40B4-BE49-F238E27FC236}">
                <a16:creationId xmlns:a16="http://schemas.microsoft.com/office/drawing/2014/main" id="{AB58182C-3864-3039-BC49-562BAD989657}"/>
              </a:ext>
            </a:extLst>
          </p:cNvPr>
          <p:cNvSpPr>
            <a:spLocks noGrp="1"/>
          </p:cNvSpPr>
          <p:nvPr>
            <p:ph type="body" sz="quarter" idx="13" hasCustomPrompt="1"/>
          </p:nvPr>
        </p:nvSpPr>
        <p:spPr>
          <a:xfrm>
            <a:off x="4886325" y="1219200"/>
            <a:ext cx="6553200" cy="2611438"/>
          </a:xfrm>
        </p:spPr>
        <p:txBody>
          <a:bodyPr>
            <a:normAutofit/>
          </a:bodyPr>
          <a:lstStyle>
            <a:lvl1pPr>
              <a:defRPr sz="3600"/>
            </a:lvl1pPr>
          </a:lstStyle>
          <a:p>
            <a:pPr lvl="0"/>
            <a:r>
              <a:rPr lang="en-US" dirty="0"/>
              <a:t>Click to edit Master title styles</a:t>
            </a:r>
          </a:p>
        </p:txBody>
      </p:sp>
      <p:sp>
        <p:nvSpPr>
          <p:cNvPr id="16" name="Text Placeholder 15">
            <a:extLst>
              <a:ext uri="{FF2B5EF4-FFF2-40B4-BE49-F238E27FC236}">
                <a16:creationId xmlns:a16="http://schemas.microsoft.com/office/drawing/2014/main" id="{2727B8FE-32ED-90F5-9F5B-9174A63B2EB1}"/>
              </a:ext>
            </a:extLst>
          </p:cNvPr>
          <p:cNvSpPr>
            <a:spLocks noGrp="1"/>
          </p:cNvSpPr>
          <p:nvPr>
            <p:ph type="body" sz="quarter" idx="14" hasCustomPrompt="1"/>
          </p:nvPr>
        </p:nvSpPr>
        <p:spPr>
          <a:xfrm>
            <a:off x="4886325" y="4762500"/>
            <a:ext cx="6553200" cy="1611313"/>
          </a:xfrm>
        </p:spPr>
        <p:txBody>
          <a:bodyPr/>
          <a:lstStyle>
            <a:lvl1pPr>
              <a:defRPr/>
            </a:lvl1pPr>
          </a:lstStyle>
          <a:p>
            <a:pPr lvl="0"/>
            <a:r>
              <a:rPr lang="en-US" dirty="0"/>
              <a:t>Click to add subtitle</a:t>
            </a:r>
          </a:p>
        </p:txBody>
      </p:sp>
    </p:spTree>
    <p:extLst>
      <p:ext uri="{BB962C8B-B14F-4D97-AF65-F5344CB8AC3E}">
        <p14:creationId xmlns:p14="http://schemas.microsoft.com/office/powerpoint/2010/main" val="407518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Slide 3">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6CAF1C-8901-AE05-E52C-D5B95941055B}"/>
              </a:ext>
            </a:extLst>
          </p:cNvPr>
          <p:cNvSpPr>
            <a:spLocks noGrp="1"/>
          </p:cNvSpPr>
          <p:nvPr>
            <p:ph type="dt" sz="half" idx="10"/>
          </p:nvPr>
        </p:nvSpPr>
        <p:spPr/>
        <p:txBody>
          <a:bodyPr/>
          <a:lstStyle/>
          <a:p>
            <a:fld id="{E7736193-EDE3-4BB5-AE5F-E6E5472AB8BE}" type="datetimeFigureOut">
              <a:rPr lang="en-US" smtClean="0"/>
              <a:t>5/2/2024</a:t>
            </a:fld>
            <a:endParaRPr lang="en-US"/>
          </a:p>
        </p:txBody>
      </p:sp>
      <p:sp>
        <p:nvSpPr>
          <p:cNvPr id="3" name="Footer Placeholder 2">
            <a:extLst>
              <a:ext uri="{FF2B5EF4-FFF2-40B4-BE49-F238E27FC236}">
                <a16:creationId xmlns:a16="http://schemas.microsoft.com/office/drawing/2014/main" id="{E1CD4F90-2973-4FE2-6C2C-5C2AC5C5A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50414B-A7EC-0C14-EFD2-29C5582CC184}"/>
              </a:ext>
            </a:extLst>
          </p:cNvPr>
          <p:cNvSpPr>
            <a:spLocks noGrp="1"/>
          </p:cNvSpPr>
          <p:nvPr>
            <p:ph type="sldNum" sz="quarter" idx="12"/>
          </p:nvPr>
        </p:nvSpPr>
        <p:spPr/>
        <p:txBody>
          <a:bodyPr/>
          <a:lstStyle/>
          <a:p>
            <a:fld id="{1CC2C9B9-B4B7-45CC-A7EB-16F8BADE9045}" type="slidenum">
              <a:rPr lang="en-US" smtClean="0"/>
              <a:t>‹#›</a:t>
            </a:fld>
            <a:endParaRPr lang="en-US"/>
          </a:p>
        </p:txBody>
      </p:sp>
      <p:sp useBgFill="1">
        <p:nvSpPr>
          <p:cNvPr id="5" name="Rectangle 4">
            <a:extLst>
              <a:ext uri="{FF2B5EF4-FFF2-40B4-BE49-F238E27FC236}">
                <a16:creationId xmlns:a16="http://schemas.microsoft.com/office/drawing/2014/main" id="{17B40916-B5FE-244D-4927-02478B3D94FC}"/>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A9C8A74F-DD19-182C-B94B-1766684BEC4B}"/>
              </a:ext>
            </a:extLst>
          </p:cNvPr>
          <p:cNvSpPr>
            <a:spLocks noGrp="1"/>
          </p:cNvSpPr>
          <p:nvPr>
            <p:ph type="ctrTitle"/>
          </p:nvPr>
        </p:nvSpPr>
        <p:spPr>
          <a:xfrm>
            <a:off x="817970" y="1103307"/>
            <a:ext cx="3939829" cy="2626864"/>
          </a:xfrm>
        </p:spPr>
        <p:txBody>
          <a:bodyPr anchor="t">
            <a:normAutofit/>
          </a:bodyPr>
          <a:lstStyle/>
          <a:p>
            <a:pPr algn="r"/>
            <a:r>
              <a:rPr lang="en-US"/>
              <a:t>Click to edit Master title style</a:t>
            </a:r>
          </a:p>
        </p:txBody>
      </p:sp>
      <p:sp>
        <p:nvSpPr>
          <p:cNvPr id="7" name="Subtitle 2">
            <a:extLst>
              <a:ext uri="{FF2B5EF4-FFF2-40B4-BE49-F238E27FC236}">
                <a16:creationId xmlns:a16="http://schemas.microsoft.com/office/drawing/2014/main" id="{DB09D131-C3B4-5514-DAEB-BAAD6EEE7401}"/>
              </a:ext>
            </a:extLst>
          </p:cNvPr>
          <p:cNvSpPr>
            <a:spLocks noGrp="1"/>
          </p:cNvSpPr>
          <p:nvPr>
            <p:ph type="subTitle" idx="1"/>
          </p:nvPr>
        </p:nvSpPr>
        <p:spPr>
          <a:xfrm>
            <a:off x="8948792" y="4715838"/>
            <a:ext cx="2420913" cy="1428108"/>
          </a:xfrm>
        </p:spPr>
        <p:txBody>
          <a:bodyPr anchor="t">
            <a:normAutofit/>
          </a:bodyPr>
          <a:lstStyle/>
          <a:p>
            <a:r>
              <a:rPr lang="en-US"/>
              <a:t>Click to edit Master subtitle style</a:t>
            </a:r>
          </a:p>
        </p:txBody>
      </p:sp>
      <p:pic>
        <p:nvPicPr>
          <p:cNvPr id="8" name="Picture 7">
            <a:extLst>
              <a:ext uri="{FF2B5EF4-FFF2-40B4-BE49-F238E27FC236}">
                <a16:creationId xmlns:a16="http://schemas.microsoft.com/office/drawing/2014/main" id="{53A0B7D7-891C-CA2E-4702-7CC63408F4C5}"/>
              </a:ext>
            </a:extLst>
          </p:cNvPr>
          <p:cNvPicPr>
            <a:picLocks noChangeAspect="1"/>
          </p:cNvPicPr>
          <p:nvPr userDrawn="1"/>
        </p:nvPicPr>
        <p:blipFill>
          <a:blip r:embed="rId2">
            <a:extLst>
              <a:ext uri="{28A0092B-C50C-407E-A947-70E740481C1C}">
                <a14:useLocalDpi xmlns:a14="http://schemas.microsoft.com/office/drawing/2010/main" val="0"/>
              </a:ext>
            </a:extLst>
          </a:blip>
          <a:srcRect l="2071" r="2071"/>
          <a:stretch/>
        </p:blipFill>
        <p:spPr>
          <a:xfrm>
            <a:off x="5421086" y="1169878"/>
            <a:ext cx="2884713" cy="4594446"/>
          </a:xfrm>
          <a:prstGeom prst="rect">
            <a:avLst/>
          </a:prstGeom>
        </p:spPr>
      </p:pic>
      <p:cxnSp>
        <p:nvCxnSpPr>
          <p:cNvPr id="9" name="Straight Connector 8">
            <a:extLst>
              <a:ext uri="{FF2B5EF4-FFF2-40B4-BE49-F238E27FC236}">
                <a16:creationId xmlns:a16="http://schemas.microsoft.com/office/drawing/2014/main" id="{4DCB1478-2ADA-6405-2001-B96662EA41D5}"/>
              </a:ext>
              <a:ext uri="{C183D7F6-B498-43B3-948B-1728B52AA6E4}">
                <adec:decorative xmlns:adec="http://schemas.microsoft.com/office/drawing/2017/decorative" val="1"/>
              </a:ext>
            </a:extLst>
          </p:cNvPr>
          <p:cNvCxnSpPr/>
          <p:nvPr userDrawn="1">
            <p:extLst>
              <p:ext uri="{386F3935-93C4-4BCD-93E2-E3B085C9AB24}">
                <p16:designElem xmlns:p16="http://schemas.microsoft.com/office/powerpoint/2015/main" val="1"/>
              </p:ext>
            </p:extLst>
          </p:nvPr>
        </p:nvCxnSpPr>
        <p:spPr>
          <a:xfrm>
            <a:off x="9067800" y="0"/>
            <a:ext cx="0" cy="4366517"/>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4904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736193-EDE3-4BB5-AE5F-E6E5472AB8BE}"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3159073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736193-EDE3-4BB5-AE5F-E6E5472AB8BE}" type="datetimeFigureOut">
              <a:rPr lang="en-US" smtClean="0"/>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1075111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a:solidFill>
            <a:srgbClr val="F44C7E"/>
          </a:solidFill>
        </p:spPr>
        <p:txBody>
          <a:bodyPr lIns="91440" rIns="91440" anchor="ctr">
            <a:normAutofit/>
          </a:bodyPr>
          <a:lstStyle>
            <a:lvl1pPr marL="0" indent="0">
              <a:buNone/>
              <a:defRPr sz="2000" b="0"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a:solidFill>
            <a:srgbClr val="F44C7E"/>
          </a:solidFill>
        </p:spPr>
        <p:txBody>
          <a:bodyPr lIns="91440" rIns="91440" anchor="ctr">
            <a:normAutofit/>
          </a:bodyPr>
          <a:lstStyle>
            <a:lvl1pPr marL="0" indent="0">
              <a:buNone/>
              <a:defRPr sz="2000" b="0"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736193-EDE3-4BB5-AE5F-E6E5472AB8BE}" type="datetimeFigureOut">
              <a:rPr lang="en-US" smtClean="0"/>
              <a:t>5/2/2024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1088342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a:solidFill>
            <a:srgbClr val="00B4CC"/>
          </a:solidFill>
        </p:spPr>
        <p:txBody>
          <a:bodyPr lIns="91440" rIns="91440" anchor="ctr">
            <a:normAutofit/>
          </a:bodyPr>
          <a:lstStyle>
            <a:lvl1pPr marL="0" indent="0">
              <a:buNone/>
              <a:defRPr sz="2000" b="0"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a:solidFill>
            <a:srgbClr val="00B4CC"/>
          </a:solidFill>
        </p:spPr>
        <p:txBody>
          <a:bodyPr lIns="91440" rIns="91440" anchor="ctr">
            <a:normAutofit/>
          </a:bodyPr>
          <a:lstStyle>
            <a:lvl1pPr marL="0" indent="0">
              <a:buNone/>
              <a:defRPr sz="2000" b="0"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736193-EDE3-4BB5-AE5F-E6E5472AB8BE}" type="datetimeFigureOut">
              <a:rPr lang="en-US" smtClean="0"/>
              <a:t>5/2/2024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3551685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736193-EDE3-4BB5-AE5F-E6E5472AB8BE}" type="datetimeFigureOut">
              <a:rPr lang="en-US" smtClean="0"/>
              <a:t>5/2/2024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4214572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gradFill flip="none" rotWithShape="1">
            <a:gsLst>
              <a:gs pos="0">
                <a:srgbClr val="F44C7E"/>
              </a:gs>
              <a:gs pos="100000">
                <a:srgbClr val="00B4C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7736193-EDE3-4BB5-AE5F-E6E5472AB8BE}" type="datetimeFigureOut">
              <a:rPr lang="en-US" smtClean="0"/>
              <a:t>5/2/2024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CC2C9B9-B4B7-45CC-A7EB-16F8BADE904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3079109"/>
      </p:ext>
    </p:extLst>
  </p:cSld>
  <p:clrMap bg1="lt1" tx1="dk1" bg2="lt2" tx2="dk2" accent1="accent1" accent2="accent2" accent3="accent3" accent4="accent4" accent5="accent5" accent6="accent6" hlink="hlink" folHlink="folHlink"/>
  <p:sldLayoutIdLst>
    <p:sldLayoutId id="2147483784" r:id="rId1"/>
    <p:sldLayoutId id="2147483791" r:id="rId2"/>
    <p:sldLayoutId id="2147483764" r:id="rId3"/>
    <p:sldLayoutId id="2147483760" r:id="rId4"/>
    <p:sldLayoutId id="2147483785" r:id="rId5"/>
    <p:sldLayoutId id="2147483787" r:id="rId6"/>
    <p:sldLayoutId id="2147483788" r:id="rId7"/>
    <p:sldLayoutId id="2147483795" r:id="rId8"/>
    <p:sldLayoutId id="2147483789" r:id="rId9"/>
    <p:sldLayoutId id="2147483790" r:id="rId10"/>
    <p:sldLayoutId id="2147483792" r:id="rId11"/>
    <p:sldLayoutId id="2147483797" r:id="rId12"/>
    <p:sldLayoutId id="2147483793" r:id="rId13"/>
    <p:sldLayoutId id="2147483796" r:id="rId14"/>
    <p:sldLayoutId id="2147483794" r:id="rId15"/>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Century Gothic" panose="020B0502020202020204" pitchFamily="34" charset="0"/>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Century Gothic" panose="020B0502020202020204" pitchFamily="34" charset="0"/>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Century Gothic" panose="020B0502020202020204" pitchFamily="34" charset="0"/>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Century Gothic" panose="020B0502020202020204" pitchFamily="34" charset="0"/>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Century Gothic" panose="020B0502020202020204" pitchFamily="34" charset="0"/>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Century Gothic" panose="020B0502020202020204" pitchFamily="34" charset="0"/>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hyperlink" Target="http://www.datarichconsulting.com/" TargetMode="External"/><Relationship Id="rId2" Type="http://schemas.openxmlformats.org/officeDocument/2006/relationships/hyperlink" Target="mailto:richann.watson@datarichconsulting.com" TargetMode="External"/><Relationship Id="rId1" Type="http://schemas.openxmlformats.org/officeDocument/2006/relationships/slideLayout" Target="../slideLayouts/slideLayout14.xml"/><Relationship Id="rId6" Type="http://schemas.openxmlformats.org/officeDocument/2006/relationships/hyperlink" Target="mailto:josh@nestedloopconsulting.com" TargetMode="External"/><Relationship Id="rId5" Type="http://schemas.openxmlformats.org/officeDocument/2006/relationships/hyperlink" Target="https://www.linkedin.com/company/datarich-consulting/" TargetMode="External"/><Relationship Id="rId4" Type="http://schemas.openxmlformats.org/officeDocument/2006/relationships/hyperlink" Target="https://www.linkedin.com/in/richann-watson-31435422/"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www.pharmasug.org/proceedings/2018/DV/PharmaSUG-2018-DV02.pdf" TargetMode="External"/><Relationship Id="rId2" Type="http://schemas.openxmlformats.org/officeDocument/2006/relationships/hyperlink" Target="https://support.sas.com/resources/papers/proceedings/proceedings/sugi31/112-31.pdf" TargetMode="External"/><Relationship Id="rId1" Type="http://schemas.openxmlformats.org/officeDocument/2006/relationships/slideLayout" Target="../slideLayouts/slideLayout5.xml"/><Relationship Id="rId6" Type="http://schemas.openxmlformats.org/officeDocument/2006/relationships/hyperlink" Target="https://www.sas.com/content/dam/SAS/support/en/sas-global-forum-proceedings/2019/3143-2019.pdf" TargetMode="External"/><Relationship Id="rId5" Type="http://schemas.openxmlformats.org/officeDocument/2006/relationships/hyperlink" Target="http://support.sas.com/documentation/prod-p/grstat/9.4/en/PDF/odsbasicg.pdf" TargetMode="External"/><Relationship Id="rId4" Type="http://schemas.openxmlformats.org/officeDocument/2006/relationships/hyperlink" Target="https://support.sas.com/documentation/prod-p/grstat/9.4/en/PDF/odsadvg.pdf"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documentation.sas.com/doc/en/pgmsascdc/9.4_3.5/grstatgraph/n0mngqruucae70n17d07ugtknu3g.htm#n1p67wdoi189fkn16c8vkq1wnqzp" TargetMode="External"/><Relationship Id="rId2" Type="http://schemas.openxmlformats.org/officeDocument/2006/relationships/hyperlink" Target="https://documentation.sas.com/doc/en/pgmsascdc/9.4_3.5/grstatgraph/n1jn4duv8s510xn1y2nlbefm0p46.htm" TargetMode="External"/><Relationship Id="rId1" Type="http://schemas.openxmlformats.org/officeDocument/2006/relationships/slideLayout" Target="../slideLayouts/slideLayout5.xml"/><Relationship Id="rId6" Type="http://schemas.openxmlformats.org/officeDocument/2006/relationships/hyperlink" Target="https://www.sas.com/content/dam/SAS/support/en/sas-global-forum-proceedings/2019/3170-2019.pdf" TargetMode="External"/><Relationship Id="rId5" Type="http://schemas.openxmlformats.org/officeDocument/2006/relationships/hyperlink" Target="https://documentation.sas.com/doc/en/pgmsascdc/9.4_3.5/grstatproc/n0yjdd910dh59zn1toodgupaj4v9.htm" TargetMode="External"/><Relationship Id="rId4" Type="http://schemas.openxmlformats.org/officeDocument/2006/relationships/hyperlink" Target="https://documentation.sas.com/doc/en/pgmsascdc/9.4_3.5/grstatgraph/n0zp1mg0ard2dan17sohm8jb773n.ht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microsoft.com/office/2018/10/relationships/comments" Target="../comments/modernComment_105_2280E818.xml"/><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2DFCC"/>
        </a:solidFill>
        <a:effectLst/>
      </p:bgPr>
    </p:bg>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972836B-D84D-D055-ABBA-AD13BD35523C}"/>
              </a:ext>
            </a:extLst>
          </p:cNvPr>
          <p:cNvSpPr>
            <a:spLocks noGrp="1"/>
          </p:cNvSpPr>
          <p:nvPr>
            <p:ph type="ctrTitle"/>
          </p:nvPr>
        </p:nvSpPr>
        <p:spPr/>
        <p:txBody>
          <a:bodyPr/>
          <a:lstStyle/>
          <a:p>
            <a:r>
              <a:rPr lang="en-US" sz="4000" dirty="0"/>
              <a:t>Complex Custom Clinical Graphs </a:t>
            </a:r>
            <a:br>
              <a:rPr lang="en-US" sz="4000" dirty="0"/>
            </a:br>
            <a:r>
              <a:rPr lang="en-US" sz="4000" dirty="0"/>
              <a:t>Step by Step with SAS® ODS Statistical Graphics</a:t>
            </a:r>
          </a:p>
        </p:txBody>
      </p:sp>
      <p:sp>
        <p:nvSpPr>
          <p:cNvPr id="22" name="Subtitle 21">
            <a:extLst>
              <a:ext uri="{FF2B5EF4-FFF2-40B4-BE49-F238E27FC236}">
                <a16:creationId xmlns:a16="http://schemas.microsoft.com/office/drawing/2014/main" id="{12845C99-7920-BE64-45F0-04E1B8E13D0D}"/>
              </a:ext>
            </a:extLst>
          </p:cNvPr>
          <p:cNvSpPr>
            <a:spLocks noGrp="1"/>
          </p:cNvSpPr>
          <p:nvPr>
            <p:ph type="subTitle" idx="4294967295"/>
          </p:nvPr>
        </p:nvSpPr>
        <p:spPr>
          <a:xfrm>
            <a:off x="167640" y="2272848"/>
            <a:ext cx="11753850" cy="3325773"/>
          </a:xfrm>
        </p:spPr>
        <p:txBody>
          <a:bodyPr/>
          <a:lstStyle/>
          <a:p>
            <a:r>
              <a:rPr lang="en-US" sz="1800" b="1" dirty="0">
                <a:effectLst/>
                <a:ea typeface="SimSun" panose="02010600030101010101" pitchFamily="2" charset="-122"/>
              </a:rPr>
              <a:t>Richann Watson </a:t>
            </a:r>
            <a:r>
              <a:rPr lang="en-US" sz="1800" dirty="0">
                <a:effectLst/>
                <a:ea typeface="SimSun" panose="02010600030101010101" pitchFamily="2" charset="-122"/>
              </a:rPr>
              <a:t>is an independent statistical programmer and CDISC consultant based in Ohio who loves to code and is very active in the SAS User Group community. When Richann is not busy coding or volunteering in the SAS User Group community, she is spending time with her family and cute but psycho puppy, Loki, or doing some of her favorite crafts such as crocheting or sewing.</a:t>
            </a:r>
          </a:p>
          <a:p>
            <a:endParaRPr lang="en-US" sz="1800" dirty="0">
              <a:ea typeface="SimSun" panose="02010600030101010101" pitchFamily="2" charset="-122"/>
            </a:endParaRPr>
          </a:p>
          <a:p>
            <a:r>
              <a:rPr lang="en-US" sz="1800" b="1" dirty="0">
                <a:ea typeface="SimSun" panose="02010600030101010101" pitchFamily="2" charset="-122"/>
              </a:rPr>
              <a:t>Josh Horstman </a:t>
            </a:r>
            <a:r>
              <a:rPr lang="en-US" sz="1800" dirty="0">
                <a:ea typeface="SimSun" panose="02010600030101010101" pitchFamily="2" charset="-122"/>
              </a:rPr>
              <a:t>is</a:t>
            </a:r>
            <a:r>
              <a:rPr lang="en-US" sz="1800" dirty="0">
                <a:solidFill>
                  <a:schemeClr val="tx1">
                    <a:lumMod val="75000"/>
                    <a:lumOff val="25000"/>
                  </a:schemeClr>
                </a:solidFill>
                <a:latin typeface="Century Gothic" panose="020B0502020202020204" pitchFamily="34" charset="0"/>
              </a:rPr>
              <a:t> an independent statistical programming consultant and trainer based in Indianapolis with 25 years of experience using SAS, primarily in the life sciences industry.  Josh is a SAS Certified Advanced Programmer who loves coding and presenting at PharmaSUG and other industry conferences.  Josh also enjoys travelling and hiking with his family and has been to 47 states and 27 national parks.</a:t>
            </a:r>
            <a:endParaRPr lang="en-US" sz="2800" dirty="0">
              <a:solidFill>
                <a:schemeClr val="tx1">
                  <a:lumMod val="75000"/>
                  <a:lumOff val="25000"/>
                </a:schemeClr>
              </a:solidFill>
              <a:latin typeface="Century Gothic" panose="020B0502020202020204" pitchFamily="34" charset="0"/>
            </a:endParaRPr>
          </a:p>
          <a:p>
            <a:pPr marL="0" indent="0">
              <a:buNone/>
            </a:pPr>
            <a:endParaRPr lang="en-US" dirty="0"/>
          </a:p>
        </p:txBody>
      </p:sp>
    </p:spTree>
    <p:extLst>
      <p:ext uri="{BB962C8B-B14F-4D97-AF65-F5344CB8AC3E}">
        <p14:creationId xmlns:p14="http://schemas.microsoft.com/office/powerpoint/2010/main" val="13066400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794C5-8E04-399D-590C-5C18D5CCF565}"/>
              </a:ext>
            </a:extLst>
          </p:cNvPr>
          <p:cNvSpPr>
            <a:spLocks noGrp="1"/>
          </p:cNvSpPr>
          <p:nvPr>
            <p:ph type="title"/>
          </p:nvPr>
        </p:nvSpPr>
        <p:spPr/>
        <p:txBody>
          <a:bodyPr/>
          <a:lstStyle/>
          <a:p>
            <a:r>
              <a:rPr lang="en-US" dirty="0"/>
              <a:t>Exercise 1b - Using GTL</a:t>
            </a:r>
          </a:p>
        </p:txBody>
      </p:sp>
      <p:sp>
        <p:nvSpPr>
          <p:cNvPr id="9" name="TextBox 8">
            <a:extLst>
              <a:ext uri="{FF2B5EF4-FFF2-40B4-BE49-F238E27FC236}">
                <a16:creationId xmlns:a16="http://schemas.microsoft.com/office/drawing/2014/main" id="{2F03B100-C5EB-E55B-61F1-3B50AE6066C8}"/>
              </a:ext>
            </a:extLst>
          </p:cNvPr>
          <p:cNvSpPr txBox="1"/>
          <p:nvPr/>
        </p:nvSpPr>
        <p:spPr>
          <a:xfrm>
            <a:off x="265176" y="1773936"/>
            <a:ext cx="11736371" cy="4708981"/>
          </a:xfrm>
          <a:prstGeom prst="rect">
            <a:avLst/>
          </a:prstGeom>
          <a:noFill/>
        </p:spPr>
        <p:txBody>
          <a:bodyPr wrap="square">
            <a:spAutoFit/>
          </a:bodyPr>
          <a:lstStyle/>
          <a:p>
            <a:r>
              <a:rPr lang="en-US" sz="2000" b="1" dirty="0">
                <a:solidFill>
                  <a:srgbClr val="000080"/>
                </a:solidFill>
                <a:latin typeface="Courier New" panose="02070309020205020404" pitchFamily="49" charset="0"/>
              </a:rPr>
              <a:t>proc</a:t>
            </a:r>
            <a:r>
              <a:rPr lang="en-US" sz="2000" b="1"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template</a:t>
            </a:r>
            <a:r>
              <a:rPr lang="en-US" sz="2000" b="1" dirty="0">
                <a:solidFill>
                  <a:srgbClr val="000000"/>
                </a:solidFill>
                <a:latin typeface="Courier New" panose="02070309020205020404" pitchFamily="49" charset="0"/>
              </a:rPr>
              <a:t>;</a:t>
            </a:r>
          </a:p>
          <a:p>
            <a:r>
              <a:rPr lang="en-US" sz="2000" b="1"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define</a:t>
            </a:r>
            <a:r>
              <a:rPr lang="en-US" sz="2000" b="1" dirty="0">
                <a:solidFill>
                  <a:srgbClr val="000000"/>
                </a:solidFill>
                <a:latin typeface="Courier New" panose="02070309020205020404" pitchFamily="49" charset="0"/>
              </a:rPr>
              <a:t> </a:t>
            </a:r>
            <a:r>
              <a:rPr lang="en-US" sz="2000" b="1" dirty="0" err="1">
                <a:solidFill>
                  <a:srgbClr val="0000FF"/>
                </a:solidFill>
                <a:latin typeface="Courier New" panose="02070309020205020404" pitchFamily="49" charset="0"/>
              </a:rPr>
              <a:t>statgraph</a:t>
            </a:r>
            <a:r>
              <a:rPr lang="en-US" sz="2000" b="1" dirty="0">
                <a:solidFill>
                  <a:srgbClr val="000000"/>
                </a:solidFill>
                <a:latin typeface="Courier New" panose="02070309020205020404" pitchFamily="49" charset="0"/>
              </a:rPr>
              <a:t> </a:t>
            </a:r>
            <a:r>
              <a:rPr lang="en-US" sz="2000" b="1" dirty="0" err="1">
                <a:solidFill>
                  <a:srgbClr val="000000"/>
                </a:solidFill>
                <a:latin typeface="Courier New" panose="02070309020205020404" pitchFamily="49" charset="0"/>
              </a:rPr>
              <a:t>recrgrphb</a:t>
            </a:r>
            <a:r>
              <a:rPr lang="en-US" sz="2000" b="1" dirty="0">
                <a:solidFill>
                  <a:srgbClr val="000000"/>
                </a:solidFill>
                <a:latin typeface="Courier New" panose="02070309020205020404" pitchFamily="49" charset="0"/>
              </a:rPr>
              <a:t>;</a:t>
            </a:r>
          </a:p>
          <a:p>
            <a:r>
              <a:rPr lang="en-US" sz="2000" b="1" dirty="0">
                <a:solidFill>
                  <a:srgbClr val="000000"/>
                </a:solidFill>
                <a:latin typeface="Courier New" panose="02070309020205020404" pitchFamily="49" charset="0"/>
              </a:rPr>
              <a:t>      </a:t>
            </a:r>
            <a:r>
              <a:rPr lang="en-US" sz="2000" b="1" dirty="0" err="1">
                <a:solidFill>
                  <a:srgbClr val="0000FF"/>
                </a:solidFill>
                <a:latin typeface="Courier New" panose="02070309020205020404" pitchFamily="49" charset="0"/>
              </a:rPr>
              <a:t>begingraph</a:t>
            </a:r>
            <a:r>
              <a:rPr lang="en-US" sz="2000" b="1" dirty="0">
                <a:solidFill>
                  <a:srgbClr val="000000"/>
                </a:solidFill>
                <a:latin typeface="Courier New" panose="02070309020205020404" pitchFamily="49" charset="0"/>
              </a:rPr>
              <a:t> / </a:t>
            </a:r>
            <a:r>
              <a:rPr lang="en-US" sz="2000" b="1" dirty="0">
                <a:solidFill>
                  <a:srgbClr val="0000FF"/>
                </a:solidFill>
                <a:latin typeface="Courier New" panose="02070309020205020404" pitchFamily="49" charset="0"/>
              </a:rPr>
              <a:t>border</a:t>
            </a:r>
            <a:r>
              <a:rPr lang="en-US" sz="2000" b="1" dirty="0">
                <a:solidFill>
                  <a:srgbClr val="000000"/>
                </a:solidFill>
                <a:latin typeface="Courier New" panose="02070309020205020404" pitchFamily="49" charset="0"/>
              </a:rPr>
              <a:t> = false;</a:t>
            </a:r>
          </a:p>
          <a:p>
            <a:r>
              <a:rPr lang="en-US" sz="2000" b="1"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layout</a:t>
            </a:r>
            <a:r>
              <a:rPr lang="en-US" sz="2000" b="1"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overlay</a:t>
            </a:r>
            <a:r>
              <a:rPr lang="en-US" sz="2000" b="1" dirty="0">
                <a:solidFill>
                  <a:srgbClr val="000000"/>
                </a:solidFill>
                <a:latin typeface="Courier New" panose="02070309020205020404" pitchFamily="49" charset="0"/>
              </a:rPr>
              <a:t> / </a:t>
            </a:r>
            <a:r>
              <a:rPr lang="en-US" sz="2000" b="1" dirty="0" err="1">
                <a:solidFill>
                  <a:srgbClr val="0000FF"/>
                </a:solidFill>
                <a:latin typeface="Courier New" panose="02070309020205020404" pitchFamily="49" charset="0"/>
              </a:rPr>
              <a:t>xaxisopts</a:t>
            </a:r>
            <a:r>
              <a:rPr lang="en-US" sz="2000" b="1" dirty="0">
                <a:solidFill>
                  <a:srgbClr val="000000"/>
                </a:solidFill>
                <a:latin typeface="Courier New" panose="02070309020205020404" pitchFamily="49" charset="0"/>
              </a:rPr>
              <a:t> = (</a:t>
            </a:r>
            <a:r>
              <a:rPr lang="en-US" sz="2000" b="1" dirty="0">
                <a:solidFill>
                  <a:srgbClr val="0000FF"/>
                </a:solidFill>
                <a:latin typeface="Courier New" panose="02070309020205020404" pitchFamily="49" charset="0"/>
              </a:rPr>
              <a:t>label</a:t>
            </a:r>
            <a:r>
              <a:rPr lang="en-US" sz="2000" b="1" dirty="0">
                <a:solidFill>
                  <a:srgbClr val="000000"/>
                </a:solidFill>
                <a:latin typeface="Courier New" panose="02070309020205020404" pitchFamily="49" charset="0"/>
              </a:rPr>
              <a:t> = </a:t>
            </a:r>
            <a:r>
              <a:rPr lang="en-US" sz="2000" b="1" dirty="0">
                <a:solidFill>
                  <a:srgbClr val="800080"/>
                </a:solidFill>
                <a:latin typeface="Courier New" panose="02070309020205020404" pitchFamily="49" charset="0"/>
              </a:rPr>
              <a:t>" " </a:t>
            </a:r>
            <a:r>
              <a:rPr lang="en-US" sz="2000" b="1" dirty="0">
                <a:solidFill>
                  <a:srgbClr val="000000"/>
                </a:solidFill>
                <a:latin typeface="Courier New" panose="02070309020205020404" pitchFamily="49" charset="0"/>
              </a:rPr>
              <a:t>type = discrete)</a:t>
            </a:r>
          </a:p>
          <a:p>
            <a:r>
              <a:rPr lang="en-US" sz="2000" b="1" dirty="0">
                <a:solidFill>
                  <a:srgbClr val="000000"/>
                </a:solidFill>
                <a:latin typeface="Courier New" panose="02070309020205020404" pitchFamily="49" charset="0"/>
              </a:rPr>
              <a:t>                  </a:t>
            </a:r>
            <a:r>
              <a:rPr lang="en-US" sz="2000" b="1" dirty="0" err="1">
                <a:solidFill>
                  <a:srgbClr val="0000FF"/>
                </a:solidFill>
                <a:latin typeface="Courier New" panose="02070309020205020404" pitchFamily="49" charset="0"/>
              </a:rPr>
              <a:t>yaxisopts</a:t>
            </a:r>
            <a:r>
              <a:rPr lang="en-US" sz="2000" b="1" dirty="0">
                <a:solidFill>
                  <a:srgbClr val="000000"/>
                </a:solidFill>
                <a:latin typeface="Courier New" panose="02070309020205020404" pitchFamily="49" charset="0"/>
              </a:rPr>
              <a:t> = (</a:t>
            </a:r>
            <a:r>
              <a:rPr lang="en-US" sz="2000" b="1" dirty="0">
                <a:solidFill>
                  <a:srgbClr val="0000FF"/>
                </a:solidFill>
                <a:latin typeface="Courier New" panose="02070309020205020404" pitchFamily="49" charset="0"/>
              </a:rPr>
              <a:t>label</a:t>
            </a:r>
            <a:r>
              <a:rPr lang="en-US" sz="2000" b="1" dirty="0">
                <a:solidFill>
                  <a:srgbClr val="000000"/>
                </a:solidFill>
                <a:latin typeface="Courier New" panose="02070309020205020404" pitchFamily="49" charset="0"/>
              </a:rPr>
              <a:t> = </a:t>
            </a:r>
            <a:r>
              <a:rPr lang="en-US" sz="2000" b="1" dirty="0">
                <a:solidFill>
                  <a:srgbClr val="800080"/>
                </a:solidFill>
                <a:latin typeface="Courier New" panose="02070309020205020404" pitchFamily="49" charset="0"/>
              </a:rPr>
              <a:t>"Percentage of Patients with Dermatologic Event (%)"</a:t>
            </a:r>
            <a:endParaRPr lang="en-US" sz="2000" b="1" dirty="0">
              <a:solidFill>
                <a:srgbClr val="000000"/>
              </a:solidFill>
              <a:latin typeface="Courier New" panose="02070309020205020404" pitchFamily="49" charset="0"/>
            </a:endParaRPr>
          </a:p>
          <a:p>
            <a:r>
              <a:rPr lang="en-US" sz="2000" b="1" dirty="0">
                <a:solidFill>
                  <a:srgbClr val="000000"/>
                </a:solidFill>
                <a:latin typeface="Courier New" panose="02070309020205020404" pitchFamily="49" charset="0"/>
              </a:rPr>
              <a:t>                     </a:t>
            </a:r>
            <a:r>
              <a:rPr lang="en-US" sz="2000" b="1" dirty="0" err="1">
                <a:solidFill>
                  <a:srgbClr val="0000FF"/>
                </a:solidFill>
                <a:latin typeface="Courier New" panose="02070309020205020404" pitchFamily="49" charset="0"/>
              </a:rPr>
              <a:t>linearopts</a:t>
            </a:r>
            <a:r>
              <a:rPr lang="en-US" sz="2000" b="1" dirty="0">
                <a:solidFill>
                  <a:srgbClr val="000000"/>
                </a:solidFill>
                <a:latin typeface="Courier New" panose="02070309020205020404" pitchFamily="49" charset="0"/>
              </a:rPr>
              <a:t> = (</a:t>
            </a:r>
            <a:r>
              <a:rPr lang="en-US" sz="2000" b="1" dirty="0" err="1">
                <a:solidFill>
                  <a:srgbClr val="000000"/>
                </a:solidFill>
                <a:latin typeface="Courier New" panose="02070309020205020404" pitchFamily="49" charset="0"/>
              </a:rPr>
              <a:t>tickvaluesequence</a:t>
            </a:r>
            <a:r>
              <a:rPr lang="en-US" sz="2000" b="1" dirty="0">
                <a:solidFill>
                  <a:srgbClr val="000000"/>
                </a:solidFill>
                <a:latin typeface="Courier New" panose="02070309020205020404" pitchFamily="49" charset="0"/>
              </a:rPr>
              <a:t> = (start = </a:t>
            </a:r>
            <a:r>
              <a:rPr lang="en-US" sz="2000" b="1" dirty="0">
                <a:solidFill>
                  <a:srgbClr val="08726D"/>
                </a:solidFill>
                <a:latin typeface="Courier New" panose="02070309020205020404" pitchFamily="49" charset="0"/>
              </a:rPr>
              <a:t>0</a:t>
            </a:r>
            <a:r>
              <a:rPr lang="en-US" sz="2000" b="1" dirty="0">
                <a:solidFill>
                  <a:srgbClr val="000000"/>
                </a:solidFill>
                <a:latin typeface="Courier New" panose="02070309020205020404" pitchFamily="49" charset="0"/>
              </a:rPr>
              <a:t> end = </a:t>
            </a:r>
            <a:r>
              <a:rPr lang="en-US" sz="2000" b="1" dirty="0">
                <a:solidFill>
                  <a:srgbClr val="08726D"/>
                </a:solidFill>
                <a:latin typeface="Courier New" panose="02070309020205020404" pitchFamily="49" charset="0"/>
              </a:rPr>
              <a:t>100</a:t>
            </a:r>
            <a:r>
              <a:rPr lang="en-US" sz="2000" b="1" dirty="0">
                <a:solidFill>
                  <a:srgbClr val="000000"/>
                </a:solidFill>
                <a:latin typeface="Courier New" panose="02070309020205020404" pitchFamily="49" charset="0"/>
              </a:rPr>
              <a:t> </a:t>
            </a:r>
          </a:p>
          <a:p>
            <a:r>
              <a:rPr lang="en-US" sz="2000" b="1" dirty="0">
                <a:solidFill>
                  <a:srgbClr val="000000"/>
                </a:solidFill>
                <a:latin typeface="Courier New" panose="02070309020205020404" pitchFamily="49" charset="0"/>
              </a:rPr>
              <a:t>                                                        increment = </a:t>
            </a:r>
            <a:r>
              <a:rPr lang="en-US" sz="2000" b="1" dirty="0">
                <a:solidFill>
                  <a:srgbClr val="08726D"/>
                </a:solidFill>
                <a:latin typeface="Courier New" panose="02070309020205020404" pitchFamily="49" charset="0"/>
              </a:rPr>
              <a:t>25</a:t>
            </a:r>
            <a:r>
              <a:rPr lang="en-US" sz="2000" b="1" dirty="0">
                <a:solidFill>
                  <a:srgbClr val="000000"/>
                </a:solidFill>
                <a:latin typeface="Courier New" panose="02070309020205020404" pitchFamily="49" charset="0"/>
              </a:rPr>
              <a:t>)</a:t>
            </a:r>
          </a:p>
          <a:p>
            <a:r>
              <a:rPr lang="en-US" sz="2000" b="1" dirty="0">
                <a:solidFill>
                  <a:srgbClr val="000000"/>
                </a:solidFill>
                <a:latin typeface="Courier New" panose="02070309020205020404" pitchFamily="49" charset="0"/>
              </a:rPr>
              <a:t>                                   </a:t>
            </a:r>
            <a:r>
              <a:rPr lang="en-US" sz="2000" b="1" dirty="0" err="1">
                <a:solidFill>
                  <a:srgbClr val="000000"/>
                </a:solidFill>
                <a:latin typeface="Courier New" panose="02070309020205020404" pitchFamily="49" charset="0"/>
              </a:rPr>
              <a:t>viewmax</a:t>
            </a:r>
            <a:r>
              <a:rPr lang="en-US" sz="2000" b="1" dirty="0">
                <a:solidFill>
                  <a:srgbClr val="000000"/>
                </a:solidFill>
                <a:latin typeface="Courier New" panose="02070309020205020404" pitchFamily="49" charset="0"/>
              </a:rPr>
              <a:t> = </a:t>
            </a:r>
            <a:r>
              <a:rPr lang="en-US" sz="2000" b="1" dirty="0">
                <a:solidFill>
                  <a:srgbClr val="08726D"/>
                </a:solidFill>
                <a:latin typeface="Courier New" panose="02070309020205020404" pitchFamily="49" charset="0"/>
              </a:rPr>
              <a:t>100</a:t>
            </a:r>
            <a:r>
              <a:rPr lang="en-US" sz="2000" b="1" dirty="0">
                <a:solidFill>
                  <a:srgbClr val="000000"/>
                </a:solidFill>
                <a:latin typeface="Courier New" panose="02070309020205020404" pitchFamily="49" charset="0"/>
              </a:rPr>
              <a:t>));</a:t>
            </a:r>
          </a:p>
          <a:p>
            <a:r>
              <a:rPr lang="en-US" sz="2000" b="1" dirty="0">
                <a:solidFill>
                  <a:srgbClr val="000000"/>
                </a:solidFill>
                <a:latin typeface="Courier New" panose="02070309020205020404" pitchFamily="49" charset="0"/>
              </a:rPr>
              <a:t>            </a:t>
            </a:r>
            <a:r>
              <a:rPr lang="en-US" sz="2000" b="1" dirty="0" err="1">
                <a:solidFill>
                  <a:srgbClr val="0000FF"/>
                </a:solidFill>
                <a:latin typeface="Courier New" panose="02070309020205020404" pitchFamily="49" charset="0"/>
              </a:rPr>
              <a:t>barchart</a:t>
            </a:r>
            <a:r>
              <a:rPr lang="en-US" sz="2000" b="1"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x</a:t>
            </a:r>
            <a:r>
              <a:rPr lang="en-US" sz="2000" b="1" dirty="0">
                <a:solidFill>
                  <a:srgbClr val="000000"/>
                </a:solidFill>
                <a:latin typeface="Courier New" panose="02070309020205020404" pitchFamily="49" charset="0"/>
              </a:rPr>
              <a:t> = TRTAN </a:t>
            </a:r>
            <a:r>
              <a:rPr lang="en-US" sz="2000" b="1" dirty="0">
                <a:solidFill>
                  <a:srgbClr val="0000FF"/>
                </a:solidFill>
                <a:latin typeface="Courier New" panose="02070309020205020404" pitchFamily="49" charset="0"/>
              </a:rPr>
              <a:t>y</a:t>
            </a:r>
            <a:r>
              <a:rPr lang="en-US" sz="2000" b="1" dirty="0">
                <a:solidFill>
                  <a:srgbClr val="000000"/>
                </a:solidFill>
                <a:latin typeface="Courier New" panose="02070309020205020404" pitchFamily="49" charset="0"/>
              </a:rPr>
              <a:t> = PCT_ROW / </a:t>
            </a:r>
            <a:r>
              <a:rPr lang="en-US" sz="2000" b="1" dirty="0">
                <a:solidFill>
                  <a:srgbClr val="0000FF"/>
                </a:solidFill>
                <a:latin typeface="Courier New" panose="02070309020205020404" pitchFamily="49" charset="0"/>
              </a:rPr>
              <a:t>orient</a:t>
            </a:r>
            <a:r>
              <a:rPr lang="en-US" sz="2000" b="1" dirty="0">
                <a:solidFill>
                  <a:srgbClr val="000000"/>
                </a:solidFill>
                <a:latin typeface="Courier New" panose="02070309020205020404" pitchFamily="49" charset="0"/>
              </a:rPr>
              <a:t> = vertical </a:t>
            </a:r>
          </a:p>
          <a:p>
            <a:r>
              <a:rPr lang="en-US" sz="2000" b="1" dirty="0">
                <a:solidFill>
                  <a:srgbClr val="000000"/>
                </a:solidFill>
                <a:latin typeface="Courier New" panose="02070309020205020404" pitchFamily="49" charset="0"/>
              </a:rPr>
              <a:t>                                             </a:t>
            </a:r>
            <a:r>
              <a:rPr lang="en-US" sz="2000" b="1" dirty="0" err="1">
                <a:solidFill>
                  <a:srgbClr val="0000FF"/>
                </a:solidFill>
                <a:latin typeface="Courier New" panose="02070309020205020404" pitchFamily="49" charset="0"/>
              </a:rPr>
              <a:t>barlabel</a:t>
            </a:r>
            <a:r>
              <a:rPr lang="en-US" sz="2000" b="1" dirty="0">
                <a:solidFill>
                  <a:srgbClr val="000000"/>
                </a:solidFill>
                <a:latin typeface="Courier New" panose="02070309020205020404" pitchFamily="49" charset="0"/>
              </a:rPr>
              <a:t> = true;</a:t>
            </a:r>
          </a:p>
          <a:p>
            <a:r>
              <a:rPr lang="en-US" sz="2000" b="1" dirty="0">
                <a:solidFill>
                  <a:srgbClr val="000000"/>
                </a:solidFill>
                <a:latin typeface="Courier New" panose="02070309020205020404" pitchFamily="49" charset="0"/>
              </a:rPr>
              <a:t>         </a:t>
            </a:r>
            <a:r>
              <a:rPr lang="en-US" sz="2000" b="1" dirty="0" err="1">
                <a:solidFill>
                  <a:srgbClr val="0000FF"/>
                </a:solidFill>
                <a:latin typeface="Courier New" panose="02070309020205020404" pitchFamily="49" charset="0"/>
              </a:rPr>
              <a:t>endlayout</a:t>
            </a:r>
            <a:r>
              <a:rPr lang="en-US" sz="2000" b="1" dirty="0">
                <a:solidFill>
                  <a:srgbClr val="000000"/>
                </a:solidFill>
                <a:latin typeface="Courier New" panose="02070309020205020404" pitchFamily="49" charset="0"/>
              </a:rPr>
              <a:t>;</a:t>
            </a:r>
          </a:p>
          <a:p>
            <a:r>
              <a:rPr lang="en-US" sz="2000" b="1" dirty="0">
                <a:solidFill>
                  <a:srgbClr val="000000"/>
                </a:solidFill>
                <a:latin typeface="Courier New" panose="02070309020205020404" pitchFamily="49" charset="0"/>
              </a:rPr>
              <a:t>      </a:t>
            </a:r>
            <a:r>
              <a:rPr lang="en-US" sz="2000" b="1" dirty="0" err="1">
                <a:solidFill>
                  <a:srgbClr val="0000FF"/>
                </a:solidFill>
                <a:latin typeface="Courier New" panose="02070309020205020404" pitchFamily="49" charset="0"/>
              </a:rPr>
              <a:t>endgraph</a:t>
            </a:r>
            <a:r>
              <a:rPr lang="en-US" sz="2000" b="1" dirty="0">
                <a:solidFill>
                  <a:srgbClr val="000000"/>
                </a:solidFill>
                <a:latin typeface="Courier New" panose="02070309020205020404" pitchFamily="49" charset="0"/>
              </a:rPr>
              <a:t>;</a:t>
            </a:r>
          </a:p>
          <a:p>
            <a:r>
              <a:rPr lang="en-US" sz="2000" b="1"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end</a:t>
            </a:r>
            <a:r>
              <a:rPr lang="en-US" sz="2000" b="1" dirty="0">
                <a:solidFill>
                  <a:srgbClr val="000000"/>
                </a:solidFill>
                <a:latin typeface="Courier New" panose="02070309020205020404" pitchFamily="49" charset="0"/>
              </a:rPr>
              <a:t>;</a:t>
            </a:r>
          </a:p>
          <a:p>
            <a:r>
              <a:rPr lang="en-US" sz="2000" b="1" dirty="0">
                <a:solidFill>
                  <a:srgbClr val="000080"/>
                </a:solidFill>
                <a:latin typeface="Courier New" panose="02070309020205020404" pitchFamily="49" charset="0"/>
              </a:rPr>
              <a:t>run</a:t>
            </a:r>
            <a:r>
              <a:rPr lang="en-US" sz="2000" b="1" dirty="0">
                <a:solidFill>
                  <a:srgbClr val="000000"/>
                </a:solidFill>
                <a:latin typeface="Courier New" panose="02070309020205020404" pitchFamily="49" charset="0"/>
              </a:rPr>
              <a:t>;</a:t>
            </a:r>
            <a:endParaRPr lang="en-US" sz="2000" b="1" dirty="0"/>
          </a:p>
        </p:txBody>
      </p:sp>
      <p:sp>
        <p:nvSpPr>
          <p:cNvPr id="6" name="TextBox 5">
            <a:extLst>
              <a:ext uri="{FF2B5EF4-FFF2-40B4-BE49-F238E27FC236}">
                <a16:creationId xmlns:a16="http://schemas.microsoft.com/office/drawing/2014/main" id="{0294262D-7E93-6971-E90A-9E78BD1E407E}"/>
              </a:ext>
            </a:extLst>
          </p:cNvPr>
          <p:cNvSpPr txBox="1"/>
          <p:nvPr/>
        </p:nvSpPr>
        <p:spPr>
          <a:xfrm>
            <a:off x="5147733" y="5543203"/>
            <a:ext cx="6853814" cy="707886"/>
          </a:xfrm>
          <a:prstGeom prst="rect">
            <a:avLst/>
          </a:prstGeom>
          <a:noFill/>
        </p:spPr>
        <p:txBody>
          <a:bodyPr wrap="square" rtlCol="0">
            <a:spAutoFit/>
          </a:bodyPr>
          <a:lstStyle/>
          <a:p>
            <a:r>
              <a:rPr lang="en-US" sz="2000" b="1" dirty="0">
                <a:latin typeface="Century Gothic" panose="020B0502020202020204" pitchFamily="34" charset="0"/>
              </a:rPr>
              <a:t>Specify the plot statement within the OVERLAY layout.  </a:t>
            </a:r>
          </a:p>
          <a:p>
            <a:r>
              <a:rPr lang="en-US" sz="2000" b="1" dirty="0">
                <a:latin typeface="Century Gothic" panose="020B0502020202020204" pitchFamily="34" charset="0"/>
              </a:rPr>
              <a:t>Each plot statement will have their own set of options.</a:t>
            </a:r>
          </a:p>
        </p:txBody>
      </p:sp>
      <p:sp>
        <p:nvSpPr>
          <p:cNvPr id="3" name="Rectangle 2">
            <a:extLst>
              <a:ext uri="{FF2B5EF4-FFF2-40B4-BE49-F238E27FC236}">
                <a16:creationId xmlns:a16="http://schemas.microsoft.com/office/drawing/2014/main" id="{50801BEA-AC57-88D0-DF2E-906135C23E61}"/>
              </a:ext>
            </a:extLst>
          </p:cNvPr>
          <p:cNvSpPr/>
          <p:nvPr/>
        </p:nvSpPr>
        <p:spPr>
          <a:xfrm>
            <a:off x="1933320" y="4523296"/>
            <a:ext cx="8280971" cy="684931"/>
          </a:xfrm>
          <a:prstGeom prst="rect">
            <a:avLst/>
          </a:prstGeom>
          <a:noFill/>
          <a:ln w="28575">
            <a:solidFill>
              <a:srgbClr val="F44C7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DC0BDAF-9F0B-A207-F36C-EBA49A46E108}"/>
              </a:ext>
            </a:extLst>
          </p:cNvPr>
          <p:cNvCxnSpPr>
            <a:cxnSpLocks/>
            <a:stCxn id="6" idx="0"/>
            <a:endCxn id="3" idx="2"/>
          </p:cNvCxnSpPr>
          <p:nvPr/>
        </p:nvCxnSpPr>
        <p:spPr>
          <a:xfrm flipH="1" flipV="1">
            <a:off x="6073806" y="5208227"/>
            <a:ext cx="2500834" cy="334976"/>
          </a:xfrm>
          <a:prstGeom prst="straightConnector1">
            <a:avLst/>
          </a:prstGeom>
          <a:ln w="28575">
            <a:solidFill>
              <a:srgbClr val="F44C7E"/>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0326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794C5-8E04-399D-590C-5C18D5CCF565}"/>
              </a:ext>
            </a:extLst>
          </p:cNvPr>
          <p:cNvSpPr>
            <a:spLocks noGrp="1"/>
          </p:cNvSpPr>
          <p:nvPr>
            <p:ph type="title"/>
          </p:nvPr>
        </p:nvSpPr>
        <p:spPr/>
        <p:txBody>
          <a:bodyPr/>
          <a:lstStyle/>
          <a:p>
            <a:r>
              <a:rPr lang="en-US" dirty="0"/>
              <a:t>Exercise 1b - Using GTL</a:t>
            </a:r>
          </a:p>
        </p:txBody>
      </p:sp>
      <p:sp>
        <p:nvSpPr>
          <p:cNvPr id="9" name="TextBox 8">
            <a:extLst>
              <a:ext uri="{FF2B5EF4-FFF2-40B4-BE49-F238E27FC236}">
                <a16:creationId xmlns:a16="http://schemas.microsoft.com/office/drawing/2014/main" id="{2F03B100-C5EB-E55B-61F1-3B50AE6066C8}"/>
              </a:ext>
            </a:extLst>
          </p:cNvPr>
          <p:cNvSpPr txBox="1"/>
          <p:nvPr/>
        </p:nvSpPr>
        <p:spPr>
          <a:xfrm>
            <a:off x="265176" y="1773936"/>
            <a:ext cx="11736371" cy="3477875"/>
          </a:xfrm>
          <a:prstGeom prst="rect">
            <a:avLst/>
          </a:prstGeom>
          <a:noFill/>
        </p:spPr>
        <p:txBody>
          <a:bodyPr wrap="square">
            <a:spAutoFit/>
          </a:bodyPr>
          <a:lstStyle/>
          <a:p>
            <a:r>
              <a:rPr lang="en-US" sz="2000" b="1" dirty="0">
                <a:solidFill>
                  <a:srgbClr val="0000FF"/>
                </a:solidFill>
                <a:latin typeface="Courier New" panose="02070309020205020404" pitchFamily="49" charset="0"/>
              </a:rPr>
              <a:t>title</a:t>
            </a:r>
            <a:r>
              <a:rPr lang="en-US" sz="2000" b="1" dirty="0">
                <a:solidFill>
                  <a:srgbClr val="000000"/>
                </a:solidFill>
                <a:latin typeface="Courier New" panose="02070309020205020404" pitchFamily="49" charset="0"/>
              </a:rPr>
              <a:t> </a:t>
            </a:r>
            <a:r>
              <a:rPr lang="en-US" sz="2000" b="1" dirty="0">
                <a:solidFill>
                  <a:srgbClr val="800080"/>
                </a:solidFill>
                <a:latin typeface="Courier New" panose="02070309020205020404" pitchFamily="49" charset="0"/>
              </a:rPr>
              <a:t>"Bar Chart by Treatment for Percent of Patients with Dermatologic Event - &amp;</a:t>
            </a:r>
            <a:r>
              <a:rPr lang="en-US" sz="2000" b="1" dirty="0" err="1">
                <a:solidFill>
                  <a:srgbClr val="800080"/>
                </a:solidFill>
                <a:latin typeface="Courier New" panose="02070309020205020404" pitchFamily="49" charset="0"/>
              </a:rPr>
              <a:t>pgmname</a:t>
            </a:r>
            <a:r>
              <a:rPr lang="en-US" sz="2000" b="1" dirty="0">
                <a:solidFill>
                  <a:srgbClr val="800080"/>
                </a:solidFill>
                <a:latin typeface="Courier New" panose="02070309020205020404" pitchFamily="49" charset="0"/>
              </a:rPr>
              <a:t>"</a:t>
            </a:r>
            <a:r>
              <a:rPr lang="en-US" sz="2000" b="1" dirty="0">
                <a:solidFill>
                  <a:srgbClr val="000000"/>
                </a:solidFill>
                <a:latin typeface="Courier New" panose="02070309020205020404" pitchFamily="49" charset="0"/>
              </a:rPr>
              <a:t>;</a:t>
            </a:r>
          </a:p>
          <a:p>
            <a:r>
              <a:rPr lang="en-US" sz="2000" b="1" dirty="0">
                <a:solidFill>
                  <a:srgbClr val="0000FF"/>
                </a:solidFill>
                <a:latin typeface="Courier New" panose="02070309020205020404" pitchFamily="49" charset="0"/>
              </a:rPr>
              <a:t>footnote</a:t>
            </a:r>
            <a:r>
              <a:rPr lang="en-US" sz="2000" b="1" dirty="0">
                <a:solidFill>
                  <a:srgbClr val="000000"/>
                </a:solidFill>
                <a:latin typeface="Courier New" panose="02070309020205020404" pitchFamily="49" charset="0"/>
              </a:rPr>
              <a:t> </a:t>
            </a:r>
            <a:r>
              <a:rPr lang="en-US" sz="2000" b="1" dirty="0">
                <a:solidFill>
                  <a:srgbClr val="800080"/>
                </a:solidFill>
                <a:latin typeface="Courier New" panose="02070309020205020404" pitchFamily="49" charset="0"/>
              </a:rPr>
              <a:t>"GTL - Bar Chart Component Only"</a:t>
            </a:r>
            <a:r>
              <a:rPr lang="en-US" sz="2000" b="1" dirty="0">
                <a:solidFill>
                  <a:srgbClr val="000000"/>
                </a:solidFill>
                <a:latin typeface="Courier New" panose="02070309020205020404" pitchFamily="49" charset="0"/>
              </a:rPr>
              <a:t>;</a:t>
            </a:r>
          </a:p>
          <a:p>
            <a:endParaRPr lang="en-US" sz="2000" b="1" dirty="0">
              <a:solidFill>
                <a:srgbClr val="000000"/>
              </a:solidFill>
              <a:latin typeface="Courier New" panose="02070309020205020404" pitchFamily="49" charset="0"/>
            </a:endParaRPr>
          </a:p>
          <a:p>
            <a:r>
              <a:rPr lang="en-US" sz="2000" b="1" dirty="0">
                <a:solidFill>
                  <a:srgbClr val="000080"/>
                </a:solidFill>
                <a:latin typeface="Courier New" panose="02070309020205020404" pitchFamily="49" charset="0"/>
              </a:rPr>
              <a:t>proc</a:t>
            </a:r>
            <a:r>
              <a:rPr lang="en-US" sz="2000" b="1"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template</a:t>
            </a:r>
            <a:r>
              <a:rPr lang="en-US" sz="2000" b="1" dirty="0">
                <a:solidFill>
                  <a:srgbClr val="000000"/>
                </a:solidFill>
                <a:latin typeface="Courier New" panose="02070309020205020404" pitchFamily="49" charset="0"/>
              </a:rPr>
              <a:t>;</a:t>
            </a:r>
          </a:p>
          <a:p>
            <a:r>
              <a:rPr lang="en-US" sz="2000" b="1"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a:t>
            </a:r>
            <a:endParaRPr lang="en-US" sz="2000" b="1" dirty="0">
              <a:solidFill>
                <a:srgbClr val="000000"/>
              </a:solidFill>
              <a:latin typeface="Courier New" panose="02070309020205020404" pitchFamily="49" charset="0"/>
            </a:endParaRPr>
          </a:p>
          <a:p>
            <a:r>
              <a:rPr lang="en-US" sz="2000" b="1" dirty="0">
                <a:solidFill>
                  <a:srgbClr val="000080"/>
                </a:solidFill>
                <a:latin typeface="Courier New" panose="02070309020205020404" pitchFamily="49" charset="0"/>
              </a:rPr>
              <a:t>run</a:t>
            </a:r>
            <a:r>
              <a:rPr lang="en-US" sz="2000" b="1" dirty="0">
                <a:solidFill>
                  <a:srgbClr val="000000"/>
                </a:solidFill>
                <a:latin typeface="Courier New" panose="02070309020205020404" pitchFamily="49" charset="0"/>
              </a:rPr>
              <a:t>;</a:t>
            </a:r>
          </a:p>
          <a:p>
            <a:endParaRPr lang="en-US" sz="2000" b="1" dirty="0">
              <a:solidFill>
                <a:srgbClr val="000000"/>
              </a:solidFill>
              <a:latin typeface="Courier New" panose="02070309020205020404" pitchFamily="49" charset="0"/>
            </a:endParaRPr>
          </a:p>
          <a:p>
            <a:r>
              <a:rPr lang="en-US" sz="2000" b="1" dirty="0">
                <a:solidFill>
                  <a:srgbClr val="000080"/>
                </a:solidFill>
                <a:latin typeface="Courier New" panose="02070309020205020404" pitchFamily="49" charset="0"/>
              </a:rPr>
              <a:t>proc</a:t>
            </a:r>
            <a:r>
              <a:rPr lang="en-US" sz="2000" b="1" dirty="0">
                <a:solidFill>
                  <a:srgbClr val="000000"/>
                </a:solidFill>
                <a:latin typeface="Courier New" panose="02070309020205020404" pitchFamily="49" charset="0"/>
              </a:rPr>
              <a:t> </a:t>
            </a:r>
            <a:r>
              <a:rPr lang="en-US" sz="2000" b="1" dirty="0" err="1">
                <a:solidFill>
                  <a:srgbClr val="000080"/>
                </a:solidFill>
                <a:latin typeface="Courier New" panose="02070309020205020404" pitchFamily="49" charset="0"/>
              </a:rPr>
              <a:t>sgrender</a:t>
            </a:r>
            <a:r>
              <a:rPr lang="en-US" sz="2000" b="1"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data</a:t>
            </a:r>
            <a:r>
              <a:rPr lang="en-US" sz="2000" b="1" dirty="0">
                <a:solidFill>
                  <a:srgbClr val="000000"/>
                </a:solidFill>
                <a:latin typeface="Courier New" panose="02070309020205020404" pitchFamily="49" charset="0"/>
              </a:rPr>
              <a:t> = OUTD.TRTPCT </a:t>
            </a:r>
            <a:r>
              <a:rPr lang="en-US" sz="2000" b="1" dirty="0">
                <a:solidFill>
                  <a:srgbClr val="0000FF"/>
                </a:solidFill>
                <a:latin typeface="Courier New" panose="02070309020205020404" pitchFamily="49" charset="0"/>
              </a:rPr>
              <a:t>template</a:t>
            </a:r>
            <a:r>
              <a:rPr lang="en-US" sz="2000" b="1" dirty="0">
                <a:solidFill>
                  <a:srgbClr val="000000"/>
                </a:solidFill>
                <a:latin typeface="Courier New" panose="02070309020205020404" pitchFamily="49" charset="0"/>
              </a:rPr>
              <a:t> = </a:t>
            </a:r>
            <a:r>
              <a:rPr lang="en-US" sz="2000" b="1" dirty="0" err="1">
                <a:solidFill>
                  <a:srgbClr val="000000"/>
                </a:solidFill>
                <a:latin typeface="Courier New" panose="02070309020205020404" pitchFamily="49" charset="0"/>
              </a:rPr>
              <a:t>recrgrphb</a:t>
            </a:r>
            <a:r>
              <a:rPr lang="en-US" sz="2000" b="1" dirty="0">
                <a:solidFill>
                  <a:srgbClr val="000000"/>
                </a:solidFill>
                <a:latin typeface="Courier New" panose="02070309020205020404" pitchFamily="49" charset="0"/>
              </a:rPr>
              <a:t>;</a:t>
            </a:r>
          </a:p>
          <a:p>
            <a:r>
              <a:rPr lang="da-DK" sz="2000" b="1" dirty="0">
                <a:solidFill>
                  <a:srgbClr val="000000"/>
                </a:solidFill>
                <a:latin typeface="Courier New" panose="02070309020205020404" pitchFamily="49" charset="0"/>
              </a:rPr>
              <a:t>  </a:t>
            </a:r>
            <a:r>
              <a:rPr lang="da-DK" sz="2000" b="1" dirty="0">
                <a:solidFill>
                  <a:srgbClr val="0000FF"/>
                </a:solidFill>
                <a:latin typeface="Courier New" panose="02070309020205020404" pitchFamily="49" charset="0"/>
              </a:rPr>
              <a:t>format</a:t>
            </a:r>
            <a:r>
              <a:rPr lang="da-DK" sz="2000" b="1" dirty="0">
                <a:solidFill>
                  <a:srgbClr val="000000"/>
                </a:solidFill>
                <a:latin typeface="Courier New" panose="02070309020205020404" pitchFamily="49" charset="0"/>
              </a:rPr>
              <a:t> TRTAN </a:t>
            </a:r>
            <a:r>
              <a:rPr lang="da-DK" sz="2000" b="1" dirty="0">
                <a:solidFill>
                  <a:srgbClr val="08726D"/>
                </a:solidFill>
                <a:latin typeface="Courier New" panose="02070309020205020404" pitchFamily="49" charset="0"/>
              </a:rPr>
              <a:t>trt.</a:t>
            </a:r>
            <a:r>
              <a:rPr lang="da-DK" sz="2000" b="1" dirty="0">
                <a:solidFill>
                  <a:srgbClr val="000000"/>
                </a:solidFill>
                <a:latin typeface="Courier New" panose="02070309020205020404" pitchFamily="49" charset="0"/>
              </a:rPr>
              <a:t> PCT_ROW </a:t>
            </a:r>
            <a:r>
              <a:rPr lang="da-DK" sz="2000" b="1" dirty="0">
                <a:solidFill>
                  <a:srgbClr val="08726D"/>
                </a:solidFill>
                <a:latin typeface="Courier New" panose="02070309020205020404" pitchFamily="49" charset="0"/>
              </a:rPr>
              <a:t>pctfmt.</a:t>
            </a:r>
            <a:r>
              <a:rPr lang="da-DK" sz="2000" b="1" dirty="0">
                <a:solidFill>
                  <a:srgbClr val="000000"/>
                </a:solidFill>
                <a:latin typeface="Courier New" panose="02070309020205020404" pitchFamily="49" charset="0"/>
              </a:rPr>
              <a:t>; </a:t>
            </a:r>
          </a:p>
          <a:p>
            <a:r>
              <a:rPr lang="en-US" sz="2000" b="1" dirty="0">
                <a:solidFill>
                  <a:srgbClr val="000080"/>
                </a:solidFill>
                <a:latin typeface="Courier New" panose="02070309020205020404" pitchFamily="49" charset="0"/>
              </a:rPr>
              <a:t>run</a:t>
            </a:r>
            <a:r>
              <a:rPr lang="en-US" sz="2000" b="1" dirty="0">
                <a:solidFill>
                  <a:srgbClr val="000000"/>
                </a:solidFill>
                <a:latin typeface="Courier New" panose="02070309020205020404" pitchFamily="49" charset="0"/>
              </a:rPr>
              <a:t>;</a:t>
            </a:r>
            <a:endParaRPr lang="en-US" sz="2000" b="1" dirty="0"/>
          </a:p>
        </p:txBody>
      </p:sp>
      <p:sp>
        <p:nvSpPr>
          <p:cNvPr id="6" name="TextBox 5">
            <a:extLst>
              <a:ext uri="{FF2B5EF4-FFF2-40B4-BE49-F238E27FC236}">
                <a16:creationId xmlns:a16="http://schemas.microsoft.com/office/drawing/2014/main" id="{0294262D-7E93-6971-E90A-9E78BD1E407E}"/>
              </a:ext>
            </a:extLst>
          </p:cNvPr>
          <p:cNvSpPr txBox="1"/>
          <p:nvPr/>
        </p:nvSpPr>
        <p:spPr>
          <a:xfrm>
            <a:off x="7145867" y="4886326"/>
            <a:ext cx="4719883" cy="1015663"/>
          </a:xfrm>
          <a:prstGeom prst="rect">
            <a:avLst/>
          </a:prstGeom>
          <a:noFill/>
        </p:spPr>
        <p:txBody>
          <a:bodyPr wrap="square" rtlCol="0">
            <a:spAutoFit/>
          </a:bodyPr>
          <a:lstStyle/>
          <a:p>
            <a:r>
              <a:rPr lang="en-US" sz="2000" b="1" dirty="0">
                <a:latin typeface="Century Gothic" panose="020B0502020202020204" pitchFamily="34" charset="0"/>
              </a:rPr>
              <a:t>Using SGENDER you can specify the data that will be used with the template that was defined. </a:t>
            </a:r>
          </a:p>
        </p:txBody>
      </p:sp>
      <p:cxnSp>
        <p:nvCxnSpPr>
          <p:cNvPr id="5" name="Straight Arrow Connector 4">
            <a:extLst>
              <a:ext uri="{FF2B5EF4-FFF2-40B4-BE49-F238E27FC236}">
                <a16:creationId xmlns:a16="http://schemas.microsoft.com/office/drawing/2014/main" id="{E69B1841-996D-0C2B-A14A-B09C108FB015}"/>
              </a:ext>
            </a:extLst>
          </p:cNvPr>
          <p:cNvCxnSpPr>
            <a:cxnSpLocks/>
            <a:stCxn id="6" idx="0"/>
            <a:endCxn id="3" idx="3"/>
          </p:cNvCxnSpPr>
          <p:nvPr/>
        </p:nvCxnSpPr>
        <p:spPr>
          <a:xfrm flipH="1" flipV="1">
            <a:off x="8715022" y="4383549"/>
            <a:ext cx="790787" cy="502777"/>
          </a:xfrm>
          <a:prstGeom prst="straightConnector1">
            <a:avLst/>
          </a:prstGeom>
          <a:ln w="28575">
            <a:solidFill>
              <a:srgbClr val="F44C7E"/>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1FC38AAF-A0F6-787D-A0E6-C860CB5BFFCE}"/>
              </a:ext>
            </a:extLst>
          </p:cNvPr>
          <p:cNvSpPr/>
          <p:nvPr/>
        </p:nvSpPr>
        <p:spPr>
          <a:xfrm>
            <a:off x="3481837" y="4212866"/>
            <a:ext cx="1903634" cy="308224"/>
          </a:xfrm>
          <a:prstGeom prst="rect">
            <a:avLst/>
          </a:prstGeom>
          <a:solidFill>
            <a:srgbClr val="E2DFCC"/>
          </a:solidFill>
          <a:ln>
            <a:solidFill>
              <a:srgbClr val="E2DFC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975E9B3-998E-C44A-21A5-962B511AFBF0}"/>
              </a:ext>
            </a:extLst>
          </p:cNvPr>
          <p:cNvSpPr/>
          <p:nvPr/>
        </p:nvSpPr>
        <p:spPr>
          <a:xfrm>
            <a:off x="6965915" y="4212866"/>
            <a:ext cx="1512041" cy="308224"/>
          </a:xfrm>
          <a:prstGeom prst="rect">
            <a:avLst/>
          </a:prstGeom>
          <a:solidFill>
            <a:srgbClr val="E2DFCC"/>
          </a:solidFill>
          <a:ln>
            <a:solidFill>
              <a:srgbClr val="E2DFC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50801BEA-AC57-88D0-DF2E-906135C23E61}"/>
              </a:ext>
            </a:extLst>
          </p:cNvPr>
          <p:cNvSpPr/>
          <p:nvPr/>
        </p:nvSpPr>
        <p:spPr>
          <a:xfrm>
            <a:off x="265175" y="4229437"/>
            <a:ext cx="8449847" cy="308224"/>
          </a:xfrm>
          <a:prstGeom prst="rect">
            <a:avLst/>
          </a:prstGeom>
          <a:noFill/>
          <a:ln w="28575">
            <a:solidFill>
              <a:srgbClr val="F44C7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0808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B97EFC6D-F57B-AF33-6B4C-8647541F72D6}"/>
              </a:ext>
            </a:extLst>
          </p:cNvPr>
          <p:cNvSpPr>
            <a:spLocks noGrp="1"/>
          </p:cNvSpPr>
          <p:nvPr>
            <p:ph type="body" sz="quarter" idx="13"/>
          </p:nvPr>
        </p:nvSpPr>
        <p:spPr/>
        <p:txBody>
          <a:bodyPr/>
          <a:lstStyle/>
          <a:p>
            <a:r>
              <a:rPr lang="en-US" dirty="0"/>
              <a:t>Titles and Footnotes </a:t>
            </a:r>
          </a:p>
          <a:p>
            <a:r>
              <a:rPr lang="en-US" dirty="0"/>
              <a:t>in Graph Area</a:t>
            </a:r>
          </a:p>
        </p:txBody>
      </p:sp>
      <p:sp>
        <p:nvSpPr>
          <p:cNvPr id="13" name="Text Placeholder 12">
            <a:extLst>
              <a:ext uri="{FF2B5EF4-FFF2-40B4-BE49-F238E27FC236}">
                <a16:creationId xmlns:a16="http://schemas.microsoft.com/office/drawing/2014/main" id="{82DD52B9-B1BE-5BF4-3831-CA95FF2C8F7A}"/>
              </a:ext>
            </a:extLst>
          </p:cNvPr>
          <p:cNvSpPr>
            <a:spLocks noGrp="1"/>
          </p:cNvSpPr>
          <p:nvPr>
            <p:ph type="body" sz="quarter" idx="14"/>
          </p:nvPr>
        </p:nvSpPr>
        <p:spPr/>
        <p:txBody>
          <a:bodyPr/>
          <a:lstStyle/>
          <a:p>
            <a:endParaRPr lang="en-US" dirty="0"/>
          </a:p>
        </p:txBody>
      </p:sp>
    </p:spTree>
    <p:extLst>
      <p:ext uri="{BB962C8B-B14F-4D97-AF65-F5344CB8AC3E}">
        <p14:creationId xmlns:p14="http://schemas.microsoft.com/office/powerpoint/2010/main" val="3795357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0BE4A9-7FA6-D6CD-3828-2D14B01523B3}"/>
              </a:ext>
            </a:extLst>
          </p:cNvPr>
          <p:cNvSpPr>
            <a:spLocks noGrp="1"/>
          </p:cNvSpPr>
          <p:nvPr>
            <p:ph type="title"/>
          </p:nvPr>
        </p:nvSpPr>
        <p:spPr/>
        <p:txBody>
          <a:bodyPr/>
          <a:lstStyle/>
          <a:p>
            <a:r>
              <a:rPr lang="en-US" dirty="0"/>
              <a:t>Step 2: Titles and Footnotes in Graph Area</a:t>
            </a:r>
          </a:p>
        </p:txBody>
      </p:sp>
      <p:pic>
        <p:nvPicPr>
          <p:cNvPr id="6" name="Picture 5" descr="A graph with numbers and text&#10;&#10;Description automatically generated with medium confidence">
            <a:extLst>
              <a:ext uri="{FF2B5EF4-FFF2-40B4-BE49-F238E27FC236}">
                <a16:creationId xmlns:a16="http://schemas.microsoft.com/office/drawing/2014/main" id="{F15C3B7D-5283-6FB8-2060-F050756C63DB}"/>
              </a:ext>
            </a:extLst>
          </p:cNvPr>
          <p:cNvPicPr>
            <a:picLocks noChangeAspect="1"/>
          </p:cNvPicPr>
          <p:nvPr/>
        </p:nvPicPr>
        <p:blipFill>
          <a:blip r:embed="rId3"/>
          <a:stretch>
            <a:fillRect/>
          </a:stretch>
        </p:blipFill>
        <p:spPr>
          <a:xfrm>
            <a:off x="2686563" y="109728"/>
            <a:ext cx="6935077" cy="5358384"/>
          </a:xfrm>
          <a:prstGeom prst="rect">
            <a:avLst/>
          </a:prstGeom>
        </p:spPr>
      </p:pic>
      <p:sp>
        <p:nvSpPr>
          <p:cNvPr id="2" name="Rectangle 1">
            <a:extLst>
              <a:ext uri="{FF2B5EF4-FFF2-40B4-BE49-F238E27FC236}">
                <a16:creationId xmlns:a16="http://schemas.microsoft.com/office/drawing/2014/main" id="{EA8D1F51-299F-B0BF-C806-5121EBF86FDD}"/>
              </a:ext>
            </a:extLst>
          </p:cNvPr>
          <p:cNvSpPr/>
          <p:nvPr/>
        </p:nvSpPr>
        <p:spPr>
          <a:xfrm>
            <a:off x="3308684" y="4295274"/>
            <a:ext cx="2286000" cy="192505"/>
          </a:xfrm>
          <a:prstGeom prst="rect">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B3D7A9E6-D3C8-E3AD-0453-4340E9A4E61F}"/>
              </a:ext>
            </a:extLst>
          </p:cNvPr>
          <p:cNvSpPr/>
          <p:nvPr/>
        </p:nvSpPr>
        <p:spPr>
          <a:xfrm>
            <a:off x="5078025" y="703239"/>
            <a:ext cx="2286000" cy="192505"/>
          </a:xfrm>
          <a:prstGeom prst="rect">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874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3CBB071-D3A0-2707-D674-2BE11B02CDE9}"/>
              </a:ext>
            </a:extLst>
          </p:cNvPr>
          <p:cNvSpPr>
            <a:spLocks noGrp="1"/>
          </p:cNvSpPr>
          <p:nvPr>
            <p:ph type="title"/>
          </p:nvPr>
        </p:nvSpPr>
        <p:spPr/>
        <p:txBody>
          <a:bodyPr/>
          <a:lstStyle/>
          <a:p>
            <a:r>
              <a:rPr lang="en-US" dirty="0"/>
              <a:t>Using SGPLOT </a:t>
            </a:r>
            <a:br>
              <a:rPr lang="en-US" dirty="0"/>
            </a:br>
            <a:r>
              <a:rPr lang="en-US" dirty="0"/>
              <a:t>Create Annotate Data Set</a:t>
            </a:r>
          </a:p>
        </p:txBody>
      </p:sp>
      <p:sp>
        <p:nvSpPr>
          <p:cNvPr id="11" name="TextBox 10">
            <a:extLst>
              <a:ext uri="{FF2B5EF4-FFF2-40B4-BE49-F238E27FC236}">
                <a16:creationId xmlns:a16="http://schemas.microsoft.com/office/drawing/2014/main" id="{1A60B9B2-2551-FB43-2597-C26EB462F30A}"/>
              </a:ext>
            </a:extLst>
          </p:cNvPr>
          <p:cNvSpPr txBox="1"/>
          <p:nvPr/>
        </p:nvSpPr>
        <p:spPr>
          <a:xfrm>
            <a:off x="265176" y="1773936"/>
            <a:ext cx="11887200" cy="3170099"/>
          </a:xfrm>
          <a:prstGeom prst="rect">
            <a:avLst/>
          </a:prstGeom>
          <a:noFill/>
        </p:spPr>
        <p:txBody>
          <a:bodyPr wrap="square">
            <a:spAutoFit/>
          </a:bodyPr>
          <a:lstStyle/>
          <a:p>
            <a:r>
              <a:rPr lang="en-US" sz="2000" b="1" dirty="0">
                <a:solidFill>
                  <a:srgbClr val="000080"/>
                </a:solidFill>
                <a:latin typeface="Courier New" panose="02070309020205020404" pitchFamily="49" charset="0"/>
              </a:rPr>
              <a:t>data</a:t>
            </a:r>
            <a:r>
              <a:rPr lang="en-US" sz="2000" b="1" dirty="0">
                <a:solidFill>
                  <a:srgbClr val="000000"/>
                </a:solidFill>
                <a:latin typeface="Courier New" panose="02070309020205020404" pitchFamily="49" charset="0"/>
              </a:rPr>
              <a:t> </a:t>
            </a:r>
            <a:r>
              <a:rPr lang="en-US" sz="2000" b="1" dirty="0" err="1">
                <a:solidFill>
                  <a:srgbClr val="000000"/>
                </a:solidFill>
                <a:latin typeface="Courier New" panose="02070309020205020404" pitchFamily="49" charset="0"/>
              </a:rPr>
              <a:t>insidetf</a:t>
            </a:r>
            <a:r>
              <a:rPr lang="en-US" sz="2000" b="1" dirty="0">
                <a:solidFill>
                  <a:srgbClr val="000000"/>
                </a:solidFill>
                <a:latin typeface="Courier New" panose="02070309020205020404" pitchFamily="49" charset="0"/>
              </a:rPr>
              <a:t>;</a:t>
            </a:r>
          </a:p>
          <a:p>
            <a:r>
              <a:rPr lang="en-US" sz="2000" b="1"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retain</a:t>
            </a:r>
            <a:r>
              <a:rPr lang="en-US" sz="2000" b="1" dirty="0">
                <a:solidFill>
                  <a:srgbClr val="000000"/>
                </a:solidFill>
                <a:latin typeface="Courier New" panose="02070309020205020404" pitchFamily="49" charset="0"/>
              </a:rPr>
              <a:t> function </a:t>
            </a:r>
            <a:r>
              <a:rPr lang="en-US" sz="2000" b="1" dirty="0">
                <a:solidFill>
                  <a:srgbClr val="800080"/>
                </a:solidFill>
                <a:latin typeface="Courier New" panose="02070309020205020404" pitchFamily="49" charset="0"/>
              </a:rPr>
              <a:t>'text'</a:t>
            </a:r>
            <a:r>
              <a:rPr lang="en-US" sz="2000" b="1" dirty="0">
                <a:solidFill>
                  <a:srgbClr val="000000"/>
                </a:solidFill>
                <a:latin typeface="Courier New" panose="02070309020205020404" pitchFamily="49" charset="0"/>
              </a:rPr>
              <a:t> </a:t>
            </a:r>
            <a:r>
              <a:rPr lang="en-US" sz="2000" b="1" dirty="0" err="1">
                <a:solidFill>
                  <a:srgbClr val="000000"/>
                </a:solidFill>
                <a:latin typeface="Courier New" panose="02070309020205020404" pitchFamily="49" charset="0"/>
              </a:rPr>
              <a:t>drawspace</a:t>
            </a:r>
            <a:r>
              <a:rPr lang="en-US" sz="2000" b="1" dirty="0">
                <a:solidFill>
                  <a:srgbClr val="000000"/>
                </a:solidFill>
                <a:latin typeface="Courier New" panose="02070309020205020404" pitchFamily="49" charset="0"/>
              </a:rPr>
              <a:t> </a:t>
            </a:r>
            <a:r>
              <a:rPr lang="en-US" sz="2000" b="1" dirty="0">
                <a:solidFill>
                  <a:srgbClr val="800080"/>
                </a:solidFill>
                <a:latin typeface="Courier New" panose="02070309020205020404" pitchFamily="49" charset="0"/>
              </a:rPr>
              <a:t>'</a:t>
            </a:r>
            <a:r>
              <a:rPr lang="en-US" sz="2000" b="1" dirty="0" err="1">
                <a:solidFill>
                  <a:srgbClr val="800080"/>
                </a:solidFill>
                <a:latin typeface="Courier New" panose="02070309020205020404" pitchFamily="49" charset="0"/>
              </a:rPr>
              <a:t>graphpercent</a:t>
            </a:r>
            <a:r>
              <a:rPr lang="en-US" sz="2000" b="1" dirty="0">
                <a:solidFill>
                  <a:srgbClr val="800080"/>
                </a:solidFill>
                <a:latin typeface="Courier New" panose="02070309020205020404" pitchFamily="49" charset="0"/>
              </a:rPr>
              <a:t>'</a:t>
            </a:r>
            <a:r>
              <a:rPr lang="en-US" sz="2000" b="1" dirty="0">
                <a:solidFill>
                  <a:srgbClr val="000000"/>
                </a:solidFill>
                <a:latin typeface="Courier New" panose="02070309020205020404" pitchFamily="49" charset="0"/>
              </a:rPr>
              <a:t> width </a:t>
            </a:r>
            <a:r>
              <a:rPr lang="en-US" sz="2000" b="1" dirty="0">
                <a:solidFill>
                  <a:srgbClr val="08726D"/>
                </a:solidFill>
                <a:latin typeface="Courier New" panose="02070309020205020404" pitchFamily="49" charset="0"/>
              </a:rPr>
              <a:t>100</a:t>
            </a:r>
            <a:r>
              <a:rPr lang="en-US" sz="2000" b="1" dirty="0">
                <a:solidFill>
                  <a:srgbClr val="000000"/>
                </a:solidFill>
                <a:latin typeface="Courier New" panose="02070309020205020404" pitchFamily="49" charset="0"/>
              </a:rPr>
              <a:t>;</a:t>
            </a:r>
          </a:p>
          <a:p>
            <a:r>
              <a:rPr lang="en-US" sz="2000" b="1"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length</a:t>
            </a:r>
            <a:r>
              <a:rPr lang="en-US" sz="2000" b="1" dirty="0">
                <a:solidFill>
                  <a:srgbClr val="000000"/>
                </a:solidFill>
                <a:latin typeface="Courier New" panose="02070309020205020404" pitchFamily="49" charset="0"/>
              </a:rPr>
              <a:t> anchor $</a:t>
            </a:r>
            <a:r>
              <a:rPr lang="en-US" sz="2000" b="1" dirty="0">
                <a:solidFill>
                  <a:srgbClr val="08726D"/>
                </a:solidFill>
                <a:latin typeface="Courier New" panose="02070309020205020404" pitchFamily="49" charset="0"/>
              </a:rPr>
              <a:t>6</a:t>
            </a:r>
            <a:r>
              <a:rPr lang="en-US" sz="2000" b="1" dirty="0">
                <a:solidFill>
                  <a:srgbClr val="000000"/>
                </a:solidFill>
                <a:latin typeface="Courier New" panose="02070309020205020404" pitchFamily="49" charset="0"/>
              </a:rPr>
              <a:t> </a:t>
            </a:r>
            <a:r>
              <a:rPr lang="en-US" sz="2000" b="1" dirty="0" err="1">
                <a:solidFill>
                  <a:srgbClr val="000000"/>
                </a:solidFill>
                <a:latin typeface="Courier New" panose="02070309020205020404" pitchFamily="49" charset="0"/>
              </a:rPr>
              <a:t>textstyleelement</a:t>
            </a:r>
            <a:r>
              <a:rPr lang="en-US" sz="2000" b="1" dirty="0">
                <a:solidFill>
                  <a:srgbClr val="000000"/>
                </a:solidFill>
                <a:latin typeface="Courier New" panose="02070309020205020404" pitchFamily="49" charset="0"/>
              </a:rPr>
              <a:t> $</a:t>
            </a:r>
            <a:r>
              <a:rPr lang="en-US" sz="2000" b="1" dirty="0">
                <a:solidFill>
                  <a:srgbClr val="08726D"/>
                </a:solidFill>
                <a:latin typeface="Courier New" panose="02070309020205020404" pitchFamily="49" charset="0"/>
              </a:rPr>
              <a:t>17</a:t>
            </a:r>
            <a:r>
              <a:rPr lang="en-US" sz="2000" b="1" dirty="0">
                <a:solidFill>
                  <a:srgbClr val="000000"/>
                </a:solidFill>
                <a:latin typeface="Courier New" panose="02070309020205020404" pitchFamily="49" charset="0"/>
              </a:rPr>
              <a:t> label $</a:t>
            </a:r>
            <a:r>
              <a:rPr lang="en-US" sz="2000" b="1" dirty="0">
                <a:solidFill>
                  <a:srgbClr val="08726D"/>
                </a:solidFill>
                <a:latin typeface="Courier New" panose="02070309020205020404" pitchFamily="49" charset="0"/>
              </a:rPr>
              <a:t>51</a:t>
            </a:r>
            <a:r>
              <a:rPr lang="en-US" sz="2000" b="1" dirty="0">
                <a:solidFill>
                  <a:srgbClr val="000000"/>
                </a:solidFill>
                <a:latin typeface="Courier New" panose="02070309020205020404" pitchFamily="49" charset="0"/>
              </a:rPr>
              <a:t>;</a:t>
            </a:r>
          </a:p>
          <a:p>
            <a:r>
              <a:rPr lang="en-US" sz="2000" b="1"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input</a:t>
            </a:r>
            <a:r>
              <a:rPr lang="en-US" sz="2000" b="1" dirty="0">
                <a:solidFill>
                  <a:srgbClr val="000000"/>
                </a:solidFill>
                <a:latin typeface="Courier New" panose="02070309020205020404" pitchFamily="49" charset="0"/>
              </a:rPr>
              <a:t> x1 y1 anchor $ </a:t>
            </a:r>
            <a:r>
              <a:rPr lang="en-US" sz="2000" b="1" dirty="0" err="1">
                <a:solidFill>
                  <a:srgbClr val="000000"/>
                </a:solidFill>
                <a:latin typeface="Courier New" panose="02070309020205020404" pitchFamily="49" charset="0"/>
              </a:rPr>
              <a:t>textstyleelement</a:t>
            </a:r>
            <a:r>
              <a:rPr lang="en-US" sz="2000" b="1" dirty="0">
                <a:solidFill>
                  <a:srgbClr val="000000"/>
                </a:solidFill>
                <a:latin typeface="Courier New" panose="02070309020205020404" pitchFamily="49" charset="0"/>
              </a:rPr>
              <a:t> $ label $ </a:t>
            </a:r>
            <a:r>
              <a:rPr lang="en-US" sz="2000" b="1" dirty="0">
                <a:solidFill>
                  <a:srgbClr val="08726D"/>
                </a:solidFill>
                <a:latin typeface="Courier New" panose="02070309020205020404" pitchFamily="49" charset="0"/>
              </a:rPr>
              <a:t>32</a:t>
            </a:r>
            <a:r>
              <a:rPr lang="en-US" sz="2000" b="1" dirty="0">
                <a:solidFill>
                  <a:srgbClr val="000000"/>
                </a:solidFill>
                <a:latin typeface="Courier New" panose="02070309020205020404" pitchFamily="49" charset="0"/>
              </a:rPr>
              <a:t> - </a:t>
            </a:r>
            <a:r>
              <a:rPr lang="en-US" sz="2000" b="1" dirty="0">
                <a:solidFill>
                  <a:srgbClr val="08726D"/>
                </a:solidFill>
                <a:latin typeface="Courier New" panose="02070309020205020404" pitchFamily="49" charset="0"/>
              </a:rPr>
              <a:t>82</a:t>
            </a:r>
            <a:r>
              <a:rPr lang="en-US" sz="2000" b="1" dirty="0">
                <a:solidFill>
                  <a:srgbClr val="000000"/>
                </a:solidFill>
                <a:latin typeface="Courier New" panose="02070309020205020404" pitchFamily="49" charset="0"/>
              </a:rPr>
              <a:t>;</a:t>
            </a:r>
          </a:p>
          <a:p>
            <a:r>
              <a:rPr lang="en-US" sz="2000" b="1"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cards</a:t>
            </a:r>
            <a:r>
              <a:rPr lang="en-US" sz="2000" b="1" dirty="0">
                <a:solidFill>
                  <a:srgbClr val="000000"/>
                </a:solidFill>
                <a:latin typeface="Courier New" panose="02070309020205020404" pitchFamily="49" charset="0"/>
              </a:rPr>
              <a:t>;</a:t>
            </a:r>
          </a:p>
          <a:p>
            <a:r>
              <a:rPr lang="en-US" sz="2000" b="1" dirty="0">
                <a:solidFill>
                  <a:srgbClr val="89632B"/>
                </a:solidFill>
                <a:latin typeface="Courier New" panose="02070309020205020404" pitchFamily="49" charset="0"/>
              </a:rPr>
              <a:t>50 99 top    </a:t>
            </a:r>
            <a:r>
              <a:rPr lang="en-US" sz="2000" b="1" dirty="0" err="1">
                <a:solidFill>
                  <a:srgbClr val="89632B"/>
                </a:solidFill>
                <a:latin typeface="Courier New" panose="02070309020205020404" pitchFamily="49" charset="0"/>
              </a:rPr>
              <a:t>GraphTitleText</a:t>
            </a:r>
            <a:r>
              <a:rPr lang="en-US" sz="2000" b="1" dirty="0">
                <a:solidFill>
                  <a:srgbClr val="89632B"/>
                </a:solidFill>
                <a:latin typeface="Courier New" panose="02070309020205020404" pitchFamily="49" charset="0"/>
              </a:rPr>
              <a:t>    Patients with Dermatologic Events                  </a:t>
            </a:r>
          </a:p>
          <a:p>
            <a:r>
              <a:rPr lang="en-US" sz="2000" b="1" dirty="0">
                <a:solidFill>
                  <a:srgbClr val="89632B"/>
                </a:solidFill>
                <a:latin typeface="Courier New" panose="02070309020205020404" pitchFamily="49" charset="0"/>
              </a:rPr>
              <a:t>20  1  bottom </a:t>
            </a:r>
            <a:r>
              <a:rPr lang="en-US" sz="2000" b="1" dirty="0" err="1">
                <a:solidFill>
                  <a:srgbClr val="89632B"/>
                </a:solidFill>
                <a:latin typeface="Courier New" panose="02070309020205020404" pitchFamily="49" charset="0"/>
              </a:rPr>
              <a:t>GraphFootnoteText</a:t>
            </a:r>
            <a:r>
              <a:rPr lang="en-US" sz="2000" b="1" dirty="0">
                <a:solidFill>
                  <a:srgbClr val="89632B"/>
                </a:solidFill>
                <a:latin typeface="Courier New" panose="02070309020205020404" pitchFamily="49" charset="0"/>
              </a:rPr>
              <a:t> Subjects only counted once in each treatment group.</a:t>
            </a:r>
          </a:p>
          <a:p>
            <a:r>
              <a:rPr lang="en-US" sz="2000" b="1" dirty="0">
                <a:solidFill>
                  <a:srgbClr val="000000"/>
                </a:solidFill>
                <a:latin typeface="Courier New" panose="02070309020205020404" pitchFamily="49" charset="0"/>
              </a:rPr>
              <a:t>;</a:t>
            </a:r>
          </a:p>
          <a:p>
            <a:r>
              <a:rPr lang="en-US" sz="2000" b="1" dirty="0">
                <a:solidFill>
                  <a:srgbClr val="000080"/>
                </a:solidFill>
                <a:latin typeface="Courier New" panose="02070309020205020404" pitchFamily="49" charset="0"/>
              </a:rPr>
              <a:t>run</a:t>
            </a:r>
            <a:r>
              <a:rPr lang="en-US" sz="2000" b="1" dirty="0">
                <a:solidFill>
                  <a:srgbClr val="000000"/>
                </a:solidFill>
                <a:latin typeface="Courier New" panose="02070309020205020404" pitchFamily="49" charset="0"/>
              </a:rPr>
              <a:t>;</a:t>
            </a:r>
            <a:endParaRPr lang="en-US" sz="2000" b="1" dirty="0"/>
          </a:p>
        </p:txBody>
      </p:sp>
    </p:spTree>
    <p:extLst>
      <p:ext uri="{BB962C8B-B14F-4D97-AF65-F5344CB8AC3E}">
        <p14:creationId xmlns:p14="http://schemas.microsoft.com/office/powerpoint/2010/main" val="3119270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6DC6F-5EFF-2FEC-C776-83B7BC9724C1}"/>
              </a:ext>
            </a:extLst>
          </p:cNvPr>
          <p:cNvSpPr>
            <a:spLocks noGrp="1"/>
          </p:cNvSpPr>
          <p:nvPr>
            <p:ph type="title"/>
          </p:nvPr>
        </p:nvSpPr>
        <p:spPr/>
        <p:txBody>
          <a:bodyPr/>
          <a:lstStyle/>
          <a:p>
            <a:r>
              <a:rPr lang="en-US" dirty="0"/>
              <a:t>Exercise 2a - Using SGPLOT</a:t>
            </a:r>
            <a:br>
              <a:rPr lang="en-US" dirty="0"/>
            </a:br>
            <a:r>
              <a:rPr lang="en-US" dirty="0"/>
              <a:t>SGANNO</a:t>
            </a:r>
          </a:p>
        </p:txBody>
      </p:sp>
      <p:sp>
        <p:nvSpPr>
          <p:cNvPr id="4" name="TextBox 3">
            <a:extLst>
              <a:ext uri="{FF2B5EF4-FFF2-40B4-BE49-F238E27FC236}">
                <a16:creationId xmlns:a16="http://schemas.microsoft.com/office/drawing/2014/main" id="{0D12CBF6-7B47-BC9F-EA37-65AA04096372}"/>
              </a:ext>
            </a:extLst>
          </p:cNvPr>
          <p:cNvSpPr txBox="1"/>
          <p:nvPr/>
        </p:nvSpPr>
        <p:spPr>
          <a:xfrm>
            <a:off x="265176" y="1773936"/>
            <a:ext cx="11670891" cy="4401205"/>
          </a:xfrm>
          <a:prstGeom prst="rect">
            <a:avLst/>
          </a:prstGeom>
          <a:noFill/>
        </p:spPr>
        <p:txBody>
          <a:bodyPr wrap="square">
            <a:spAutoFit/>
          </a:bodyPr>
          <a:lstStyle/>
          <a:p>
            <a:r>
              <a:rPr lang="en-US" sz="2000" b="1" dirty="0">
                <a:solidFill>
                  <a:srgbClr val="0000FF"/>
                </a:solidFill>
                <a:latin typeface="Courier New" panose="02070309020205020404" pitchFamily="49" charset="0"/>
              </a:rPr>
              <a:t>title</a:t>
            </a:r>
            <a:r>
              <a:rPr lang="en-US" sz="2000" b="1" dirty="0">
                <a:solidFill>
                  <a:srgbClr val="000000"/>
                </a:solidFill>
                <a:latin typeface="Courier New" panose="02070309020205020404" pitchFamily="49" charset="0"/>
              </a:rPr>
              <a:t> </a:t>
            </a:r>
            <a:r>
              <a:rPr lang="en-US" sz="2000" b="1" dirty="0">
                <a:solidFill>
                  <a:srgbClr val="800080"/>
                </a:solidFill>
                <a:latin typeface="Courier New" panose="02070309020205020404" pitchFamily="49" charset="0"/>
              </a:rPr>
              <a:t>"Bar Chart by Treatment for Percent of Patients with Dermatologic Event - &amp;</a:t>
            </a:r>
            <a:r>
              <a:rPr lang="en-US" sz="2000" b="1" dirty="0" err="1">
                <a:solidFill>
                  <a:srgbClr val="800080"/>
                </a:solidFill>
                <a:latin typeface="Courier New" panose="02070309020205020404" pitchFamily="49" charset="0"/>
              </a:rPr>
              <a:t>pgmname</a:t>
            </a:r>
            <a:r>
              <a:rPr lang="en-US" sz="2000" b="1" dirty="0">
                <a:solidFill>
                  <a:srgbClr val="800080"/>
                </a:solidFill>
                <a:latin typeface="Courier New" panose="02070309020205020404" pitchFamily="49" charset="0"/>
              </a:rPr>
              <a:t>"</a:t>
            </a:r>
            <a:r>
              <a:rPr lang="en-US" sz="2000" b="1" dirty="0">
                <a:solidFill>
                  <a:srgbClr val="000000"/>
                </a:solidFill>
                <a:latin typeface="Courier New" panose="02070309020205020404" pitchFamily="49" charset="0"/>
              </a:rPr>
              <a:t>;</a:t>
            </a:r>
          </a:p>
          <a:p>
            <a:r>
              <a:rPr lang="en-US" sz="2000" b="1" dirty="0">
                <a:solidFill>
                  <a:srgbClr val="0000FF"/>
                </a:solidFill>
                <a:latin typeface="Courier New" panose="02070309020205020404" pitchFamily="49" charset="0"/>
              </a:rPr>
              <a:t>footnote</a:t>
            </a:r>
            <a:r>
              <a:rPr lang="en-US" sz="2000" b="1" dirty="0">
                <a:solidFill>
                  <a:srgbClr val="000000"/>
                </a:solidFill>
                <a:latin typeface="Courier New" panose="02070309020205020404" pitchFamily="49" charset="0"/>
              </a:rPr>
              <a:t> </a:t>
            </a:r>
            <a:r>
              <a:rPr lang="en-US" sz="2000" b="1" dirty="0">
                <a:solidFill>
                  <a:srgbClr val="800080"/>
                </a:solidFill>
                <a:latin typeface="Courier New" panose="02070309020205020404" pitchFamily="49" charset="0"/>
              </a:rPr>
              <a:t>"SGPLOT - Titles/Footnotes Inside and Outside Graph Area"</a:t>
            </a:r>
            <a:r>
              <a:rPr lang="en-US" sz="2000" b="1" dirty="0">
                <a:solidFill>
                  <a:srgbClr val="000000"/>
                </a:solidFill>
                <a:latin typeface="Courier New" panose="02070309020205020404" pitchFamily="49" charset="0"/>
              </a:rPr>
              <a:t>;</a:t>
            </a:r>
          </a:p>
          <a:p>
            <a:endParaRPr lang="en-US" sz="2000" b="1" dirty="0">
              <a:solidFill>
                <a:srgbClr val="000000"/>
              </a:solidFill>
              <a:latin typeface="Courier New" panose="02070309020205020404" pitchFamily="49" charset="0"/>
            </a:endParaRPr>
          </a:p>
          <a:p>
            <a:r>
              <a:rPr lang="en-US" sz="2000" b="1" dirty="0">
                <a:solidFill>
                  <a:srgbClr val="000080"/>
                </a:solidFill>
                <a:latin typeface="Courier New" panose="02070309020205020404" pitchFamily="49" charset="0"/>
              </a:rPr>
              <a:t>proc</a:t>
            </a:r>
            <a:r>
              <a:rPr lang="en-US" sz="2000" b="1" dirty="0">
                <a:solidFill>
                  <a:srgbClr val="000000"/>
                </a:solidFill>
                <a:latin typeface="Courier New" panose="02070309020205020404" pitchFamily="49" charset="0"/>
              </a:rPr>
              <a:t> </a:t>
            </a:r>
            <a:r>
              <a:rPr lang="en-US" sz="2000" b="1" dirty="0" err="1">
                <a:solidFill>
                  <a:srgbClr val="000080"/>
                </a:solidFill>
                <a:latin typeface="Courier New" panose="02070309020205020404" pitchFamily="49" charset="0"/>
              </a:rPr>
              <a:t>sgplot</a:t>
            </a:r>
            <a:r>
              <a:rPr lang="en-US" sz="2000" b="1"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data</a:t>
            </a:r>
            <a:r>
              <a:rPr lang="en-US" sz="2000" b="1" dirty="0">
                <a:solidFill>
                  <a:srgbClr val="000000"/>
                </a:solidFill>
                <a:latin typeface="Courier New" panose="02070309020205020404" pitchFamily="49" charset="0"/>
              </a:rPr>
              <a:t> = OUTD.TRTPCT</a:t>
            </a:r>
          </a:p>
          <a:p>
            <a:r>
              <a:rPr lang="en-US" sz="2000" b="1"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pad</a:t>
            </a:r>
            <a:r>
              <a:rPr lang="en-US" sz="2000" b="1" dirty="0">
                <a:solidFill>
                  <a:srgbClr val="000000"/>
                </a:solidFill>
                <a:latin typeface="Courier New" panose="02070309020205020404" pitchFamily="49" charset="0"/>
              </a:rPr>
              <a:t> = (</a:t>
            </a:r>
            <a:r>
              <a:rPr lang="en-US" sz="2000" b="1" dirty="0">
                <a:solidFill>
                  <a:srgbClr val="0000FF"/>
                </a:solidFill>
                <a:latin typeface="Courier New" panose="02070309020205020404" pitchFamily="49" charset="0"/>
              </a:rPr>
              <a:t>top</a:t>
            </a:r>
            <a:r>
              <a:rPr lang="en-US" sz="2000" b="1" dirty="0">
                <a:solidFill>
                  <a:srgbClr val="000000"/>
                </a:solidFill>
                <a:latin typeface="Courier New" panose="02070309020205020404" pitchFamily="49" charset="0"/>
              </a:rPr>
              <a:t> = </a:t>
            </a:r>
            <a:r>
              <a:rPr lang="en-US" sz="2000" b="1" dirty="0">
                <a:solidFill>
                  <a:srgbClr val="08726D"/>
                </a:solidFill>
                <a:latin typeface="Courier New" panose="02070309020205020404" pitchFamily="49" charset="0"/>
              </a:rPr>
              <a:t>5</a:t>
            </a:r>
            <a:r>
              <a:rPr lang="en-US" sz="2000" b="1"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bottom</a:t>
            </a:r>
            <a:r>
              <a:rPr lang="en-US" sz="2000" b="1" dirty="0">
                <a:solidFill>
                  <a:srgbClr val="000000"/>
                </a:solidFill>
                <a:latin typeface="Courier New" panose="02070309020205020404" pitchFamily="49" charset="0"/>
              </a:rPr>
              <a:t> = </a:t>
            </a:r>
            <a:r>
              <a:rPr lang="en-US" sz="2000" b="1" dirty="0">
                <a:solidFill>
                  <a:srgbClr val="08726D"/>
                </a:solidFill>
                <a:latin typeface="Courier New" panose="02070309020205020404" pitchFamily="49" charset="0"/>
              </a:rPr>
              <a:t>5</a:t>
            </a:r>
            <a:r>
              <a:rPr lang="en-US" sz="2000" b="1" dirty="0">
                <a:solidFill>
                  <a:srgbClr val="000000"/>
                </a:solidFill>
                <a:latin typeface="Courier New" panose="02070309020205020404" pitchFamily="49" charset="0"/>
              </a:rPr>
              <a:t>%) </a:t>
            </a:r>
            <a:r>
              <a:rPr lang="en-US" sz="2000" b="1" dirty="0" err="1">
                <a:solidFill>
                  <a:srgbClr val="0000FF"/>
                </a:solidFill>
                <a:latin typeface="Courier New" panose="02070309020205020404" pitchFamily="49" charset="0"/>
              </a:rPr>
              <a:t>sganno</a:t>
            </a:r>
            <a:r>
              <a:rPr lang="en-US" sz="2000" b="1" dirty="0">
                <a:solidFill>
                  <a:srgbClr val="000000"/>
                </a:solidFill>
                <a:latin typeface="Courier New" panose="02070309020205020404" pitchFamily="49" charset="0"/>
              </a:rPr>
              <a:t> = </a:t>
            </a:r>
            <a:r>
              <a:rPr lang="en-US" sz="2000" b="1" dirty="0" err="1">
                <a:solidFill>
                  <a:srgbClr val="000000"/>
                </a:solidFill>
                <a:latin typeface="Courier New" panose="02070309020205020404" pitchFamily="49" charset="0"/>
              </a:rPr>
              <a:t>insidetf</a:t>
            </a:r>
            <a:r>
              <a:rPr lang="en-US" sz="2000" b="1" dirty="0">
                <a:solidFill>
                  <a:srgbClr val="000000"/>
                </a:solidFill>
                <a:latin typeface="Courier New" panose="02070309020205020404" pitchFamily="49" charset="0"/>
              </a:rPr>
              <a:t>;</a:t>
            </a:r>
          </a:p>
          <a:p>
            <a:r>
              <a:rPr lang="da-DK" sz="2000" b="1" dirty="0">
                <a:solidFill>
                  <a:srgbClr val="000000"/>
                </a:solidFill>
                <a:latin typeface="Courier New" panose="02070309020205020404" pitchFamily="49" charset="0"/>
              </a:rPr>
              <a:t>   </a:t>
            </a:r>
            <a:r>
              <a:rPr lang="da-DK" sz="2000" b="1" dirty="0">
                <a:solidFill>
                  <a:srgbClr val="0000FF"/>
                </a:solidFill>
                <a:latin typeface="Courier New" panose="02070309020205020404" pitchFamily="49" charset="0"/>
              </a:rPr>
              <a:t>format</a:t>
            </a:r>
            <a:r>
              <a:rPr lang="da-DK" sz="2000" b="1" dirty="0">
                <a:solidFill>
                  <a:srgbClr val="000000"/>
                </a:solidFill>
                <a:latin typeface="Courier New" panose="02070309020205020404" pitchFamily="49" charset="0"/>
              </a:rPr>
              <a:t> TRTAN </a:t>
            </a:r>
            <a:r>
              <a:rPr lang="da-DK" sz="2000" b="1" dirty="0">
                <a:solidFill>
                  <a:srgbClr val="08726D"/>
                </a:solidFill>
                <a:latin typeface="Courier New" panose="02070309020205020404" pitchFamily="49" charset="0"/>
              </a:rPr>
              <a:t>trt.</a:t>
            </a:r>
            <a:r>
              <a:rPr lang="da-DK" sz="2000" b="1" dirty="0">
                <a:solidFill>
                  <a:srgbClr val="000000"/>
                </a:solidFill>
                <a:latin typeface="Courier New" panose="02070309020205020404" pitchFamily="49" charset="0"/>
              </a:rPr>
              <a:t> PCT_ROW </a:t>
            </a:r>
            <a:r>
              <a:rPr lang="da-DK" sz="2000" b="1" dirty="0">
                <a:solidFill>
                  <a:srgbClr val="08726D"/>
                </a:solidFill>
                <a:latin typeface="Courier New" panose="02070309020205020404" pitchFamily="49" charset="0"/>
              </a:rPr>
              <a:t>pctfmt.</a:t>
            </a:r>
            <a:r>
              <a:rPr lang="da-DK" sz="2000" b="1" dirty="0">
                <a:solidFill>
                  <a:srgbClr val="000000"/>
                </a:solidFill>
                <a:latin typeface="Courier New" panose="02070309020205020404" pitchFamily="49" charset="0"/>
              </a:rPr>
              <a:t>; </a:t>
            </a:r>
          </a:p>
          <a:p>
            <a:r>
              <a:rPr lang="en-US" sz="2000" b="1" dirty="0">
                <a:solidFill>
                  <a:srgbClr val="000000"/>
                </a:solidFill>
                <a:latin typeface="Courier New" panose="02070309020205020404" pitchFamily="49" charset="0"/>
              </a:rPr>
              <a:t>   </a:t>
            </a:r>
            <a:r>
              <a:rPr lang="en-US" sz="2000" b="1" dirty="0" err="1">
                <a:solidFill>
                  <a:srgbClr val="0000FF"/>
                </a:solidFill>
                <a:latin typeface="Courier New" panose="02070309020205020404" pitchFamily="49" charset="0"/>
              </a:rPr>
              <a:t>xaxis</a:t>
            </a:r>
            <a:r>
              <a:rPr lang="en-US" sz="2000" b="1"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type</a:t>
            </a:r>
            <a:r>
              <a:rPr lang="en-US" sz="2000" b="1" dirty="0">
                <a:solidFill>
                  <a:srgbClr val="000000"/>
                </a:solidFill>
                <a:latin typeface="Courier New" panose="02070309020205020404" pitchFamily="49" charset="0"/>
              </a:rPr>
              <a:t> = discrete </a:t>
            </a:r>
            <a:r>
              <a:rPr lang="en-US" sz="2000" b="1" dirty="0">
                <a:solidFill>
                  <a:srgbClr val="0000FF"/>
                </a:solidFill>
                <a:latin typeface="Courier New" panose="02070309020205020404" pitchFamily="49" charset="0"/>
              </a:rPr>
              <a:t>label</a:t>
            </a:r>
            <a:r>
              <a:rPr lang="en-US" sz="2000" b="1" dirty="0">
                <a:solidFill>
                  <a:srgbClr val="000000"/>
                </a:solidFill>
                <a:latin typeface="Courier New" panose="02070309020205020404" pitchFamily="49" charset="0"/>
              </a:rPr>
              <a:t> = </a:t>
            </a:r>
            <a:r>
              <a:rPr lang="en-US" sz="2000" b="1" dirty="0">
                <a:solidFill>
                  <a:srgbClr val="800080"/>
                </a:solidFill>
                <a:latin typeface="Courier New" panose="02070309020205020404" pitchFamily="49" charset="0"/>
              </a:rPr>
              <a:t>" "</a:t>
            </a:r>
            <a:r>
              <a:rPr lang="en-US" sz="2000" b="1" dirty="0">
                <a:solidFill>
                  <a:srgbClr val="000000"/>
                </a:solidFill>
                <a:latin typeface="Courier New" panose="02070309020205020404" pitchFamily="49" charset="0"/>
              </a:rPr>
              <a:t>;</a:t>
            </a:r>
          </a:p>
          <a:p>
            <a:r>
              <a:rPr lang="en-US" sz="2000" b="1" dirty="0">
                <a:solidFill>
                  <a:srgbClr val="000000"/>
                </a:solidFill>
                <a:latin typeface="Courier New" panose="02070309020205020404" pitchFamily="49" charset="0"/>
              </a:rPr>
              <a:t>   </a:t>
            </a:r>
            <a:r>
              <a:rPr lang="en-US" sz="2000" b="1" dirty="0" err="1">
                <a:solidFill>
                  <a:srgbClr val="0000FF"/>
                </a:solidFill>
                <a:latin typeface="Courier New" panose="02070309020205020404" pitchFamily="49" charset="0"/>
              </a:rPr>
              <a:t>yaxis</a:t>
            </a:r>
            <a:r>
              <a:rPr lang="en-US" sz="2000" b="1"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type</a:t>
            </a:r>
            <a:r>
              <a:rPr lang="en-US" sz="2000" b="1" dirty="0">
                <a:solidFill>
                  <a:srgbClr val="000000"/>
                </a:solidFill>
                <a:latin typeface="Courier New" panose="02070309020205020404" pitchFamily="49" charset="0"/>
              </a:rPr>
              <a:t> = linear </a:t>
            </a:r>
            <a:r>
              <a:rPr lang="en-US" sz="2000" b="1" dirty="0">
                <a:solidFill>
                  <a:srgbClr val="0000FF"/>
                </a:solidFill>
                <a:latin typeface="Courier New" panose="02070309020205020404" pitchFamily="49" charset="0"/>
              </a:rPr>
              <a:t>label</a:t>
            </a:r>
            <a:r>
              <a:rPr lang="en-US" sz="2000" b="1" dirty="0">
                <a:solidFill>
                  <a:srgbClr val="000000"/>
                </a:solidFill>
                <a:latin typeface="Courier New" panose="02070309020205020404" pitchFamily="49" charset="0"/>
              </a:rPr>
              <a:t> = </a:t>
            </a:r>
            <a:r>
              <a:rPr lang="en-US" sz="2000" b="1" dirty="0">
                <a:solidFill>
                  <a:srgbClr val="800080"/>
                </a:solidFill>
                <a:latin typeface="Courier New" panose="02070309020205020404" pitchFamily="49" charset="0"/>
              </a:rPr>
              <a:t>"Percentage of Patients with Dermatologic Event (%)"</a:t>
            </a:r>
            <a:endParaRPr lang="en-US" sz="2000" b="1" dirty="0">
              <a:solidFill>
                <a:srgbClr val="000000"/>
              </a:solidFill>
              <a:latin typeface="Courier New" panose="02070309020205020404" pitchFamily="49" charset="0"/>
            </a:endParaRPr>
          </a:p>
          <a:p>
            <a:r>
              <a:rPr lang="en-US" sz="2000" b="1"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values</a:t>
            </a:r>
            <a:r>
              <a:rPr lang="en-US" sz="2000" b="1" dirty="0">
                <a:solidFill>
                  <a:srgbClr val="000000"/>
                </a:solidFill>
                <a:latin typeface="Courier New" panose="02070309020205020404" pitchFamily="49" charset="0"/>
              </a:rPr>
              <a:t> = (</a:t>
            </a:r>
            <a:r>
              <a:rPr lang="en-US" sz="2000" b="1" dirty="0">
                <a:solidFill>
                  <a:srgbClr val="08726D"/>
                </a:solidFill>
                <a:latin typeface="Courier New" panose="02070309020205020404" pitchFamily="49" charset="0"/>
              </a:rPr>
              <a:t>0</a:t>
            </a:r>
            <a:r>
              <a:rPr lang="en-US" sz="2000" b="1" dirty="0">
                <a:solidFill>
                  <a:srgbClr val="000000"/>
                </a:solidFill>
                <a:latin typeface="Courier New" panose="02070309020205020404" pitchFamily="49" charset="0"/>
              </a:rPr>
              <a:t> to </a:t>
            </a:r>
            <a:r>
              <a:rPr lang="en-US" sz="2000" b="1" dirty="0">
                <a:solidFill>
                  <a:srgbClr val="08726D"/>
                </a:solidFill>
                <a:latin typeface="Courier New" panose="02070309020205020404" pitchFamily="49" charset="0"/>
              </a:rPr>
              <a:t>100</a:t>
            </a:r>
            <a:r>
              <a:rPr lang="en-US" sz="2000" b="1" dirty="0">
                <a:solidFill>
                  <a:srgbClr val="000000"/>
                </a:solidFill>
                <a:latin typeface="Courier New" panose="02070309020205020404" pitchFamily="49" charset="0"/>
              </a:rPr>
              <a:t> by </a:t>
            </a:r>
            <a:r>
              <a:rPr lang="en-US" sz="2000" b="1" dirty="0">
                <a:solidFill>
                  <a:srgbClr val="08726D"/>
                </a:solidFill>
                <a:latin typeface="Courier New" panose="02070309020205020404" pitchFamily="49" charset="0"/>
              </a:rPr>
              <a:t>25</a:t>
            </a:r>
            <a:r>
              <a:rPr lang="en-US" sz="2000" b="1" dirty="0">
                <a:solidFill>
                  <a:srgbClr val="000000"/>
                </a:solidFill>
                <a:latin typeface="Courier New" panose="02070309020205020404" pitchFamily="49" charset="0"/>
              </a:rPr>
              <a:t>);</a:t>
            </a:r>
          </a:p>
          <a:p>
            <a:r>
              <a:rPr lang="en-US" sz="2000" b="1" dirty="0">
                <a:solidFill>
                  <a:srgbClr val="000000"/>
                </a:solidFill>
                <a:latin typeface="Courier New" panose="02070309020205020404" pitchFamily="49" charset="0"/>
              </a:rPr>
              <a:t>   </a:t>
            </a:r>
            <a:r>
              <a:rPr lang="en-US" sz="2000" b="1" dirty="0" err="1">
                <a:solidFill>
                  <a:srgbClr val="0000FF"/>
                </a:solidFill>
                <a:latin typeface="Courier New" panose="02070309020205020404" pitchFamily="49" charset="0"/>
              </a:rPr>
              <a:t>vbar</a:t>
            </a:r>
            <a:r>
              <a:rPr lang="en-US" sz="2000" b="1" dirty="0">
                <a:solidFill>
                  <a:srgbClr val="000000"/>
                </a:solidFill>
                <a:latin typeface="Courier New" panose="02070309020205020404" pitchFamily="49" charset="0"/>
              </a:rPr>
              <a:t> TRTAN / </a:t>
            </a:r>
            <a:r>
              <a:rPr lang="en-US" sz="2000" b="1" dirty="0">
                <a:solidFill>
                  <a:srgbClr val="0000FF"/>
                </a:solidFill>
                <a:latin typeface="Courier New" panose="02070309020205020404" pitchFamily="49" charset="0"/>
              </a:rPr>
              <a:t>response</a:t>
            </a:r>
            <a:r>
              <a:rPr lang="en-US" sz="2000" b="1" dirty="0">
                <a:solidFill>
                  <a:srgbClr val="000000"/>
                </a:solidFill>
                <a:latin typeface="Courier New" panose="02070309020205020404" pitchFamily="49" charset="0"/>
              </a:rPr>
              <a:t> = </a:t>
            </a:r>
            <a:r>
              <a:rPr lang="da-DK" sz="2000" b="1" dirty="0">
                <a:solidFill>
                  <a:srgbClr val="000000"/>
                </a:solidFill>
                <a:latin typeface="Courier New" panose="02070309020205020404" pitchFamily="49" charset="0"/>
              </a:rPr>
              <a:t>PCT_ROW</a:t>
            </a:r>
            <a:endParaRPr lang="en-US" sz="2000" b="1" dirty="0">
              <a:solidFill>
                <a:srgbClr val="000000"/>
              </a:solidFill>
              <a:latin typeface="Courier New" panose="02070309020205020404" pitchFamily="49" charset="0"/>
            </a:endParaRPr>
          </a:p>
          <a:p>
            <a:r>
              <a:rPr lang="en-US" sz="2000" b="1" dirty="0">
                <a:solidFill>
                  <a:srgbClr val="000000"/>
                </a:solidFill>
                <a:latin typeface="Courier New" panose="02070309020205020404" pitchFamily="49" charset="0"/>
              </a:rPr>
              <a:t>                </a:t>
            </a:r>
            <a:r>
              <a:rPr lang="en-US" sz="2000" b="1" dirty="0" err="1">
                <a:solidFill>
                  <a:srgbClr val="0000FF"/>
                </a:solidFill>
                <a:latin typeface="Courier New" panose="02070309020205020404" pitchFamily="49" charset="0"/>
              </a:rPr>
              <a:t>datalabel</a:t>
            </a:r>
            <a:r>
              <a:rPr lang="en-US" sz="2000" b="1" dirty="0">
                <a:solidFill>
                  <a:srgbClr val="000000"/>
                </a:solidFill>
                <a:latin typeface="Courier New" panose="02070309020205020404" pitchFamily="49" charset="0"/>
              </a:rPr>
              <a:t> = </a:t>
            </a:r>
            <a:r>
              <a:rPr lang="da-DK" sz="2000" b="1" dirty="0">
                <a:solidFill>
                  <a:srgbClr val="000000"/>
                </a:solidFill>
                <a:latin typeface="Courier New" panose="02070309020205020404" pitchFamily="49" charset="0"/>
              </a:rPr>
              <a:t>PCT_ROW</a:t>
            </a:r>
            <a:r>
              <a:rPr lang="en-US" sz="2000" b="1" dirty="0">
                <a:solidFill>
                  <a:srgbClr val="000000"/>
                </a:solidFill>
                <a:latin typeface="Courier New" panose="02070309020205020404" pitchFamily="49" charset="0"/>
              </a:rPr>
              <a:t>;</a:t>
            </a:r>
          </a:p>
          <a:p>
            <a:r>
              <a:rPr lang="en-US" sz="2000" b="1" dirty="0">
                <a:solidFill>
                  <a:srgbClr val="000080"/>
                </a:solidFill>
                <a:latin typeface="Courier New" panose="02070309020205020404" pitchFamily="49" charset="0"/>
              </a:rPr>
              <a:t>run</a:t>
            </a:r>
            <a:r>
              <a:rPr lang="en-US" sz="2000" b="1" dirty="0">
                <a:solidFill>
                  <a:srgbClr val="000000"/>
                </a:solidFill>
                <a:latin typeface="Courier New" panose="02070309020205020404" pitchFamily="49" charset="0"/>
              </a:rPr>
              <a:t>;</a:t>
            </a:r>
            <a:endParaRPr lang="en-US" sz="2000" b="1" dirty="0"/>
          </a:p>
        </p:txBody>
      </p:sp>
      <p:sp>
        <p:nvSpPr>
          <p:cNvPr id="5" name="Rectangle 4">
            <a:extLst>
              <a:ext uri="{FF2B5EF4-FFF2-40B4-BE49-F238E27FC236}">
                <a16:creationId xmlns:a16="http://schemas.microsoft.com/office/drawing/2014/main" id="{833B7041-3BC5-2140-A9BE-4E60102BFEAD}"/>
              </a:ext>
            </a:extLst>
          </p:cNvPr>
          <p:cNvSpPr/>
          <p:nvPr/>
        </p:nvSpPr>
        <p:spPr>
          <a:xfrm>
            <a:off x="2068052" y="3331588"/>
            <a:ext cx="7437192" cy="285135"/>
          </a:xfrm>
          <a:prstGeom prst="rect">
            <a:avLst/>
          </a:prstGeom>
          <a:noFill/>
          <a:ln w="28575">
            <a:solidFill>
              <a:srgbClr val="00B4C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44C7E"/>
              </a:solidFill>
            </a:endParaRPr>
          </a:p>
        </p:txBody>
      </p:sp>
    </p:spTree>
    <p:extLst>
      <p:ext uri="{BB962C8B-B14F-4D97-AF65-F5344CB8AC3E}">
        <p14:creationId xmlns:p14="http://schemas.microsoft.com/office/powerpoint/2010/main" val="2371488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AE432-0079-2563-F818-255E088FBD12}"/>
              </a:ext>
            </a:extLst>
          </p:cNvPr>
          <p:cNvSpPr>
            <a:spLocks noGrp="1"/>
          </p:cNvSpPr>
          <p:nvPr>
            <p:ph type="title"/>
          </p:nvPr>
        </p:nvSpPr>
        <p:spPr/>
        <p:txBody>
          <a:bodyPr/>
          <a:lstStyle/>
          <a:p>
            <a:r>
              <a:rPr lang="en-US" dirty="0"/>
              <a:t>Exercise 2b - Using GTL</a:t>
            </a:r>
            <a:br>
              <a:rPr lang="en-US" dirty="0"/>
            </a:br>
            <a:r>
              <a:rPr lang="en-US" dirty="0"/>
              <a:t>ENTRYTITLE/ENTRYFOOTNOTE</a:t>
            </a:r>
          </a:p>
        </p:txBody>
      </p:sp>
      <p:sp>
        <p:nvSpPr>
          <p:cNvPr id="4" name="TextBox 3">
            <a:extLst>
              <a:ext uri="{FF2B5EF4-FFF2-40B4-BE49-F238E27FC236}">
                <a16:creationId xmlns:a16="http://schemas.microsoft.com/office/drawing/2014/main" id="{1F63B9EC-BD23-BB10-E909-F1BCACE0425F}"/>
              </a:ext>
            </a:extLst>
          </p:cNvPr>
          <p:cNvSpPr txBox="1"/>
          <p:nvPr/>
        </p:nvSpPr>
        <p:spPr>
          <a:xfrm>
            <a:off x="265176" y="1773936"/>
            <a:ext cx="11749548" cy="4093428"/>
          </a:xfrm>
          <a:prstGeom prst="rect">
            <a:avLst/>
          </a:prstGeom>
          <a:noFill/>
        </p:spPr>
        <p:txBody>
          <a:bodyPr wrap="square">
            <a:spAutoFit/>
          </a:bodyPr>
          <a:lstStyle/>
          <a:p>
            <a:r>
              <a:rPr lang="en-US" sz="2000" b="1" dirty="0">
                <a:solidFill>
                  <a:srgbClr val="000080"/>
                </a:solidFill>
                <a:latin typeface="Courier New" panose="02070309020205020404" pitchFamily="49" charset="0"/>
              </a:rPr>
              <a:t>proc</a:t>
            </a:r>
            <a:r>
              <a:rPr lang="en-US" sz="2000" b="1"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template</a:t>
            </a:r>
            <a:r>
              <a:rPr lang="en-US" sz="2000" b="1" dirty="0">
                <a:solidFill>
                  <a:srgbClr val="000000"/>
                </a:solidFill>
                <a:latin typeface="Courier New" panose="02070309020205020404" pitchFamily="49" charset="0"/>
              </a:rPr>
              <a:t>;</a:t>
            </a:r>
          </a:p>
          <a:p>
            <a:r>
              <a:rPr lang="en-US" sz="2000" b="1"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define</a:t>
            </a:r>
            <a:r>
              <a:rPr lang="en-US" sz="2000" b="1" dirty="0">
                <a:solidFill>
                  <a:srgbClr val="000000"/>
                </a:solidFill>
                <a:latin typeface="Courier New" panose="02070309020205020404" pitchFamily="49" charset="0"/>
              </a:rPr>
              <a:t> </a:t>
            </a:r>
            <a:r>
              <a:rPr lang="en-US" sz="2000" b="1" dirty="0" err="1">
                <a:solidFill>
                  <a:srgbClr val="0000FF"/>
                </a:solidFill>
                <a:latin typeface="Courier New" panose="02070309020205020404" pitchFamily="49" charset="0"/>
              </a:rPr>
              <a:t>statgraph</a:t>
            </a:r>
            <a:r>
              <a:rPr lang="en-US" sz="2000" b="1" dirty="0">
                <a:solidFill>
                  <a:srgbClr val="000000"/>
                </a:solidFill>
                <a:latin typeface="Courier New" panose="02070309020205020404" pitchFamily="49" charset="0"/>
              </a:rPr>
              <a:t> </a:t>
            </a:r>
            <a:r>
              <a:rPr lang="en-US" sz="2000" b="1" dirty="0" err="1">
                <a:solidFill>
                  <a:srgbClr val="000000"/>
                </a:solidFill>
                <a:latin typeface="Courier New" panose="02070309020205020404" pitchFamily="49" charset="0"/>
              </a:rPr>
              <a:t>recrgrphb</a:t>
            </a:r>
            <a:r>
              <a:rPr lang="en-US" sz="2000" b="1" dirty="0">
                <a:solidFill>
                  <a:srgbClr val="000000"/>
                </a:solidFill>
                <a:latin typeface="Courier New" panose="02070309020205020404" pitchFamily="49" charset="0"/>
              </a:rPr>
              <a:t>;</a:t>
            </a:r>
          </a:p>
          <a:p>
            <a:r>
              <a:rPr lang="en-US" sz="2000" b="1" dirty="0">
                <a:solidFill>
                  <a:srgbClr val="000000"/>
                </a:solidFill>
                <a:latin typeface="Courier New" panose="02070309020205020404" pitchFamily="49" charset="0"/>
              </a:rPr>
              <a:t>      </a:t>
            </a:r>
            <a:r>
              <a:rPr lang="en-US" sz="2000" b="1" dirty="0" err="1">
                <a:solidFill>
                  <a:srgbClr val="0000FF"/>
                </a:solidFill>
                <a:latin typeface="Courier New" panose="02070309020205020404" pitchFamily="49" charset="0"/>
              </a:rPr>
              <a:t>begingraph</a:t>
            </a:r>
            <a:r>
              <a:rPr lang="en-US" sz="2000" b="1" dirty="0">
                <a:solidFill>
                  <a:srgbClr val="000000"/>
                </a:solidFill>
                <a:latin typeface="Courier New" panose="02070309020205020404" pitchFamily="49" charset="0"/>
              </a:rPr>
              <a:t> / </a:t>
            </a:r>
            <a:r>
              <a:rPr lang="en-US" sz="2000" b="1" dirty="0">
                <a:solidFill>
                  <a:srgbClr val="0000FF"/>
                </a:solidFill>
                <a:latin typeface="Courier New" panose="02070309020205020404" pitchFamily="49" charset="0"/>
              </a:rPr>
              <a:t>border</a:t>
            </a:r>
            <a:r>
              <a:rPr lang="en-US" sz="2000" b="1" dirty="0">
                <a:solidFill>
                  <a:srgbClr val="000000"/>
                </a:solidFill>
                <a:latin typeface="Courier New" panose="02070309020205020404" pitchFamily="49" charset="0"/>
              </a:rPr>
              <a:t> = false;</a:t>
            </a:r>
          </a:p>
          <a:p>
            <a:r>
              <a:rPr lang="en-US" sz="2000" b="1" dirty="0">
                <a:solidFill>
                  <a:srgbClr val="000000"/>
                </a:solidFill>
                <a:latin typeface="Courier New" panose="02070309020205020404" pitchFamily="49" charset="0"/>
              </a:rPr>
              <a:t>         </a:t>
            </a:r>
            <a:r>
              <a:rPr lang="en-US" sz="2000" b="1" dirty="0" err="1">
                <a:solidFill>
                  <a:srgbClr val="0000FF"/>
                </a:solidFill>
                <a:latin typeface="Courier New" panose="02070309020205020404" pitchFamily="49" charset="0"/>
              </a:rPr>
              <a:t>entrytitle</a:t>
            </a:r>
            <a:r>
              <a:rPr lang="en-US" sz="2000" b="1" dirty="0">
                <a:solidFill>
                  <a:srgbClr val="000000"/>
                </a:solidFill>
                <a:latin typeface="Courier New" panose="02070309020205020404" pitchFamily="49" charset="0"/>
              </a:rPr>
              <a:t> </a:t>
            </a:r>
            <a:r>
              <a:rPr lang="en-US" sz="2000" b="1" dirty="0">
                <a:solidFill>
                  <a:srgbClr val="800080"/>
                </a:solidFill>
                <a:latin typeface="Courier New" panose="02070309020205020404" pitchFamily="49" charset="0"/>
              </a:rPr>
              <a:t>"Patients with Dermatologic Events"</a:t>
            </a:r>
            <a:r>
              <a:rPr lang="en-US" sz="2000" b="1" dirty="0">
                <a:solidFill>
                  <a:srgbClr val="000000"/>
                </a:solidFill>
                <a:latin typeface="Courier New" panose="02070309020205020404" pitchFamily="49" charset="0"/>
              </a:rPr>
              <a:t>;</a:t>
            </a:r>
          </a:p>
          <a:p>
            <a:r>
              <a:rPr lang="en-US" sz="2000" b="1" dirty="0">
                <a:solidFill>
                  <a:srgbClr val="000000"/>
                </a:solidFill>
                <a:latin typeface="Courier New" panose="02070309020205020404" pitchFamily="49" charset="0"/>
              </a:rPr>
              <a:t>         </a:t>
            </a:r>
            <a:r>
              <a:rPr lang="en-US" sz="2000" b="1" dirty="0" err="1">
                <a:solidFill>
                  <a:srgbClr val="0000FF"/>
                </a:solidFill>
                <a:latin typeface="Courier New" panose="02070309020205020404" pitchFamily="49" charset="0"/>
              </a:rPr>
              <a:t>entryfootnote</a:t>
            </a:r>
            <a:r>
              <a:rPr lang="en-US" sz="2000" b="1" dirty="0">
                <a:solidFill>
                  <a:srgbClr val="000000"/>
                </a:solidFill>
                <a:latin typeface="Courier New" panose="02070309020205020404" pitchFamily="49" charset="0"/>
              </a:rPr>
              <a:t> </a:t>
            </a:r>
            <a:r>
              <a:rPr lang="en-US" sz="2000" b="1" dirty="0" err="1">
                <a:solidFill>
                  <a:srgbClr val="0000FF"/>
                </a:solidFill>
                <a:latin typeface="Courier New" panose="02070309020205020404" pitchFamily="49" charset="0"/>
              </a:rPr>
              <a:t>halign</a:t>
            </a:r>
            <a:r>
              <a:rPr lang="en-US" sz="2000" b="1" dirty="0">
                <a:solidFill>
                  <a:srgbClr val="000000"/>
                </a:solidFill>
                <a:latin typeface="Courier New" panose="02070309020205020404" pitchFamily="49" charset="0"/>
              </a:rPr>
              <a:t> = left </a:t>
            </a:r>
            <a:r>
              <a:rPr lang="en-US" sz="2000" b="1" dirty="0">
                <a:solidFill>
                  <a:srgbClr val="800080"/>
                </a:solidFill>
                <a:latin typeface="Courier New" panose="02070309020205020404" pitchFamily="49" charset="0"/>
              </a:rPr>
              <a:t>"Subjects only counted once in each treatment group."</a:t>
            </a:r>
            <a:r>
              <a:rPr lang="en-US" sz="2000" b="1" dirty="0">
                <a:solidFill>
                  <a:srgbClr val="000000"/>
                </a:solidFill>
                <a:latin typeface="Courier New" panose="02070309020205020404" pitchFamily="49" charset="0"/>
              </a:rPr>
              <a:t>;</a:t>
            </a:r>
          </a:p>
          <a:p>
            <a:r>
              <a:rPr lang="en-US" sz="2000" b="1"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layout</a:t>
            </a:r>
            <a:r>
              <a:rPr lang="en-US" sz="2000" b="1"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overlay</a:t>
            </a:r>
            <a:r>
              <a:rPr lang="en-US" sz="2000" b="1" dirty="0">
                <a:solidFill>
                  <a:srgbClr val="000000"/>
                </a:solidFill>
                <a:latin typeface="Courier New" panose="02070309020205020404" pitchFamily="49" charset="0"/>
              </a:rPr>
              <a:t> / </a:t>
            </a:r>
            <a:r>
              <a:rPr lang="en-US" sz="2000" b="1" dirty="0">
                <a:solidFill>
                  <a:srgbClr val="1B7A1B"/>
                </a:solidFill>
                <a:latin typeface="Courier New" panose="02070309020205020404" pitchFamily="49" charset="0"/>
              </a:rPr>
              <a:t>/* axis options */</a:t>
            </a:r>
            <a:r>
              <a:rPr lang="en-US" sz="2000" b="1" dirty="0">
                <a:solidFill>
                  <a:srgbClr val="000000"/>
                </a:solidFill>
                <a:latin typeface="Courier New" panose="02070309020205020404" pitchFamily="49" charset="0"/>
              </a:rPr>
              <a:t>;</a:t>
            </a:r>
          </a:p>
          <a:p>
            <a:r>
              <a:rPr lang="en-US" sz="2000" b="1" dirty="0">
                <a:solidFill>
                  <a:srgbClr val="000000"/>
                </a:solidFill>
                <a:latin typeface="Courier New" panose="02070309020205020404" pitchFamily="49" charset="0"/>
              </a:rPr>
              <a:t>            </a:t>
            </a:r>
            <a:r>
              <a:rPr lang="en-US" sz="2000" b="1" dirty="0" err="1">
                <a:solidFill>
                  <a:srgbClr val="0000FF"/>
                </a:solidFill>
                <a:latin typeface="Courier New" panose="02070309020205020404" pitchFamily="49" charset="0"/>
              </a:rPr>
              <a:t>barchart</a:t>
            </a:r>
            <a:r>
              <a:rPr lang="en-US" sz="2000" b="1"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x</a:t>
            </a:r>
            <a:r>
              <a:rPr lang="en-US" sz="2000" b="1" dirty="0">
                <a:solidFill>
                  <a:srgbClr val="000000"/>
                </a:solidFill>
                <a:latin typeface="Courier New" panose="02070309020205020404" pitchFamily="49" charset="0"/>
              </a:rPr>
              <a:t> = TRTAN </a:t>
            </a:r>
            <a:r>
              <a:rPr lang="en-US" sz="2000" b="1" dirty="0">
                <a:solidFill>
                  <a:srgbClr val="0000FF"/>
                </a:solidFill>
                <a:latin typeface="Courier New" panose="02070309020205020404" pitchFamily="49" charset="0"/>
              </a:rPr>
              <a:t>y</a:t>
            </a:r>
            <a:r>
              <a:rPr lang="en-US" sz="2000" b="1" dirty="0">
                <a:solidFill>
                  <a:srgbClr val="000000"/>
                </a:solidFill>
                <a:latin typeface="Courier New" panose="02070309020205020404" pitchFamily="49" charset="0"/>
              </a:rPr>
              <a:t> = </a:t>
            </a:r>
            <a:r>
              <a:rPr lang="da-DK" sz="2000" b="1" dirty="0">
                <a:solidFill>
                  <a:srgbClr val="000000"/>
                </a:solidFill>
                <a:latin typeface="Courier New" panose="02070309020205020404" pitchFamily="49" charset="0"/>
              </a:rPr>
              <a:t>PCT_ROW</a:t>
            </a:r>
            <a:r>
              <a:rPr lang="en-US" sz="2000" b="1" dirty="0">
                <a:solidFill>
                  <a:srgbClr val="000000"/>
                </a:solidFill>
                <a:latin typeface="Courier New" panose="02070309020205020404" pitchFamily="49" charset="0"/>
              </a:rPr>
              <a:t> / </a:t>
            </a:r>
            <a:r>
              <a:rPr lang="en-US" sz="2000" b="1" dirty="0">
                <a:solidFill>
                  <a:srgbClr val="0000FF"/>
                </a:solidFill>
                <a:latin typeface="Courier New" panose="02070309020205020404" pitchFamily="49" charset="0"/>
              </a:rPr>
              <a:t>orient</a:t>
            </a:r>
            <a:r>
              <a:rPr lang="en-US" sz="2000" b="1" dirty="0">
                <a:solidFill>
                  <a:srgbClr val="000000"/>
                </a:solidFill>
                <a:latin typeface="Courier New" panose="02070309020205020404" pitchFamily="49" charset="0"/>
              </a:rPr>
              <a:t> = vertical</a:t>
            </a:r>
          </a:p>
          <a:p>
            <a:r>
              <a:rPr lang="en-US" sz="2000" b="1" dirty="0">
                <a:solidFill>
                  <a:srgbClr val="000000"/>
                </a:solidFill>
                <a:latin typeface="Courier New" panose="02070309020205020404" pitchFamily="49" charset="0"/>
              </a:rPr>
              <a:t>                                             </a:t>
            </a:r>
            <a:r>
              <a:rPr lang="en-US" sz="2000" b="1" dirty="0" err="1">
                <a:solidFill>
                  <a:srgbClr val="0000FF"/>
                </a:solidFill>
                <a:latin typeface="Courier New" panose="02070309020205020404" pitchFamily="49" charset="0"/>
              </a:rPr>
              <a:t>barlabel</a:t>
            </a:r>
            <a:r>
              <a:rPr lang="en-US" sz="2000" b="1" dirty="0">
                <a:solidFill>
                  <a:srgbClr val="000000"/>
                </a:solidFill>
                <a:latin typeface="Courier New" panose="02070309020205020404" pitchFamily="49" charset="0"/>
              </a:rPr>
              <a:t> = true;</a:t>
            </a:r>
          </a:p>
          <a:p>
            <a:r>
              <a:rPr lang="en-US" sz="2000" b="1" dirty="0">
                <a:solidFill>
                  <a:srgbClr val="000000"/>
                </a:solidFill>
                <a:latin typeface="Courier New" panose="02070309020205020404" pitchFamily="49" charset="0"/>
              </a:rPr>
              <a:t>         </a:t>
            </a:r>
            <a:r>
              <a:rPr lang="en-US" sz="2000" b="1" dirty="0" err="1">
                <a:solidFill>
                  <a:srgbClr val="0000FF"/>
                </a:solidFill>
                <a:latin typeface="Courier New" panose="02070309020205020404" pitchFamily="49" charset="0"/>
              </a:rPr>
              <a:t>endlayout</a:t>
            </a:r>
            <a:r>
              <a:rPr lang="en-US" sz="2000" b="1" dirty="0">
                <a:solidFill>
                  <a:srgbClr val="000000"/>
                </a:solidFill>
                <a:latin typeface="Courier New" panose="02070309020205020404" pitchFamily="49" charset="0"/>
              </a:rPr>
              <a:t>;</a:t>
            </a:r>
          </a:p>
          <a:p>
            <a:r>
              <a:rPr lang="en-US" sz="2000" b="1" dirty="0">
                <a:solidFill>
                  <a:srgbClr val="000000"/>
                </a:solidFill>
                <a:latin typeface="Courier New" panose="02070309020205020404" pitchFamily="49" charset="0"/>
              </a:rPr>
              <a:t>      </a:t>
            </a:r>
            <a:r>
              <a:rPr lang="en-US" sz="2000" b="1" dirty="0" err="1">
                <a:solidFill>
                  <a:srgbClr val="0000FF"/>
                </a:solidFill>
                <a:latin typeface="Courier New" panose="02070309020205020404" pitchFamily="49" charset="0"/>
              </a:rPr>
              <a:t>endgraph</a:t>
            </a:r>
            <a:r>
              <a:rPr lang="en-US" sz="2000" b="1" dirty="0">
                <a:solidFill>
                  <a:srgbClr val="000000"/>
                </a:solidFill>
                <a:latin typeface="Courier New" panose="02070309020205020404" pitchFamily="49" charset="0"/>
              </a:rPr>
              <a:t>;</a:t>
            </a:r>
          </a:p>
          <a:p>
            <a:r>
              <a:rPr lang="en-US" sz="2000" b="1"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end</a:t>
            </a:r>
            <a:r>
              <a:rPr lang="en-US" sz="2000" b="1" dirty="0">
                <a:solidFill>
                  <a:srgbClr val="000000"/>
                </a:solidFill>
                <a:latin typeface="Courier New" panose="02070309020205020404" pitchFamily="49" charset="0"/>
              </a:rPr>
              <a:t>;</a:t>
            </a:r>
          </a:p>
          <a:p>
            <a:r>
              <a:rPr lang="en-US" sz="2000" b="1" dirty="0">
                <a:solidFill>
                  <a:srgbClr val="000080"/>
                </a:solidFill>
                <a:latin typeface="Courier New" panose="02070309020205020404" pitchFamily="49" charset="0"/>
              </a:rPr>
              <a:t>run</a:t>
            </a:r>
            <a:r>
              <a:rPr lang="en-US" sz="2000" b="1" dirty="0">
                <a:solidFill>
                  <a:srgbClr val="000000"/>
                </a:solidFill>
                <a:latin typeface="Courier New" panose="02070309020205020404" pitchFamily="49" charset="0"/>
              </a:rPr>
              <a:t>;</a:t>
            </a:r>
          </a:p>
        </p:txBody>
      </p:sp>
      <p:sp>
        <p:nvSpPr>
          <p:cNvPr id="8" name="TextBox 7">
            <a:extLst>
              <a:ext uri="{FF2B5EF4-FFF2-40B4-BE49-F238E27FC236}">
                <a16:creationId xmlns:a16="http://schemas.microsoft.com/office/drawing/2014/main" id="{3E56B433-101B-4299-B791-802AABFAA015}"/>
              </a:ext>
            </a:extLst>
          </p:cNvPr>
          <p:cNvSpPr txBox="1"/>
          <p:nvPr/>
        </p:nvSpPr>
        <p:spPr>
          <a:xfrm>
            <a:off x="3631076" y="5339615"/>
            <a:ext cx="7293530" cy="707886"/>
          </a:xfrm>
          <a:prstGeom prst="rect">
            <a:avLst/>
          </a:prstGeom>
          <a:noFill/>
        </p:spPr>
        <p:txBody>
          <a:bodyPr wrap="square" rtlCol="0">
            <a:spAutoFit/>
          </a:bodyPr>
          <a:lstStyle/>
          <a:p>
            <a:r>
              <a:rPr lang="en-US" sz="2000" b="1" dirty="0">
                <a:latin typeface="Century Gothic" panose="020B0502020202020204" pitchFamily="34" charset="0"/>
              </a:rPr>
              <a:t>Must be placed directly inside BEGINGRAPH block. </a:t>
            </a:r>
          </a:p>
          <a:p>
            <a:r>
              <a:rPr lang="en-US" sz="2000" b="1" dirty="0">
                <a:latin typeface="Century Gothic" panose="020B0502020202020204" pitchFamily="34" charset="0"/>
              </a:rPr>
              <a:t>Displays a title above the wall area within the graph area</a:t>
            </a:r>
          </a:p>
        </p:txBody>
      </p:sp>
      <p:sp>
        <p:nvSpPr>
          <p:cNvPr id="5" name="Rectangle 4">
            <a:extLst>
              <a:ext uri="{FF2B5EF4-FFF2-40B4-BE49-F238E27FC236}">
                <a16:creationId xmlns:a16="http://schemas.microsoft.com/office/drawing/2014/main" id="{C5BE5C85-CA27-77BE-9E2C-D1A96C95FFAB}"/>
              </a:ext>
            </a:extLst>
          </p:cNvPr>
          <p:cNvSpPr/>
          <p:nvPr/>
        </p:nvSpPr>
        <p:spPr>
          <a:xfrm>
            <a:off x="177276" y="2750409"/>
            <a:ext cx="11749548" cy="884175"/>
          </a:xfrm>
          <a:prstGeom prst="rect">
            <a:avLst/>
          </a:prstGeom>
          <a:noFill/>
          <a:ln w="28575">
            <a:solidFill>
              <a:srgbClr val="F44C7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Arrow Connector 2">
            <a:extLst>
              <a:ext uri="{FF2B5EF4-FFF2-40B4-BE49-F238E27FC236}">
                <a16:creationId xmlns:a16="http://schemas.microsoft.com/office/drawing/2014/main" id="{BABBB12B-B88A-53CB-CF28-6D68A9739E40}"/>
              </a:ext>
            </a:extLst>
          </p:cNvPr>
          <p:cNvCxnSpPr>
            <a:cxnSpLocks/>
            <a:stCxn id="8" idx="0"/>
            <a:endCxn id="5" idx="2"/>
          </p:cNvCxnSpPr>
          <p:nvPr/>
        </p:nvCxnSpPr>
        <p:spPr>
          <a:xfrm flipH="1" flipV="1">
            <a:off x="6052050" y="3634584"/>
            <a:ext cx="1225791" cy="1705031"/>
          </a:xfrm>
          <a:prstGeom prst="straightConnector1">
            <a:avLst/>
          </a:prstGeom>
          <a:ln w="28575">
            <a:solidFill>
              <a:srgbClr val="F44C7E"/>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2291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139A0A-44C4-4132-E40A-94E6875F551E}"/>
              </a:ext>
            </a:extLst>
          </p:cNvPr>
          <p:cNvSpPr>
            <a:spLocks noGrp="1"/>
          </p:cNvSpPr>
          <p:nvPr>
            <p:ph type="ctrTitle"/>
          </p:nvPr>
        </p:nvSpPr>
        <p:spPr/>
        <p:txBody>
          <a:bodyPr/>
          <a:lstStyle/>
          <a:p>
            <a:r>
              <a:rPr lang="en-US" dirty="0"/>
              <a:t>Embedding a Table</a:t>
            </a:r>
          </a:p>
        </p:txBody>
      </p:sp>
      <p:sp>
        <p:nvSpPr>
          <p:cNvPr id="4" name="Subtitle 3">
            <a:extLst>
              <a:ext uri="{FF2B5EF4-FFF2-40B4-BE49-F238E27FC236}">
                <a16:creationId xmlns:a16="http://schemas.microsoft.com/office/drawing/2014/main" id="{56862E2B-FE3E-7CC6-9A67-C78195D7C40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83090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0BE4A9-7FA6-D6CD-3828-2D14B01523B3}"/>
              </a:ext>
            </a:extLst>
          </p:cNvPr>
          <p:cNvSpPr>
            <a:spLocks noGrp="1"/>
          </p:cNvSpPr>
          <p:nvPr>
            <p:ph type="title"/>
          </p:nvPr>
        </p:nvSpPr>
        <p:spPr/>
        <p:txBody>
          <a:bodyPr/>
          <a:lstStyle/>
          <a:p>
            <a:r>
              <a:rPr lang="en-US" dirty="0"/>
              <a:t>Step 3: Embedding a Table Using INSET</a:t>
            </a:r>
          </a:p>
        </p:txBody>
      </p:sp>
      <p:pic>
        <p:nvPicPr>
          <p:cNvPr id="9" name="Picture 8">
            <a:extLst>
              <a:ext uri="{FF2B5EF4-FFF2-40B4-BE49-F238E27FC236}">
                <a16:creationId xmlns:a16="http://schemas.microsoft.com/office/drawing/2014/main" id="{5A7E5421-1080-5132-2187-97A9AA2B8CE3}"/>
              </a:ext>
            </a:extLst>
          </p:cNvPr>
          <p:cNvPicPr>
            <a:picLocks noChangeAspect="1"/>
          </p:cNvPicPr>
          <p:nvPr/>
        </p:nvPicPr>
        <p:blipFill>
          <a:blip r:embed="rId2"/>
          <a:stretch>
            <a:fillRect/>
          </a:stretch>
        </p:blipFill>
        <p:spPr>
          <a:xfrm>
            <a:off x="2619693" y="108155"/>
            <a:ext cx="6952614" cy="5358384"/>
          </a:xfrm>
          <a:prstGeom prst="rect">
            <a:avLst/>
          </a:prstGeom>
        </p:spPr>
      </p:pic>
      <p:sp>
        <p:nvSpPr>
          <p:cNvPr id="2" name="Rectangle 1">
            <a:extLst>
              <a:ext uri="{FF2B5EF4-FFF2-40B4-BE49-F238E27FC236}">
                <a16:creationId xmlns:a16="http://schemas.microsoft.com/office/drawing/2014/main" id="{89F7A80D-1158-A3FD-B91D-F4E534120D80}"/>
              </a:ext>
            </a:extLst>
          </p:cNvPr>
          <p:cNvSpPr/>
          <p:nvPr/>
        </p:nvSpPr>
        <p:spPr>
          <a:xfrm>
            <a:off x="4740442" y="926431"/>
            <a:ext cx="3200400" cy="440966"/>
          </a:xfrm>
          <a:prstGeom prst="rect">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6569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6DC6F-5EFF-2FEC-C776-83B7BC9724C1}"/>
              </a:ext>
            </a:extLst>
          </p:cNvPr>
          <p:cNvSpPr>
            <a:spLocks noGrp="1"/>
          </p:cNvSpPr>
          <p:nvPr>
            <p:ph type="title"/>
          </p:nvPr>
        </p:nvSpPr>
        <p:spPr/>
        <p:txBody>
          <a:bodyPr/>
          <a:lstStyle/>
          <a:p>
            <a:r>
              <a:rPr lang="en-US" dirty="0"/>
              <a:t>Exercise 3a - Using SGPLOT</a:t>
            </a:r>
            <a:br>
              <a:rPr lang="en-US" dirty="0"/>
            </a:br>
            <a:r>
              <a:rPr lang="en-US" dirty="0"/>
              <a:t>INSET</a:t>
            </a:r>
          </a:p>
        </p:txBody>
      </p:sp>
      <p:sp>
        <p:nvSpPr>
          <p:cNvPr id="4" name="TextBox 3">
            <a:extLst>
              <a:ext uri="{FF2B5EF4-FFF2-40B4-BE49-F238E27FC236}">
                <a16:creationId xmlns:a16="http://schemas.microsoft.com/office/drawing/2014/main" id="{0D12CBF6-7B47-BC9F-EA37-65AA04096372}"/>
              </a:ext>
            </a:extLst>
          </p:cNvPr>
          <p:cNvSpPr txBox="1"/>
          <p:nvPr/>
        </p:nvSpPr>
        <p:spPr>
          <a:xfrm>
            <a:off x="265176" y="1773936"/>
            <a:ext cx="11926824" cy="5016758"/>
          </a:xfrm>
          <a:prstGeom prst="rect">
            <a:avLst/>
          </a:prstGeom>
          <a:noFill/>
        </p:spPr>
        <p:txBody>
          <a:bodyPr wrap="square">
            <a:spAutoFit/>
          </a:bodyPr>
          <a:lstStyle/>
          <a:p>
            <a:r>
              <a:rPr lang="en-US" sz="2000" b="1" dirty="0">
                <a:solidFill>
                  <a:srgbClr val="000080"/>
                </a:solidFill>
                <a:latin typeface="Courier New" panose="02070309020205020404" pitchFamily="49" charset="0"/>
              </a:rPr>
              <a:t>proc</a:t>
            </a:r>
            <a:r>
              <a:rPr lang="en-US" sz="2000" b="1" dirty="0">
                <a:solidFill>
                  <a:srgbClr val="000000"/>
                </a:solidFill>
                <a:latin typeface="Courier New" panose="02070309020205020404" pitchFamily="49" charset="0"/>
              </a:rPr>
              <a:t> </a:t>
            </a:r>
            <a:r>
              <a:rPr lang="en-US" sz="2000" b="1" dirty="0" err="1">
                <a:solidFill>
                  <a:srgbClr val="000080"/>
                </a:solidFill>
                <a:latin typeface="Courier New" panose="02070309020205020404" pitchFamily="49" charset="0"/>
              </a:rPr>
              <a:t>sgplot</a:t>
            </a:r>
            <a:r>
              <a:rPr lang="en-US" sz="2000" b="1"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data</a:t>
            </a:r>
            <a:r>
              <a:rPr lang="en-US" sz="2000" b="1" dirty="0">
                <a:solidFill>
                  <a:srgbClr val="000000"/>
                </a:solidFill>
                <a:latin typeface="Courier New" panose="02070309020205020404" pitchFamily="49" charset="0"/>
              </a:rPr>
              <a:t> = OUTD.TRTPCT </a:t>
            </a:r>
            <a:r>
              <a:rPr lang="en-US" sz="2000" b="1" dirty="0">
                <a:solidFill>
                  <a:srgbClr val="0000FF"/>
                </a:solidFill>
                <a:latin typeface="Courier New" panose="02070309020205020404" pitchFamily="49" charset="0"/>
              </a:rPr>
              <a:t>pad</a:t>
            </a:r>
            <a:r>
              <a:rPr lang="en-US" sz="2000" b="1" dirty="0">
                <a:solidFill>
                  <a:srgbClr val="000000"/>
                </a:solidFill>
                <a:latin typeface="Courier New" panose="02070309020205020404" pitchFamily="49" charset="0"/>
              </a:rPr>
              <a:t> = (</a:t>
            </a:r>
            <a:r>
              <a:rPr lang="en-US" sz="2000" b="1" dirty="0">
                <a:solidFill>
                  <a:srgbClr val="0000FF"/>
                </a:solidFill>
                <a:latin typeface="Courier New" panose="02070309020205020404" pitchFamily="49" charset="0"/>
              </a:rPr>
              <a:t>top</a:t>
            </a:r>
            <a:r>
              <a:rPr lang="en-US" sz="2000" b="1" dirty="0">
                <a:solidFill>
                  <a:srgbClr val="000000"/>
                </a:solidFill>
                <a:latin typeface="Courier New" panose="02070309020205020404" pitchFamily="49" charset="0"/>
              </a:rPr>
              <a:t>=</a:t>
            </a:r>
            <a:r>
              <a:rPr lang="en-US" sz="2000" b="1" dirty="0">
                <a:solidFill>
                  <a:srgbClr val="08726D"/>
                </a:solidFill>
                <a:latin typeface="Courier New" panose="02070309020205020404" pitchFamily="49" charset="0"/>
              </a:rPr>
              <a:t>5</a:t>
            </a:r>
            <a:r>
              <a:rPr lang="en-US" sz="2000" b="1"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bottom</a:t>
            </a:r>
            <a:r>
              <a:rPr lang="en-US" sz="2000" b="1" dirty="0">
                <a:solidFill>
                  <a:srgbClr val="000000"/>
                </a:solidFill>
                <a:latin typeface="Courier New" panose="02070309020205020404" pitchFamily="49" charset="0"/>
              </a:rPr>
              <a:t>=</a:t>
            </a:r>
            <a:r>
              <a:rPr lang="en-US" sz="2000" b="1" dirty="0">
                <a:solidFill>
                  <a:srgbClr val="08726D"/>
                </a:solidFill>
                <a:latin typeface="Courier New" panose="02070309020205020404" pitchFamily="49" charset="0"/>
              </a:rPr>
              <a:t>5</a:t>
            </a:r>
            <a:r>
              <a:rPr lang="en-US" sz="2000" b="1" dirty="0">
                <a:solidFill>
                  <a:srgbClr val="000000"/>
                </a:solidFill>
                <a:latin typeface="Courier New" panose="02070309020205020404" pitchFamily="49" charset="0"/>
              </a:rPr>
              <a:t>%) </a:t>
            </a:r>
            <a:r>
              <a:rPr lang="en-US" sz="2000" b="1" dirty="0" err="1">
                <a:solidFill>
                  <a:srgbClr val="0000FF"/>
                </a:solidFill>
                <a:latin typeface="Courier New" panose="02070309020205020404" pitchFamily="49" charset="0"/>
              </a:rPr>
              <a:t>sganno</a:t>
            </a:r>
            <a:r>
              <a:rPr lang="en-US" sz="2000" b="1" dirty="0">
                <a:solidFill>
                  <a:srgbClr val="000000"/>
                </a:solidFill>
                <a:latin typeface="Courier New" panose="02070309020205020404" pitchFamily="49" charset="0"/>
              </a:rPr>
              <a:t> = </a:t>
            </a:r>
            <a:r>
              <a:rPr lang="en-US" sz="2000" b="1" dirty="0" err="1">
                <a:solidFill>
                  <a:srgbClr val="000000"/>
                </a:solidFill>
                <a:latin typeface="Courier New" panose="02070309020205020404" pitchFamily="49" charset="0"/>
              </a:rPr>
              <a:t>insidetf</a:t>
            </a:r>
            <a:r>
              <a:rPr lang="en-US" sz="2000" b="1" dirty="0">
                <a:solidFill>
                  <a:srgbClr val="000000"/>
                </a:solidFill>
                <a:latin typeface="Courier New" panose="02070309020205020404" pitchFamily="49" charset="0"/>
              </a:rPr>
              <a:t>;</a:t>
            </a:r>
          </a:p>
          <a:p>
            <a:r>
              <a:rPr lang="da-DK" sz="2000" b="1" dirty="0">
                <a:solidFill>
                  <a:srgbClr val="000000"/>
                </a:solidFill>
                <a:latin typeface="Courier New" panose="02070309020205020404" pitchFamily="49" charset="0"/>
              </a:rPr>
              <a:t>   </a:t>
            </a:r>
            <a:r>
              <a:rPr lang="en-US" sz="2000" b="1" dirty="0">
                <a:solidFill>
                  <a:srgbClr val="1B7A1B"/>
                </a:solidFill>
                <a:latin typeface="Courier New" panose="02070309020205020404" pitchFamily="49" charset="0"/>
              </a:rPr>
              <a:t>/* format and axis statements */</a:t>
            </a:r>
            <a:endParaRPr lang="en-US" sz="2000" b="1" dirty="0">
              <a:solidFill>
                <a:srgbClr val="000000"/>
              </a:solidFill>
              <a:latin typeface="Courier New" panose="02070309020205020404" pitchFamily="49" charset="0"/>
            </a:endParaRPr>
          </a:p>
          <a:p>
            <a:r>
              <a:rPr lang="en-US" sz="2000" b="1" dirty="0">
                <a:solidFill>
                  <a:srgbClr val="000000"/>
                </a:solidFill>
                <a:latin typeface="Courier New" panose="02070309020205020404" pitchFamily="49" charset="0"/>
              </a:rPr>
              <a:t>   </a:t>
            </a:r>
            <a:r>
              <a:rPr lang="en-US" sz="2000" b="1" dirty="0" err="1">
                <a:solidFill>
                  <a:srgbClr val="0000FF"/>
                </a:solidFill>
                <a:latin typeface="Courier New" panose="02070309020205020404" pitchFamily="49" charset="0"/>
              </a:rPr>
              <a:t>vbar</a:t>
            </a:r>
            <a:r>
              <a:rPr lang="en-US" sz="2000" b="1" dirty="0">
                <a:solidFill>
                  <a:srgbClr val="000000"/>
                </a:solidFill>
                <a:latin typeface="Courier New" panose="02070309020205020404" pitchFamily="49" charset="0"/>
              </a:rPr>
              <a:t> TRTAN / </a:t>
            </a:r>
            <a:r>
              <a:rPr lang="en-US" sz="2000" b="1" dirty="0">
                <a:solidFill>
                  <a:srgbClr val="0000FF"/>
                </a:solidFill>
                <a:latin typeface="Courier New" panose="02070309020205020404" pitchFamily="49" charset="0"/>
              </a:rPr>
              <a:t>response</a:t>
            </a:r>
            <a:r>
              <a:rPr lang="en-US" sz="2000" b="1" dirty="0">
                <a:solidFill>
                  <a:srgbClr val="000000"/>
                </a:solidFill>
                <a:latin typeface="Courier New" panose="02070309020205020404" pitchFamily="49" charset="0"/>
              </a:rPr>
              <a:t> = </a:t>
            </a:r>
            <a:r>
              <a:rPr lang="da-DK" sz="2000" b="1" dirty="0">
                <a:solidFill>
                  <a:srgbClr val="000000"/>
                </a:solidFill>
                <a:latin typeface="Courier New" panose="02070309020205020404" pitchFamily="49" charset="0"/>
              </a:rPr>
              <a:t>PCT_ROW</a:t>
            </a:r>
            <a:endParaRPr lang="en-US" sz="2000" b="1" dirty="0">
              <a:solidFill>
                <a:srgbClr val="000000"/>
              </a:solidFill>
              <a:latin typeface="Courier New" panose="02070309020205020404" pitchFamily="49" charset="0"/>
            </a:endParaRPr>
          </a:p>
          <a:p>
            <a:r>
              <a:rPr lang="en-US" sz="2000" b="1" dirty="0">
                <a:solidFill>
                  <a:srgbClr val="000000"/>
                </a:solidFill>
                <a:latin typeface="Courier New" panose="02070309020205020404" pitchFamily="49" charset="0"/>
              </a:rPr>
              <a:t>                </a:t>
            </a:r>
            <a:r>
              <a:rPr lang="en-US" sz="2000" b="1" dirty="0" err="1">
                <a:solidFill>
                  <a:srgbClr val="0000FF"/>
                </a:solidFill>
                <a:latin typeface="Courier New" panose="02070309020205020404" pitchFamily="49" charset="0"/>
              </a:rPr>
              <a:t>datalabel</a:t>
            </a:r>
            <a:r>
              <a:rPr lang="en-US" sz="2000" b="1" dirty="0">
                <a:solidFill>
                  <a:srgbClr val="000000"/>
                </a:solidFill>
                <a:latin typeface="Courier New" panose="02070309020205020404" pitchFamily="49" charset="0"/>
              </a:rPr>
              <a:t> = </a:t>
            </a:r>
            <a:r>
              <a:rPr lang="da-DK" sz="2000" b="1" dirty="0">
                <a:solidFill>
                  <a:srgbClr val="000000"/>
                </a:solidFill>
                <a:latin typeface="Courier New" panose="02070309020205020404" pitchFamily="49" charset="0"/>
              </a:rPr>
              <a:t>PCT_ROW</a:t>
            </a:r>
            <a:r>
              <a:rPr lang="en-US" sz="2000" b="1" dirty="0">
                <a:solidFill>
                  <a:srgbClr val="000000"/>
                </a:solidFill>
                <a:latin typeface="Courier New" panose="02070309020205020404" pitchFamily="49" charset="0"/>
              </a:rPr>
              <a:t>;</a:t>
            </a:r>
          </a:p>
          <a:p>
            <a:r>
              <a:rPr lang="en-US" sz="2000" b="1"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inset</a:t>
            </a:r>
            <a:r>
              <a:rPr lang="en-US" sz="2000" b="1" dirty="0">
                <a:solidFill>
                  <a:srgbClr val="000000"/>
                </a:solidFill>
                <a:latin typeface="Courier New" panose="02070309020205020404" pitchFamily="49" charset="0"/>
              </a:rPr>
              <a:t> </a:t>
            </a:r>
            <a:r>
              <a:rPr lang="en-US" sz="2000" b="1" dirty="0">
                <a:solidFill>
                  <a:srgbClr val="800080"/>
                </a:solidFill>
                <a:latin typeface="Courier New" panose="02070309020205020404" pitchFamily="49" charset="0"/>
              </a:rPr>
              <a:t>"Pearson's Chi-square Test Results</a:t>
            </a:r>
          </a:p>
          <a:p>
            <a:r>
              <a:rPr lang="en-US" sz="2000" b="1" dirty="0">
                <a:solidFill>
                  <a:srgbClr val="800080"/>
                </a:solidFill>
                <a:highlight>
                  <a:srgbClr val="F44C7E"/>
                </a:highlight>
                <a:latin typeface="Courier New" panose="02070309020205020404" pitchFamily="49" charset="0"/>
              </a:rPr>
              <a:t>                                   </a:t>
            </a:r>
            <a:r>
              <a:rPr lang="en-US" sz="2000" b="1" dirty="0">
                <a:solidFill>
                  <a:srgbClr val="800080"/>
                </a:solidFill>
                <a:latin typeface="Courier New" panose="02070309020205020404" pitchFamily="49" charset="0"/>
              </a:rPr>
              <a:t>Cochran-Armitage Trend Test Results"</a:t>
            </a:r>
            <a:r>
              <a:rPr lang="en-US" sz="2000" b="1" dirty="0">
                <a:solidFill>
                  <a:srgbClr val="000000"/>
                </a:solidFill>
                <a:latin typeface="Courier New" panose="02070309020205020404" pitchFamily="49" charset="0"/>
              </a:rPr>
              <a:t>     </a:t>
            </a:r>
          </a:p>
          <a:p>
            <a:r>
              <a:rPr lang="en-US" sz="2000" b="1" dirty="0">
                <a:solidFill>
                  <a:srgbClr val="000000"/>
                </a:solidFill>
                <a:latin typeface="Courier New" panose="02070309020205020404" pitchFamily="49" charset="0"/>
              </a:rPr>
              <a:t>         </a:t>
            </a:r>
            <a:r>
              <a:rPr lang="en-US" sz="2000" b="1" dirty="0">
                <a:solidFill>
                  <a:srgbClr val="800080"/>
                </a:solidFill>
                <a:latin typeface="Courier New" panose="02070309020205020404" pitchFamily="49" charset="0"/>
              </a:rPr>
              <a:t>"</a:t>
            </a:r>
            <a:r>
              <a:rPr lang="en-US" sz="2000" b="1" dirty="0">
                <a:solidFill>
                  <a:srgbClr val="800080"/>
                </a:solidFill>
                <a:highlight>
                  <a:srgbClr val="F44C7E"/>
                </a:highlight>
                <a:latin typeface="Courier New" panose="02070309020205020404" pitchFamily="49" charset="0"/>
              </a:rPr>
              <a:t>    </a:t>
            </a:r>
            <a:r>
              <a:rPr lang="en-US" sz="2000" b="1" dirty="0">
                <a:solidFill>
                  <a:srgbClr val="800080"/>
                </a:solidFill>
                <a:latin typeface="Courier New" panose="02070309020205020404" pitchFamily="49" charset="0"/>
              </a:rPr>
              <a:t>Treatment Comparison</a:t>
            </a:r>
            <a:r>
              <a:rPr lang="en-US" sz="2000" b="1" dirty="0">
                <a:solidFill>
                  <a:srgbClr val="800080"/>
                </a:solidFill>
                <a:highlight>
                  <a:srgbClr val="F44C7E"/>
                </a:highlight>
                <a:latin typeface="Courier New" panose="02070309020205020404" pitchFamily="49" charset="0"/>
              </a:rPr>
              <a:t>                    </a:t>
            </a:r>
            <a:r>
              <a:rPr lang="en-US" sz="2000" b="1" dirty="0">
                <a:solidFill>
                  <a:srgbClr val="800080"/>
                </a:solidFill>
                <a:latin typeface="Courier New" panose="02070309020205020404" pitchFamily="49" charset="0"/>
              </a:rPr>
              <a:t>Value</a:t>
            </a:r>
            <a:r>
              <a:rPr lang="en-US" sz="2000" b="1" dirty="0">
                <a:solidFill>
                  <a:srgbClr val="800080"/>
                </a:solidFill>
                <a:highlight>
                  <a:srgbClr val="F44C7E"/>
                </a:highlight>
                <a:latin typeface="Courier New" panose="02070309020205020404" pitchFamily="49" charset="0"/>
              </a:rPr>
              <a:t>   </a:t>
            </a:r>
            <a:r>
              <a:rPr lang="en-US" sz="2000" b="1" dirty="0">
                <a:solidFill>
                  <a:srgbClr val="800080"/>
                </a:solidFill>
                <a:latin typeface="Courier New" panose="02070309020205020404" pitchFamily="49" charset="0"/>
              </a:rPr>
              <a:t>P-Value</a:t>
            </a:r>
          </a:p>
          <a:p>
            <a:r>
              <a:rPr lang="en-US" sz="2000" b="1" dirty="0">
                <a:solidFill>
                  <a:srgbClr val="800080"/>
                </a:solidFill>
                <a:highlight>
                  <a:srgbClr val="F44C7E"/>
                </a:highlight>
                <a:latin typeface="Courier New" panose="02070309020205020404" pitchFamily="49" charset="0"/>
              </a:rPr>
              <a:t>                  </a:t>
            </a:r>
            <a:r>
              <a:rPr lang="en-US" sz="2000" b="1" dirty="0">
                <a:solidFill>
                  <a:srgbClr val="800080"/>
                </a:solidFill>
                <a:latin typeface="Courier New" panose="02070309020205020404" pitchFamily="49" charset="0"/>
              </a:rPr>
              <a:t>Value = &amp;</a:t>
            </a:r>
            <a:r>
              <a:rPr lang="en-US" sz="2000" b="1" dirty="0" err="1">
                <a:solidFill>
                  <a:srgbClr val="800080"/>
                </a:solidFill>
                <a:latin typeface="Courier New" panose="02070309020205020404" pitchFamily="49" charset="0"/>
              </a:rPr>
              <a:t>cmstat</a:t>
            </a:r>
            <a:r>
              <a:rPr lang="en-US" sz="2000" b="1" dirty="0">
                <a:solidFill>
                  <a:srgbClr val="800080"/>
                </a:solidFill>
                <a:latin typeface="Courier New" panose="02070309020205020404" pitchFamily="49" charset="0"/>
              </a:rPr>
              <a:t>"</a:t>
            </a:r>
            <a:endParaRPr lang="en-US" sz="2000" b="1" dirty="0">
              <a:solidFill>
                <a:srgbClr val="000000"/>
              </a:solidFill>
              <a:latin typeface="Courier New" panose="02070309020205020404" pitchFamily="49" charset="0"/>
            </a:endParaRPr>
          </a:p>
          <a:p>
            <a:r>
              <a:rPr lang="en-US" sz="2000" b="1" dirty="0">
                <a:solidFill>
                  <a:srgbClr val="000000"/>
                </a:solidFill>
                <a:latin typeface="Courier New" panose="02070309020205020404" pitchFamily="49" charset="0"/>
              </a:rPr>
              <a:t>         </a:t>
            </a:r>
            <a:r>
              <a:rPr lang="en-US" sz="2000" b="1" dirty="0">
                <a:solidFill>
                  <a:srgbClr val="800080"/>
                </a:solidFill>
                <a:latin typeface="Courier New" panose="02070309020205020404" pitchFamily="49" charset="0"/>
              </a:rPr>
              <a:t>"</a:t>
            </a:r>
            <a:r>
              <a:rPr lang="en-US" sz="2000" b="1" dirty="0">
                <a:solidFill>
                  <a:srgbClr val="800080"/>
                </a:solidFill>
                <a:highlight>
                  <a:srgbClr val="F44C7E"/>
                </a:highlight>
                <a:latin typeface="Courier New" panose="02070309020205020404" pitchFamily="49" charset="0"/>
              </a:rPr>
              <a:t>      </a:t>
            </a:r>
            <a:r>
              <a:rPr lang="en-US" sz="2000" b="1" dirty="0">
                <a:solidFill>
                  <a:srgbClr val="800080"/>
                </a:solidFill>
                <a:latin typeface="Courier New" panose="02070309020205020404" pitchFamily="49" charset="0"/>
              </a:rPr>
              <a:t>Placebo - Low Dose</a:t>
            </a:r>
            <a:r>
              <a:rPr lang="en-US" sz="2000" b="1" dirty="0">
                <a:solidFill>
                  <a:srgbClr val="800080"/>
                </a:solidFill>
                <a:highlight>
                  <a:srgbClr val="F44C7E"/>
                </a:highlight>
                <a:latin typeface="Courier New" panose="02070309020205020404" pitchFamily="49" charset="0"/>
              </a:rPr>
              <a:t>                     </a:t>
            </a:r>
            <a:r>
              <a:rPr lang="en-US" sz="2000" b="1" dirty="0">
                <a:solidFill>
                  <a:srgbClr val="800080"/>
                </a:solidFill>
                <a:latin typeface="Courier New" panose="02070309020205020404" pitchFamily="49" charset="0"/>
              </a:rPr>
              <a:t>&amp;valuechi054</a:t>
            </a:r>
            <a:r>
              <a:rPr lang="en-US" sz="2000" b="1" dirty="0">
                <a:solidFill>
                  <a:srgbClr val="800080"/>
                </a:solidFill>
                <a:highlight>
                  <a:srgbClr val="F44C7E"/>
                </a:highlight>
                <a:latin typeface="Courier New" panose="02070309020205020404" pitchFamily="49" charset="0"/>
              </a:rPr>
              <a:t>   </a:t>
            </a:r>
            <a:r>
              <a:rPr lang="en-US" sz="2000" b="1" dirty="0">
                <a:solidFill>
                  <a:srgbClr val="800080"/>
                </a:solidFill>
                <a:latin typeface="Courier New" panose="02070309020205020404" pitchFamily="49" charset="0"/>
              </a:rPr>
              <a:t>&amp;pchi054</a:t>
            </a:r>
            <a:r>
              <a:rPr lang="en-US" sz="2000" b="1" dirty="0">
                <a:solidFill>
                  <a:srgbClr val="800080"/>
                </a:solidFill>
                <a:highlight>
                  <a:srgbClr val="F44C7E"/>
                </a:highlight>
                <a:latin typeface="Courier New" panose="02070309020205020404" pitchFamily="49" charset="0"/>
              </a:rPr>
              <a:t>                    </a:t>
            </a:r>
            <a:r>
              <a:rPr lang="en-US" sz="2000" b="1" dirty="0">
                <a:solidFill>
                  <a:srgbClr val="800080"/>
                </a:solidFill>
                <a:latin typeface="Courier New" panose="02070309020205020404" pitchFamily="49" charset="0"/>
              </a:rPr>
              <a:t>P-value = &amp;</a:t>
            </a:r>
            <a:r>
              <a:rPr lang="en-US" sz="2000" b="1" dirty="0" err="1">
                <a:solidFill>
                  <a:srgbClr val="800080"/>
                </a:solidFill>
                <a:latin typeface="Courier New" panose="02070309020205020404" pitchFamily="49" charset="0"/>
              </a:rPr>
              <a:t>cmpvalue</a:t>
            </a:r>
            <a:r>
              <a:rPr lang="en-US" sz="2000" b="1" dirty="0">
                <a:solidFill>
                  <a:srgbClr val="800080"/>
                </a:solidFill>
                <a:latin typeface="Courier New" panose="02070309020205020404" pitchFamily="49" charset="0"/>
              </a:rPr>
              <a:t>"</a:t>
            </a:r>
            <a:endParaRPr lang="en-US" sz="2000" b="1" dirty="0">
              <a:solidFill>
                <a:srgbClr val="000000"/>
              </a:solidFill>
              <a:latin typeface="Courier New" panose="02070309020205020404" pitchFamily="49" charset="0"/>
            </a:endParaRPr>
          </a:p>
          <a:p>
            <a:r>
              <a:rPr lang="en-US" sz="2000" b="1" dirty="0">
                <a:solidFill>
                  <a:srgbClr val="000000"/>
                </a:solidFill>
                <a:latin typeface="Courier New" panose="02070309020205020404" pitchFamily="49" charset="0"/>
              </a:rPr>
              <a:t>         </a:t>
            </a:r>
            <a:r>
              <a:rPr lang="en-US" sz="2000" b="1" dirty="0">
                <a:solidFill>
                  <a:srgbClr val="800080"/>
                </a:solidFill>
                <a:latin typeface="Courier New" panose="02070309020205020404" pitchFamily="49" charset="0"/>
              </a:rPr>
              <a:t>"</a:t>
            </a:r>
            <a:r>
              <a:rPr lang="en-US" sz="2000" b="1" dirty="0">
                <a:solidFill>
                  <a:srgbClr val="800080"/>
                </a:solidFill>
                <a:highlight>
                  <a:srgbClr val="F44C7E"/>
                </a:highlight>
                <a:latin typeface="Courier New" panose="02070309020205020404" pitchFamily="49" charset="0"/>
              </a:rPr>
              <a:t>      </a:t>
            </a:r>
            <a:r>
              <a:rPr lang="en-US" sz="2000" b="1" dirty="0">
                <a:solidFill>
                  <a:srgbClr val="800080"/>
                </a:solidFill>
                <a:latin typeface="Courier New" panose="02070309020205020404" pitchFamily="49" charset="0"/>
              </a:rPr>
              <a:t>Placebo - High Dose</a:t>
            </a:r>
            <a:r>
              <a:rPr lang="en-US" sz="2000" b="1" dirty="0">
                <a:solidFill>
                  <a:srgbClr val="800080"/>
                </a:solidFill>
                <a:highlight>
                  <a:srgbClr val="F44C7E"/>
                </a:highlight>
                <a:latin typeface="Courier New" panose="02070309020205020404" pitchFamily="49" charset="0"/>
              </a:rPr>
              <a:t>                    </a:t>
            </a:r>
            <a:r>
              <a:rPr lang="en-US" sz="2000" b="1" dirty="0">
                <a:solidFill>
                  <a:srgbClr val="800080"/>
                </a:solidFill>
                <a:latin typeface="Courier New" panose="02070309020205020404" pitchFamily="49" charset="0"/>
              </a:rPr>
              <a:t>&amp;valuechi081</a:t>
            </a:r>
            <a:r>
              <a:rPr lang="en-US" sz="2000" b="1" dirty="0">
                <a:solidFill>
                  <a:srgbClr val="800080"/>
                </a:solidFill>
                <a:highlight>
                  <a:srgbClr val="F44C7E"/>
                </a:highlight>
                <a:latin typeface="Courier New" panose="02070309020205020404" pitchFamily="49" charset="0"/>
              </a:rPr>
              <a:t>   </a:t>
            </a:r>
            <a:r>
              <a:rPr lang="en-US" sz="2000" b="1" dirty="0">
                <a:solidFill>
                  <a:srgbClr val="800080"/>
                </a:solidFill>
                <a:latin typeface="Courier New" panose="02070309020205020404" pitchFamily="49" charset="0"/>
              </a:rPr>
              <a:t>&amp;pchi081"</a:t>
            </a:r>
            <a:r>
              <a:rPr lang="en-US" sz="2000" b="1" dirty="0">
                <a:solidFill>
                  <a:srgbClr val="000000"/>
                </a:solidFill>
                <a:latin typeface="Courier New" panose="02070309020205020404" pitchFamily="49" charset="0"/>
              </a:rPr>
              <a:t>/ </a:t>
            </a:r>
          </a:p>
          <a:p>
            <a:r>
              <a:rPr lang="en-US" sz="2000" b="1" dirty="0">
                <a:solidFill>
                  <a:srgbClr val="000000"/>
                </a:solidFill>
                <a:latin typeface="Courier New" panose="02070309020205020404" pitchFamily="49" charset="0"/>
              </a:rPr>
              <a:t>       </a:t>
            </a:r>
            <a:r>
              <a:rPr lang="en-US" sz="2000" b="1" dirty="0" err="1">
                <a:solidFill>
                  <a:srgbClr val="0000FF"/>
                </a:solidFill>
                <a:latin typeface="Courier New" panose="02070309020205020404" pitchFamily="49" charset="0"/>
              </a:rPr>
              <a:t>textattrs</a:t>
            </a:r>
            <a:r>
              <a:rPr lang="en-US" sz="2000" b="1" dirty="0">
                <a:solidFill>
                  <a:srgbClr val="000000"/>
                </a:solidFill>
                <a:latin typeface="Courier New" panose="02070309020205020404" pitchFamily="49" charset="0"/>
              </a:rPr>
              <a:t> = (size = </a:t>
            </a:r>
            <a:r>
              <a:rPr lang="en-US" sz="2000" b="1" dirty="0">
                <a:solidFill>
                  <a:srgbClr val="08726D"/>
                </a:solidFill>
                <a:latin typeface="Courier New" panose="02070309020205020404" pitchFamily="49" charset="0"/>
              </a:rPr>
              <a:t>8</a:t>
            </a:r>
            <a:r>
              <a:rPr lang="en-US" sz="2000" b="1" dirty="0">
                <a:solidFill>
                  <a:srgbClr val="000000"/>
                </a:solidFill>
                <a:latin typeface="Courier New" panose="02070309020205020404" pitchFamily="49" charset="0"/>
              </a:rPr>
              <a:t>pt) </a:t>
            </a:r>
            <a:r>
              <a:rPr lang="en-US" sz="2000" b="1" dirty="0">
                <a:solidFill>
                  <a:srgbClr val="0000FF"/>
                </a:solidFill>
                <a:latin typeface="Courier New" panose="02070309020205020404" pitchFamily="49" charset="0"/>
              </a:rPr>
              <a:t>position</a:t>
            </a:r>
            <a:r>
              <a:rPr lang="en-US" sz="2000" b="1" dirty="0">
                <a:solidFill>
                  <a:srgbClr val="000000"/>
                </a:solidFill>
                <a:latin typeface="Courier New" panose="02070309020205020404" pitchFamily="49" charset="0"/>
              </a:rPr>
              <a:t> = top;</a:t>
            </a:r>
          </a:p>
          <a:p>
            <a:r>
              <a:rPr lang="en-US" sz="2000" b="1" dirty="0">
                <a:solidFill>
                  <a:srgbClr val="000080"/>
                </a:solidFill>
                <a:latin typeface="Courier New" panose="02070309020205020404" pitchFamily="49" charset="0"/>
              </a:rPr>
              <a:t>run</a:t>
            </a:r>
            <a:r>
              <a:rPr lang="en-US" sz="2000" b="1" dirty="0">
                <a:solidFill>
                  <a:srgbClr val="000000"/>
                </a:solidFill>
                <a:latin typeface="Courier New" panose="02070309020205020404" pitchFamily="49" charset="0"/>
              </a:rPr>
              <a:t>;</a:t>
            </a:r>
          </a:p>
          <a:p>
            <a:r>
              <a:rPr lang="en-US" sz="2000" b="1" dirty="0" err="1">
                <a:solidFill>
                  <a:srgbClr val="0000FF"/>
                </a:solidFill>
                <a:latin typeface="Courier New" panose="02070309020205020404" pitchFamily="49" charset="0"/>
              </a:rPr>
              <a:t>ods</a:t>
            </a:r>
            <a:r>
              <a:rPr lang="en-US" sz="2000" b="1"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rtf</a:t>
            </a:r>
            <a:r>
              <a:rPr lang="en-US" sz="2000" b="1"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close</a:t>
            </a:r>
            <a:r>
              <a:rPr lang="en-US" sz="2000" b="1" dirty="0">
                <a:solidFill>
                  <a:srgbClr val="000000"/>
                </a:solidFill>
                <a:latin typeface="Courier New" panose="02070309020205020404" pitchFamily="49" charset="0"/>
              </a:rPr>
              <a:t>;</a:t>
            </a:r>
          </a:p>
          <a:p>
            <a:r>
              <a:rPr lang="en-US" sz="2000" b="1" dirty="0" err="1">
                <a:solidFill>
                  <a:srgbClr val="0000FF"/>
                </a:solidFill>
                <a:latin typeface="Courier New" panose="02070309020205020404" pitchFamily="49" charset="0"/>
              </a:rPr>
              <a:t>ods</a:t>
            </a:r>
            <a:r>
              <a:rPr lang="en-US" sz="2000" b="1"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pdf</a:t>
            </a:r>
            <a:r>
              <a:rPr lang="en-US" sz="2000" b="1"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close</a:t>
            </a:r>
            <a:r>
              <a:rPr lang="en-US" sz="2000" b="1" dirty="0">
                <a:solidFill>
                  <a:srgbClr val="000000"/>
                </a:solidFill>
                <a:latin typeface="Courier New" panose="02070309020205020404" pitchFamily="49" charset="0"/>
              </a:rPr>
              <a:t>;</a:t>
            </a:r>
            <a:endParaRPr lang="en-US" sz="2000" b="1" dirty="0"/>
          </a:p>
        </p:txBody>
      </p:sp>
      <p:sp>
        <p:nvSpPr>
          <p:cNvPr id="5" name="Rectangle 4">
            <a:extLst>
              <a:ext uri="{FF2B5EF4-FFF2-40B4-BE49-F238E27FC236}">
                <a16:creationId xmlns:a16="http://schemas.microsoft.com/office/drawing/2014/main" id="{833B7041-3BC5-2140-A9BE-4E60102BFEAD}"/>
              </a:ext>
            </a:extLst>
          </p:cNvPr>
          <p:cNvSpPr/>
          <p:nvPr/>
        </p:nvSpPr>
        <p:spPr>
          <a:xfrm>
            <a:off x="265177" y="3071445"/>
            <a:ext cx="11516515" cy="2731478"/>
          </a:xfrm>
          <a:prstGeom prst="rect">
            <a:avLst/>
          </a:prstGeom>
          <a:noFill/>
          <a:ln w="28575">
            <a:solidFill>
              <a:srgbClr val="00B4C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FA2A9DD-2939-FA50-E0E4-8F246E052683}"/>
              </a:ext>
            </a:extLst>
          </p:cNvPr>
          <p:cNvPicPr>
            <a:picLocks noChangeAspect="1"/>
          </p:cNvPicPr>
          <p:nvPr/>
        </p:nvPicPr>
        <p:blipFill>
          <a:blip r:embed="rId3"/>
          <a:stretch>
            <a:fillRect/>
          </a:stretch>
        </p:blipFill>
        <p:spPr>
          <a:xfrm>
            <a:off x="2590800" y="5983225"/>
            <a:ext cx="9450980" cy="685109"/>
          </a:xfrm>
          <a:prstGeom prst="rect">
            <a:avLst/>
          </a:prstGeom>
        </p:spPr>
      </p:pic>
    </p:spTree>
    <p:extLst>
      <p:ext uri="{BB962C8B-B14F-4D97-AF65-F5344CB8AC3E}">
        <p14:creationId xmlns:p14="http://schemas.microsoft.com/office/powerpoint/2010/main" val="3759416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8719D95-5CD2-733A-AE63-89BFBF304056}"/>
              </a:ext>
            </a:extLst>
          </p:cNvPr>
          <p:cNvSpPr>
            <a:spLocks noGrp="1"/>
          </p:cNvSpPr>
          <p:nvPr>
            <p:ph type="title"/>
          </p:nvPr>
        </p:nvSpPr>
        <p:spPr/>
        <p:txBody>
          <a:bodyPr/>
          <a:lstStyle/>
          <a:p>
            <a:r>
              <a:rPr lang="en-US" dirty="0"/>
              <a:t>Agenda</a:t>
            </a:r>
          </a:p>
        </p:txBody>
      </p:sp>
      <p:sp>
        <p:nvSpPr>
          <p:cNvPr id="6" name="Content Placeholder 5">
            <a:extLst>
              <a:ext uri="{FF2B5EF4-FFF2-40B4-BE49-F238E27FC236}">
                <a16:creationId xmlns:a16="http://schemas.microsoft.com/office/drawing/2014/main" id="{EC8C364E-40FA-E530-1043-66D7971B555F}"/>
              </a:ext>
            </a:extLst>
          </p:cNvPr>
          <p:cNvSpPr>
            <a:spLocks noGrp="1"/>
          </p:cNvSpPr>
          <p:nvPr>
            <p:ph idx="1"/>
          </p:nvPr>
        </p:nvSpPr>
        <p:spPr/>
        <p:txBody>
          <a:bodyPr>
            <a:normAutofit lnSpcReduction="10000"/>
          </a:bodyPr>
          <a:lstStyle/>
          <a:p>
            <a:pPr>
              <a:buFont typeface="Wingdings" panose="05000000000000000000" pitchFamily="2" charset="2"/>
              <a:buChar char="Ø"/>
            </a:pPr>
            <a:r>
              <a:rPr lang="en-US" b="1" dirty="0"/>
              <a:t>Create a Basic Bar Chart</a:t>
            </a:r>
          </a:p>
          <a:p>
            <a:pPr lvl="1"/>
            <a:r>
              <a:rPr lang="en-US" b="1" dirty="0"/>
              <a:t>SGPLOT</a:t>
            </a:r>
          </a:p>
          <a:p>
            <a:pPr lvl="1"/>
            <a:r>
              <a:rPr lang="en-US" b="1" dirty="0"/>
              <a:t>GTL</a:t>
            </a:r>
          </a:p>
          <a:p>
            <a:pPr>
              <a:buFont typeface="Wingdings" panose="05000000000000000000" pitchFamily="2" charset="2"/>
              <a:buChar char="Ø"/>
            </a:pPr>
            <a:r>
              <a:rPr lang="en-US" b="1" dirty="0"/>
              <a:t>Add Titles and Footnotes to Graph Area</a:t>
            </a:r>
          </a:p>
          <a:p>
            <a:pPr lvl="1"/>
            <a:r>
              <a:rPr lang="en-US" b="1" dirty="0"/>
              <a:t>SGPLOT</a:t>
            </a:r>
          </a:p>
          <a:p>
            <a:pPr lvl="1"/>
            <a:r>
              <a:rPr lang="en-US" b="1" dirty="0"/>
              <a:t>GTL</a:t>
            </a:r>
          </a:p>
          <a:p>
            <a:pPr>
              <a:buFont typeface="Wingdings" panose="05000000000000000000" pitchFamily="2" charset="2"/>
              <a:buChar char="Ø"/>
            </a:pPr>
            <a:r>
              <a:rPr lang="en-US" b="1" dirty="0"/>
              <a:t>Embedding a Table Within a Graph</a:t>
            </a:r>
          </a:p>
          <a:p>
            <a:pPr lvl="1"/>
            <a:r>
              <a:rPr lang="en-US" b="1" dirty="0"/>
              <a:t>SGPLOT</a:t>
            </a:r>
          </a:p>
          <a:p>
            <a:pPr lvl="1"/>
            <a:r>
              <a:rPr lang="en-US" b="1" dirty="0"/>
              <a:t>GTL</a:t>
            </a:r>
          </a:p>
          <a:p>
            <a:pPr>
              <a:buFont typeface="Wingdings" panose="05000000000000000000" pitchFamily="2" charset="2"/>
              <a:buChar char="Ø"/>
            </a:pPr>
            <a:r>
              <a:rPr lang="en-US" b="1" dirty="0"/>
              <a:t>Adding a Table Outside the Graph</a:t>
            </a:r>
          </a:p>
          <a:p>
            <a:pPr lvl="1"/>
            <a:r>
              <a:rPr lang="en-US" b="1" dirty="0"/>
              <a:t>SGPLOT</a:t>
            </a:r>
          </a:p>
          <a:p>
            <a:pPr lvl="1"/>
            <a:r>
              <a:rPr lang="en-US" b="1" dirty="0"/>
              <a:t>GTL</a:t>
            </a:r>
          </a:p>
          <a:p>
            <a:endParaRPr lang="en-US" b="1" dirty="0"/>
          </a:p>
        </p:txBody>
      </p:sp>
    </p:spTree>
    <p:extLst>
      <p:ext uri="{BB962C8B-B14F-4D97-AF65-F5344CB8AC3E}">
        <p14:creationId xmlns:p14="http://schemas.microsoft.com/office/powerpoint/2010/main" val="4101267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0BE4A9-7FA6-D6CD-3828-2D14B01523B3}"/>
              </a:ext>
            </a:extLst>
          </p:cNvPr>
          <p:cNvSpPr>
            <a:spLocks noGrp="1"/>
          </p:cNvSpPr>
          <p:nvPr>
            <p:ph type="title"/>
          </p:nvPr>
        </p:nvSpPr>
        <p:spPr/>
        <p:txBody>
          <a:bodyPr/>
          <a:lstStyle/>
          <a:p>
            <a:r>
              <a:rPr lang="en-US" dirty="0"/>
              <a:t>Step 3: Embedding a Table Using DRAWTEXT</a:t>
            </a:r>
          </a:p>
        </p:txBody>
      </p:sp>
      <p:pic>
        <p:nvPicPr>
          <p:cNvPr id="2" name="Picture 1">
            <a:extLst>
              <a:ext uri="{FF2B5EF4-FFF2-40B4-BE49-F238E27FC236}">
                <a16:creationId xmlns:a16="http://schemas.microsoft.com/office/drawing/2014/main" id="{6D83371C-5C8B-53AF-B5DE-F0FD8FFFABF2}"/>
              </a:ext>
            </a:extLst>
          </p:cNvPr>
          <p:cNvPicPr>
            <a:picLocks noChangeAspect="1"/>
          </p:cNvPicPr>
          <p:nvPr/>
        </p:nvPicPr>
        <p:blipFill>
          <a:blip r:embed="rId2"/>
          <a:stretch>
            <a:fillRect/>
          </a:stretch>
        </p:blipFill>
        <p:spPr>
          <a:xfrm>
            <a:off x="2699937" y="109728"/>
            <a:ext cx="6908330" cy="5358384"/>
          </a:xfrm>
          <a:prstGeom prst="rect">
            <a:avLst/>
          </a:prstGeom>
        </p:spPr>
      </p:pic>
      <p:sp>
        <p:nvSpPr>
          <p:cNvPr id="3" name="Rectangle 2">
            <a:extLst>
              <a:ext uri="{FF2B5EF4-FFF2-40B4-BE49-F238E27FC236}">
                <a16:creationId xmlns:a16="http://schemas.microsoft.com/office/drawing/2014/main" id="{2E5B185C-8572-075A-BB77-62C3CBFB9C5C}"/>
              </a:ext>
            </a:extLst>
          </p:cNvPr>
          <p:cNvSpPr/>
          <p:nvPr/>
        </p:nvSpPr>
        <p:spPr>
          <a:xfrm>
            <a:off x="4740442" y="950495"/>
            <a:ext cx="3200400" cy="440966"/>
          </a:xfrm>
          <a:prstGeom prst="rect">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7101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AE432-0079-2563-F818-255E088FBD12}"/>
              </a:ext>
            </a:extLst>
          </p:cNvPr>
          <p:cNvSpPr>
            <a:spLocks noGrp="1"/>
          </p:cNvSpPr>
          <p:nvPr>
            <p:ph type="title"/>
          </p:nvPr>
        </p:nvSpPr>
        <p:spPr/>
        <p:txBody>
          <a:bodyPr/>
          <a:lstStyle/>
          <a:p>
            <a:r>
              <a:rPr lang="en-US" dirty="0"/>
              <a:t>Exercise 3b - Using GTL</a:t>
            </a:r>
            <a:br>
              <a:rPr lang="en-US" dirty="0"/>
            </a:br>
            <a:r>
              <a:rPr lang="en-US" dirty="0"/>
              <a:t>DRAWTEXT</a:t>
            </a:r>
          </a:p>
        </p:txBody>
      </p:sp>
      <p:sp>
        <p:nvSpPr>
          <p:cNvPr id="4" name="TextBox 3">
            <a:extLst>
              <a:ext uri="{FF2B5EF4-FFF2-40B4-BE49-F238E27FC236}">
                <a16:creationId xmlns:a16="http://schemas.microsoft.com/office/drawing/2014/main" id="{1F63B9EC-BD23-BB10-E909-F1BCACE0425F}"/>
              </a:ext>
            </a:extLst>
          </p:cNvPr>
          <p:cNvSpPr txBox="1"/>
          <p:nvPr/>
        </p:nvSpPr>
        <p:spPr>
          <a:xfrm>
            <a:off x="265176" y="1773936"/>
            <a:ext cx="11749548" cy="5016758"/>
          </a:xfrm>
          <a:prstGeom prst="rect">
            <a:avLst/>
          </a:prstGeom>
          <a:noFill/>
        </p:spPr>
        <p:txBody>
          <a:bodyPr wrap="square">
            <a:spAutoFit/>
          </a:bodyPr>
          <a:lstStyle/>
          <a:p>
            <a:r>
              <a:rPr lang="en-US" sz="2000" b="1" dirty="0">
                <a:solidFill>
                  <a:srgbClr val="000080"/>
                </a:solidFill>
                <a:latin typeface="Courier New" panose="02070309020205020404" pitchFamily="49" charset="0"/>
              </a:rPr>
              <a:t>proc</a:t>
            </a:r>
            <a:r>
              <a:rPr lang="en-US" sz="2000" b="1"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template</a:t>
            </a:r>
            <a:r>
              <a:rPr lang="en-US" sz="2000" b="1" dirty="0">
                <a:solidFill>
                  <a:srgbClr val="000000"/>
                </a:solidFill>
                <a:latin typeface="Courier New" panose="02070309020205020404" pitchFamily="49" charset="0"/>
              </a:rPr>
              <a:t>;</a:t>
            </a:r>
          </a:p>
          <a:p>
            <a:r>
              <a:rPr lang="en-US" sz="2000" b="1"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define</a:t>
            </a:r>
            <a:r>
              <a:rPr lang="en-US" sz="2000" b="1" dirty="0">
                <a:solidFill>
                  <a:srgbClr val="000000"/>
                </a:solidFill>
                <a:latin typeface="Courier New" panose="02070309020205020404" pitchFamily="49" charset="0"/>
              </a:rPr>
              <a:t> </a:t>
            </a:r>
            <a:r>
              <a:rPr lang="en-US" sz="2000" b="1" dirty="0" err="1">
                <a:solidFill>
                  <a:srgbClr val="0000FF"/>
                </a:solidFill>
                <a:latin typeface="Courier New" panose="02070309020205020404" pitchFamily="49" charset="0"/>
              </a:rPr>
              <a:t>statgraph</a:t>
            </a:r>
            <a:r>
              <a:rPr lang="en-US" sz="2000" b="1" dirty="0">
                <a:solidFill>
                  <a:srgbClr val="000000"/>
                </a:solidFill>
                <a:latin typeface="Courier New" panose="02070309020205020404" pitchFamily="49" charset="0"/>
              </a:rPr>
              <a:t> </a:t>
            </a:r>
            <a:r>
              <a:rPr lang="en-US" sz="2000" b="1" dirty="0" err="1">
                <a:solidFill>
                  <a:srgbClr val="000000"/>
                </a:solidFill>
                <a:latin typeface="Courier New" panose="02070309020205020404" pitchFamily="49" charset="0"/>
              </a:rPr>
              <a:t>recrgrphb</a:t>
            </a:r>
            <a:r>
              <a:rPr lang="en-US" sz="2000" b="1" dirty="0">
                <a:solidFill>
                  <a:srgbClr val="000000"/>
                </a:solidFill>
                <a:latin typeface="Courier New" panose="02070309020205020404" pitchFamily="49" charset="0"/>
              </a:rPr>
              <a:t>;</a:t>
            </a:r>
          </a:p>
          <a:p>
            <a:r>
              <a:rPr lang="en-US" sz="2000" b="1" dirty="0">
                <a:solidFill>
                  <a:srgbClr val="000000"/>
                </a:solidFill>
                <a:latin typeface="Courier New" panose="02070309020205020404" pitchFamily="49" charset="0"/>
              </a:rPr>
              <a:t>      </a:t>
            </a:r>
            <a:r>
              <a:rPr lang="en-US" sz="2000" b="1" dirty="0" err="1">
                <a:solidFill>
                  <a:srgbClr val="0000FF"/>
                </a:solidFill>
                <a:latin typeface="Courier New" panose="02070309020205020404" pitchFamily="49" charset="0"/>
              </a:rPr>
              <a:t>begingraph</a:t>
            </a:r>
            <a:r>
              <a:rPr lang="en-US" sz="2000" b="1" dirty="0">
                <a:solidFill>
                  <a:srgbClr val="000000"/>
                </a:solidFill>
                <a:latin typeface="Courier New" panose="02070309020205020404" pitchFamily="49" charset="0"/>
              </a:rPr>
              <a:t> / </a:t>
            </a:r>
            <a:r>
              <a:rPr lang="en-US" sz="2000" b="1" dirty="0">
                <a:solidFill>
                  <a:srgbClr val="0000FF"/>
                </a:solidFill>
                <a:latin typeface="Courier New" panose="02070309020205020404" pitchFamily="49" charset="0"/>
              </a:rPr>
              <a:t>border</a:t>
            </a:r>
            <a:r>
              <a:rPr lang="en-US" sz="2000" b="1" dirty="0">
                <a:solidFill>
                  <a:srgbClr val="000000"/>
                </a:solidFill>
                <a:latin typeface="Courier New" panose="02070309020205020404" pitchFamily="49" charset="0"/>
              </a:rPr>
              <a:t> = false;</a:t>
            </a:r>
          </a:p>
          <a:p>
            <a:r>
              <a:rPr lang="en-US" sz="2000" b="1" dirty="0">
                <a:solidFill>
                  <a:srgbClr val="000000"/>
                </a:solidFill>
                <a:latin typeface="Courier New" panose="02070309020205020404" pitchFamily="49" charset="0"/>
              </a:rPr>
              <a:t>         </a:t>
            </a:r>
            <a:r>
              <a:rPr lang="en-US" sz="2000" b="1" dirty="0" err="1">
                <a:solidFill>
                  <a:srgbClr val="0000FF"/>
                </a:solidFill>
                <a:latin typeface="Courier New" panose="02070309020205020404" pitchFamily="49" charset="0"/>
              </a:rPr>
              <a:t>entrytitle</a:t>
            </a:r>
            <a:r>
              <a:rPr lang="en-US" sz="2000" b="1" dirty="0">
                <a:solidFill>
                  <a:srgbClr val="000000"/>
                </a:solidFill>
                <a:latin typeface="Courier New" panose="02070309020205020404" pitchFamily="49" charset="0"/>
              </a:rPr>
              <a:t> </a:t>
            </a:r>
            <a:r>
              <a:rPr lang="en-US" sz="2000" b="1" dirty="0">
                <a:solidFill>
                  <a:srgbClr val="800080"/>
                </a:solidFill>
                <a:latin typeface="Courier New" panose="02070309020205020404" pitchFamily="49" charset="0"/>
              </a:rPr>
              <a:t>"Patients with Dermatologic Events"</a:t>
            </a:r>
            <a:r>
              <a:rPr lang="en-US" sz="2000" b="1" dirty="0">
                <a:solidFill>
                  <a:srgbClr val="000000"/>
                </a:solidFill>
                <a:latin typeface="Courier New" panose="02070309020205020404" pitchFamily="49" charset="0"/>
              </a:rPr>
              <a:t>;</a:t>
            </a:r>
          </a:p>
          <a:p>
            <a:r>
              <a:rPr lang="en-US" sz="2000" b="1" dirty="0">
                <a:solidFill>
                  <a:srgbClr val="000000"/>
                </a:solidFill>
                <a:latin typeface="Courier New" panose="02070309020205020404" pitchFamily="49" charset="0"/>
              </a:rPr>
              <a:t>         </a:t>
            </a:r>
            <a:r>
              <a:rPr lang="en-US" sz="2000" b="1" dirty="0" err="1">
                <a:solidFill>
                  <a:srgbClr val="0000FF"/>
                </a:solidFill>
                <a:latin typeface="Courier New" panose="02070309020205020404" pitchFamily="49" charset="0"/>
              </a:rPr>
              <a:t>entryfootnote</a:t>
            </a:r>
            <a:r>
              <a:rPr lang="en-US" sz="2000" b="1" dirty="0">
                <a:solidFill>
                  <a:srgbClr val="000000"/>
                </a:solidFill>
                <a:latin typeface="Courier New" panose="02070309020205020404" pitchFamily="49" charset="0"/>
              </a:rPr>
              <a:t> </a:t>
            </a:r>
            <a:r>
              <a:rPr lang="en-US" sz="2000" b="1" dirty="0" err="1">
                <a:solidFill>
                  <a:srgbClr val="0000FF"/>
                </a:solidFill>
                <a:latin typeface="Courier New" panose="02070309020205020404" pitchFamily="49" charset="0"/>
              </a:rPr>
              <a:t>halign</a:t>
            </a:r>
            <a:r>
              <a:rPr lang="en-US" sz="2000" b="1" dirty="0">
                <a:solidFill>
                  <a:srgbClr val="000000"/>
                </a:solidFill>
                <a:latin typeface="Courier New" panose="02070309020205020404" pitchFamily="49" charset="0"/>
              </a:rPr>
              <a:t> = left </a:t>
            </a:r>
            <a:r>
              <a:rPr lang="en-US" sz="2000" b="1" dirty="0">
                <a:solidFill>
                  <a:srgbClr val="800080"/>
                </a:solidFill>
                <a:latin typeface="Courier New" panose="02070309020205020404" pitchFamily="49" charset="0"/>
              </a:rPr>
              <a:t>"Subjects only counted once in each treatment group."</a:t>
            </a:r>
            <a:r>
              <a:rPr lang="en-US" sz="2000" b="1" dirty="0">
                <a:solidFill>
                  <a:srgbClr val="000000"/>
                </a:solidFill>
                <a:latin typeface="Courier New" panose="02070309020205020404" pitchFamily="49" charset="0"/>
              </a:rPr>
              <a:t>;</a:t>
            </a:r>
          </a:p>
          <a:p>
            <a:r>
              <a:rPr lang="en-US" sz="2000" b="1"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layout</a:t>
            </a:r>
            <a:r>
              <a:rPr lang="en-US" sz="2000" b="1"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overlay</a:t>
            </a:r>
            <a:r>
              <a:rPr lang="en-US" sz="2000" b="1" dirty="0">
                <a:solidFill>
                  <a:srgbClr val="000000"/>
                </a:solidFill>
                <a:latin typeface="Courier New" panose="02070309020205020404" pitchFamily="49" charset="0"/>
              </a:rPr>
              <a:t> / </a:t>
            </a:r>
            <a:r>
              <a:rPr lang="en-US" sz="2000" b="1" dirty="0">
                <a:solidFill>
                  <a:srgbClr val="1B7A1B"/>
                </a:solidFill>
                <a:latin typeface="Courier New" panose="02070309020205020404" pitchFamily="49" charset="0"/>
              </a:rPr>
              <a:t>/* axis options */</a:t>
            </a:r>
            <a:r>
              <a:rPr lang="en-US" sz="2000" b="1" dirty="0">
                <a:solidFill>
                  <a:srgbClr val="000000"/>
                </a:solidFill>
                <a:latin typeface="Courier New" panose="02070309020205020404" pitchFamily="49" charset="0"/>
              </a:rPr>
              <a:t>;</a:t>
            </a:r>
          </a:p>
          <a:p>
            <a:r>
              <a:rPr lang="en-US" sz="2000" b="1" dirty="0">
                <a:solidFill>
                  <a:srgbClr val="000000"/>
                </a:solidFill>
                <a:latin typeface="Courier New" panose="02070309020205020404" pitchFamily="49" charset="0"/>
              </a:rPr>
              <a:t>            </a:t>
            </a:r>
            <a:r>
              <a:rPr lang="en-US" sz="2000" b="1" dirty="0" err="1">
                <a:solidFill>
                  <a:srgbClr val="0000FF"/>
                </a:solidFill>
                <a:latin typeface="Courier New" panose="02070309020205020404" pitchFamily="49" charset="0"/>
              </a:rPr>
              <a:t>barchart</a:t>
            </a:r>
            <a:r>
              <a:rPr lang="en-US" sz="2000" b="1"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x</a:t>
            </a:r>
            <a:r>
              <a:rPr lang="en-US" sz="2000" b="1" dirty="0">
                <a:solidFill>
                  <a:srgbClr val="000000"/>
                </a:solidFill>
                <a:latin typeface="Courier New" panose="02070309020205020404" pitchFamily="49" charset="0"/>
              </a:rPr>
              <a:t> = TRTAN </a:t>
            </a:r>
            <a:r>
              <a:rPr lang="en-US" sz="2000" b="1" dirty="0">
                <a:solidFill>
                  <a:srgbClr val="0000FF"/>
                </a:solidFill>
                <a:latin typeface="Courier New" panose="02070309020205020404" pitchFamily="49" charset="0"/>
              </a:rPr>
              <a:t>y</a:t>
            </a:r>
            <a:r>
              <a:rPr lang="en-US" sz="2000" b="1" dirty="0">
                <a:solidFill>
                  <a:srgbClr val="000000"/>
                </a:solidFill>
                <a:latin typeface="Courier New" panose="02070309020205020404" pitchFamily="49" charset="0"/>
              </a:rPr>
              <a:t> = </a:t>
            </a:r>
            <a:r>
              <a:rPr lang="da-DK" sz="2000" b="1" dirty="0">
                <a:solidFill>
                  <a:srgbClr val="000000"/>
                </a:solidFill>
                <a:latin typeface="Courier New" panose="02070309020205020404" pitchFamily="49" charset="0"/>
              </a:rPr>
              <a:t>PCT_ROW</a:t>
            </a:r>
            <a:r>
              <a:rPr lang="en-US" sz="2000" b="1" dirty="0">
                <a:solidFill>
                  <a:srgbClr val="000000"/>
                </a:solidFill>
                <a:latin typeface="Courier New" panose="02070309020205020404" pitchFamily="49" charset="0"/>
              </a:rPr>
              <a:t> / </a:t>
            </a:r>
            <a:r>
              <a:rPr lang="en-US" sz="2000" b="1" dirty="0">
                <a:solidFill>
                  <a:srgbClr val="0000FF"/>
                </a:solidFill>
                <a:latin typeface="Courier New" panose="02070309020205020404" pitchFamily="49" charset="0"/>
              </a:rPr>
              <a:t>orient</a:t>
            </a:r>
            <a:r>
              <a:rPr lang="en-US" sz="2000" b="1" dirty="0">
                <a:solidFill>
                  <a:srgbClr val="000000"/>
                </a:solidFill>
                <a:latin typeface="Courier New" panose="02070309020205020404" pitchFamily="49" charset="0"/>
              </a:rPr>
              <a:t> = vertical</a:t>
            </a:r>
          </a:p>
          <a:p>
            <a:r>
              <a:rPr lang="en-US" sz="2000" b="1" dirty="0">
                <a:solidFill>
                  <a:srgbClr val="000000"/>
                </a:solidFill>
                <a:latin typeface="Courier New" panose="02070309020205020404" pitchFamily="49" charset="0"/>
              </a:rPr>
              <a:t>                                             </a:t>
            </a:r>
            <a:r>
              <a:rPr lang="en-US" sz="2000" b="1" dirty="0" err="1">
                <a:solidFill>
                  <a:srgbClr val="0000FF"/>
                </a:solidFill>
                <a:latin typeface="Courier New" panose="02070309020205020404" pitchFamily="49" charset="0"/>
              </a:rPr>
              <a:t>barlabel</a:t>
            </a:r>
            <a:r>
              <a:rPr lang="en-US" sz="2000" b="1" dirty="0">
                <a:solidFill>
                  <a:srgbClr val="000000"/>
                </a:solidFill>
                <a:latin typeface="Courier New" panose="02070309020205020404" pitchFamily="49" charset="0"/>
              </a:rPr>
              <a:t> = true;</a:t>
            </a:r>
          </a:p>
          <a:p>
            <a:endParaRPr lang="en-US" sz="2000" b="1" dirty="0">
              <a:solidFill>
                <a:srgbClr val="000000"/>
              </a:solidFill>
              <a:latin typeface="Courier New" panose="02070309020205020404" pitchFamily="49" charset="0"/>
            </a:endParaRPr>
          </a:p>
          <a:p>
            <a:r>
              <a:rPr lang="en-US" sz="2000" b="1" dirty="0">
                <a:solidFill>
                  <a:srgbClr val="1B7A1B"/>
                </a:solidFill>
                <a:latin typeface="Courier New" panose="02070309020205020404" pitchFamily="49" charset="0"/>
              </a:rPr>
              <a:t>            /* </a:t>
            </a:r>
            <a:r>
              <a:rPr lang="en-US" sz="2000" b="1" dirty="0" err="1">
                <a:solidFill>
                  <a:srgbClr val="1B7A1B"/>
                </a:solidFill>
                <a:latin typeface="Courier New" panose="02070309020205020404" pitchFamily="49" charset="0"/>
              </a:rPr>
              <a:t>drawtext</a:t>
            </a:r>
            <a:r>
              <a:rPr lang="en-US" sz="2000" b="1" dirty="0">
                <a:solidFill>
                  <a:srgbClr val="1B7A1B"/>
                </a:solidFill>
                <a:latin typeface="Courier New" panose="02070309020205020404" pitchFamily="49" charset="0"/>
              </a:rPr>
              <a:t> statements */</a:t>
            </a:r>
          </a:p>
          <a:p>
            <a:endParaRPr lang="en-US" sz="2000" b="1" dirty="0">
              <a:solidFill>
                <a:srgbClr val="000000"/>
              </a:solidFill>
              <a:latin typeface="Courier New" panose="02070309020205020404" pitchFamily="49" charset="0"/>
            </a:endParaRPr>
          </a:p>
          <a:p>
            <a:r>
              <a:rPr lang="en-US" sz="2000" b="1" dirty="0">
                <a:solidFill>
                  <a:srgbClr val="000000"/>
                </a:solidFill>
                <a:latin typeface="Courier New" panose="02070309020205020404" pitchFamily="49" charset="0"/>
              </a:rPr>
              <a:t>         </a:t>
            </a:r>
            <a:r>
              <a:rPr lang="en-US" sz="2000" b="1" dirty="0" err="1">
                <a:solidFill>
                  <a:srgbClr val="0000FF"/>
                </a:solidFill>
                <a:latin typeface="Courier New" panose="02070309020205020404" pitchFamily="49" charset="0"/>
              </a:rPr>
              <a:t>endlayout</a:t>
            </a:r>
            <a:r>
              <a:rPr lang="en-US" sz="2000" b="1" dirty="0">
                <a:solidFill>
                  <a:srgbClr val="000000"/>
                </a:solidFill>
                <a:latin typeface="Courier New" panose="02070309020205020404" pitchFamily="49" charset="0"/>
              </a:rPr>
              <a:t>;</a:t>
            </a:r>
          </a:p>
          <a:p>
            <a:r>
              <a:rPr lang="en-US" sz="2000" b="1" dirty="0">
                <a:solidFill>
                  <a:srgbClr val="000000"/>
                </a:solidFill>
                <a:latin typeface="Courier New" panose="02070309020205020404" pitchFamily="49" charset="0"/>
              </a:rPr>
              <a:t>      </a:t>
            </a:r>
            <a:r>
              <a:rPr lang="en-US" sz="2000" b="1" dirty="0" err="1">
                <a:solidFill>
                  <a:srgbClr val="0000FF"/>
                </a:solidFill>
                <a:latin typeface="Courier New" panose="02070309020205020404" pitchFamily="49" charset="0"/>
              </a:rPr>
              <a:t>endgraph</a:t>
            </a:r>
            <a:r>
              <a:rPr lang="en-US" sz="2000" b="1" dirty="0">
                <a:solidFill>
                  <a:srgbClr val="000000"/>
                </a:solidFill>
                <a:latin typeface="Courier New" panose="02070309020205020404" pitchFamily="49" charset="0"/>
              </a:rPr>
              <a:t>;</a:t>
            </a:r>
          </a:p>
          <a:p>
            <a:r>
              <a:rPr lang="en-US" sz="2000" b="1"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end</a:t>
            </a:r>
            <a:r>
              <a:rPr lang="en-US" sz="2000" b="1" dirty="0">
                <a:solidFill>
                  <a:srgbClr val="000000"/>
                </a:solidFill>
                <a:latin typeface="Courier New" panose="02070309020205020404" pitchFamily="49" charset="0"/>
              </a:rPr>
              <a:t>;</a:t>
            </a:r>
          </a:p>
          <a:p>
            <a:r>
              <a:rPr lang="en-US" sz="2000" b="1" dirty="0">
                <a:solidFill>
                  <a:srgbClr val="000080"/>
                </a:solidFill>
                <a:latin typeface="Courier New" panose="02070309020205020404" pitchFamily="49" charset="0"/>
              </a:rPr>
              <a:t>run</a:t>
            </a:r>
            <a:r>
              <a:rPr lang="en-US" sz="2000" b="1" dirty="0">
                <a:solidFill>
                  <a:srgbClr val="000000"/>
                </a:solidFill>
                <a:latin typeface="Courier New" panose="02070309020205020404" pitchFamily="49" charset="0"/>
              </a:rPr>
              <a:t>;</a:t>
            </a:r>
          </a:p>
        </p:txBody>
      </p:sp>
      <p:sp>
        <p:nvSpPr>
          <p:cNvPr id="5" name="Rectangle 4">
            <a:extLst>
              <a:ext uri="{FF2B5EF4-FFF2-40B4-BE49-F238E27FC236}">
                <a16:creationId xmlns:a16="http://schemas.microsoft.com/office/drawing/2014/main" id="{C5BE5C85-CA27-77BE-9E2C-D1A96C95FFAB}"/>
              </a:ext>
            </a:extLst>
          </p:cNvPr>
          <p:cNvSpPr/>
          <p:nvPr/>
        </p:nvSpPr>
        <p:spPr>
          <a:xfrm>
            <a:off x="2149331" y="4877177"/>
            <a:ext cx="3946669" cy="283464"/>
          </a:xfrm>
          <a:prstGeom prst="rect">
            <a:avLst/>
          </a:prstGeom>
          <a:noFill/>
          <a:ln w="28575">
            <a:solidFill>
              <a:srgbClr val="F44C7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19159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CFB51-AEA2-5955-04D3-6792FA809D22}"/>
              </a:ext>
            </a:extLst>
          </p:cNvPr>
          <p:cNvSpPr>
            <a:spLocks noGrp="1"/>
          </p:cNvSpPr>
          <p:nvPr>
            <p:ph type="title"/>
          </p:nvPr>
        </p:nvSpPr>
        <p:spPr/>
        <p:txBody>
          <a:bodyPr/>
          <a:lstStyle/>
          <a:p>
            <a:r>
              <a:rPr lang="en-US" dirty="0"/>
              <a:t>Exercise 3b - Using GTL</a:t>
            </a:r>
            <a:br>
              <a:rPr lang="en-US" dirty="0"/>
            </a:br>
            <a:r>
              <a:rPr lang="en-US" dirty="0"/>
              <a:t>DRAWTEXT</a:t>
            </a:r>
          </a:p>
        </p:txBody>
      </p:sp>
      <p:sp>
        <p:nvSpPr>
          <p:cNvPr id="4" name="TextBox 3">
            <a:extLst>
              <a:ext uri="{FF2B5EF4-FFF2-40B4-BE49-F238E27FC236}">
                <a16:creationId xmlns:a16="http://schemas.microsoft.com/office/drawing/2014/main" id="{B27BB44D-91FA-40C4-6E5F-1479F8E876DF}"/>
              </a:ext>
            </a:extLst>
          </p:cNvPr>
          <p:cNvSpPr txBox="1"/>
          <p:nvPr/>
        </p:nvSpPr>
        <p:spPr>
          <a:xfrm>
            <a:off x="265175" y="1777488"/>
            <a:ext cx="11750979" cy="5016758"/>
          </a:xfrm>
          <a:prstGeom prst="rect">
            <a:avLst/>
          </a:prstGeom>
          <a:solidFill>
            <a:schemeClr val="bg2"/>
          </a:solidFill>
          <a:ln w="28575">
            <a:solidFill>
              <a:srgbClr val="F44C7E"/>
            </a:solidFill>
          </a:ln>
        </p:spPr>
        <p:txBody>
          <a:bodyPr wrap="square">
            <a:spAutoFit/>
          </a:bodyPr>
          <a:lstStyle/>
          <a:p>
            <a:r>
              <a:rPr lang="en-US" sz="2000" b="1" dirty="0" err="1">
                <a:solidFill>
                  <a:srgbClr val="D80000"/>
                </a:solidFill>
                <a:latin typeface="Courier New" panose="02070309020205020404" pitchFamily="49" charset="0"/>
              </a:rPr>
              <a:t>drawtext</a:t>
            </a:r>
            <a:r>
              <a:rPr lang="en-US" sz="2000" b="1" dirty="0">
                <a:solidFill>
                  <a:srgbClr val="000000"/>
                </a:solidFill>
                <a:latin typeface="Courier New" panose="02070309020205020404" pitchFamily="49" charset="0"/>
              </a:rPr>
              <a:t> </a:t>
            </a:r>
            <a:r>
              <a:rPr lang="en-US" sz="2000" b="1" dirty="0" err="1">
                <a:solidFill>
                  <a:srgbClr val="000000"/>
                </a:solidFill>
                <a:latin typeface="Courier New" panose="02070309020205020404" pitchFamily="49" charset="0"/>
              </a:rPr>
              <a:t>textattrs</a:t>
            </a:r>
            <a:r>
              <a:rPr lang="en-US" sz="2000" b="1" dirty="0">
                <a:solidFill>
                  <a:srgbClr val="000000"/>
                </a:solidFill>
                <a:latin typeface="Courier New" panose="02070309020205020404" pitchFamily="49" charset="0"/>
              </a:rPr>
              <a:t> = (size = </a:t>
            </a:r>
            <a:r>
              <a:rPr lang="en-US" sz="2000" b="1" dirty="0">
                <a:solidFill>
                  <a:srgbClr val="08726D"/>
                </a:solidFill>
                <a:latin typeface="Courier New" panose="02070309020205020404" pitchFamily="49" charset="0"/>
              </a:rPr>
              <a:t>8</a:t>
            </a:r>
            <a:r>
              <a:rPr lang="en-US" sz="2000" b="1" dirty="0">
                <a:solidFill>
                  <a:srgbClr val="000000"/>
                </a:solidFill>
                <a:latin typeface="Courier New" panose="02070309020205020404" pitchFamily="49" charset="0"/>
              </a:rPr>
              <a:t>pt) </a:t>
            </a:r>
            <a:r>
              <a:rPr lang="en-US" sz="2000" b="1" dirty="0">
                <a:solidFill>
                  <a:srgbClr val="800080"/>
                </a:solidFill>
                <a:latin typeface="Courier New" panose="02070309020205020404" pitchFamily="49" charset="0"/>
              </a:rPr>
              <a:t>"Pearson's Chi-square Test Results</a:t>
            </a:r>
          </a:p>
          <a:p>
            <a:r>
              <a:rPr lang="en-US" sz="2000" b="1" dirty="0">
                <a:solidFill>
                  <a:srgbClr val="800080"/>
                </a:solidFill>
                <a:highlight>
                  <a:srgbClr val="00B4CC"/>
                </a:highlight>
                <a:latin typeface="Courier New" panose="02070309020205020404" pitchFamily="49" charset="0"/>
              </a:rPr>
              <a:t>                                   </a:t>
            </a:r>
            <a:r>
              <a:rPr lang="en-US" sz="2000" b="1" dirty="0">
                <a:solidFill>
                  <a:srgbClr val="800080"/>
                </a:solidFill>
                <a:latin typeface="Courier New" panose="02070309020205020404" pitchFamily="49" charset="0"/>
              </a:rPr>
              <a:t>Cochran-Armitage Trend Test Results"</a:t>
            </a:r>
            <a:r>
              <a:rPr lang="en-US" sz="2000" b="1" dirty="0">
                <a:solidFill>
                  <a:srgbClr val="000000"/>
                </a:solidFill>
                <a:latin typeface="Courier New" panose="02070309020205020404" pitchFamily="49" charset="0"/>
              </a:rPr>
              <a:t>  </a:t>
            </a:r>
          </a:p>
          <a:p>
            <a:r>
              <a:rPr lang="en-US" sz="2000" b="1" dirty="0">
                <a:solidFill>
                  <a:srgbClr val="000000"/>
                </a:solidFill>
                <a:latin typeface="Courier New" panose="02070309020205020404" pitchFamily="49" charset="0"/>
              </a:rPr>
              <a:t>                  / x = </a:t>
            </a:r>
            <a:r>
              <a:rPr lang="en-US" sz="2000" b="1" dirty="0">
                <a:solidFill>
                  <a:srgbClr val="08726D"/>
                </a:solidFill>
                <a:latin typeface="Courier New" panose="02070309020205020404" pitchFamily="49" charset="0"/>
              </a:rPr>
              <a:t>20</a:t>
            </a:r>
            <a:r>
              <a:rPr lang="en-US" sz="2000" b="1" dirty="0">
                <a:solidFill>
                  <a:srgbClr val="000000"/>
                </a:solidFill>
                <a:latin typeface="Courier New" panose="02070309020205020404" pitchFamily="49" charset="0"/>
              </a:rPr>
              <a:t> y = </a:t>
            </a:r>
            <a:r>
              <a:rPr lang="en-US" sz="2000" b="1" dirty="0">
                <a:solidFill>
                  <a:srgbClr val="08726D"/>
                </a:solidFill>
                <a:latin typeface="Courier New" panose="02070309020205020404" pitchFamily="49" charset="0"/>
              </a:rPr>
              <a:t>99</a:t>
            </a:r>
            <a:r>
              <a:rPr lang="en-US" sz="2000" b="1" dirty="0">
                <a:solidFill>
                  <a:srgbClr val="000000"/>
                </a:solidFill>
                <a:latin typeface="Courier New" panose="02070309020205020404" pitchFamily="49" charset="0"/>
              </a:rPr>
              <a:t> width = </a:t>
            </a:r>
            <a:r>
              <a:rPr lang="en-US" sz="2000" b="1" dirty="0">
                <a:solidFill>
                  <a:srgbClr val="08726D"/>
                </a:solidFill>
                <a:latin typeface="Courier New" panose="02070309020205020404" pitchFamily="49" charset="0"/>
              </a:rPr>
              <a:t>75</a:t>
            </a:r>
            <a:r>
              <a:rPr lang="en-US" sz="2000" b="1" dirty="0">
                <a:solidFill>
                  <a:srgbClr val="000000"/>
                </a:solidFill>
                <a:latin typeface="Courier New" panose="02070309020205020404" pitchFamily="49" charset="0"/>
              </a:rPr>
              <a:t> </a:t>
            </a:r>
            <a:r>
              <a:rPr lang="en-US" sz="2000" b="1" dirty="0" err="1">
                <a:solidFill>
                  <a:srgbClr val="000000"/>
                </a:solidFill>
                <a:latin typeface="Courier New" panose="02070309020205020404" pitchFamily="49" charset="0"/>
              </a:rPr>
              <a:t>widthunit</a:t>
            </a:r>
            <a:r>
              <a:rPr lang="en-US" sz="2000" b="1" dirty="0">
                <a:solidFill>
                  <a:srgbClr val="000000"/>
                </a:solidFill>
                <a:latin typeface="Courier New" panose="02070309020205020404" pitchFamily="49" charset="0"/>
              </a:rPr>
              <a:t> = percent </a:t>
            </a:r>
          </a:p>
          <a:p>
            <a:r>
              <a:rPr lang="en-US" sz="2000" b="1" dirty="0">
                <a:solidFill>
                  <a:srgbClr val="000000"/>
                </a:solidFill>
                <a:latin typeface="Courier New" panose="02070309020205020404" pitchFamily="49" charset="0"/>
              </a:rPr>
              <a:t>                    </a:t>
            </a:r>
            <a:r>
              <a:rPr lang="en-US" sz="2000" b="1" dirty="0" err="1">
                <a:solidFill>
                  <a:srgbClr val="000000"/>
                </a:solidFill>
                <a:latin typeface="Courier New" panose="02070309020205020404" pitchFamily="49" charset="0"/>
              </a:rPr>
              <a:t>xspace</a:t>
            </a:r>
            <a:r>
              <a:rPr lang="en-US" sz="2000" b="1" dirty="0">
                <a:solidFill>
                  <a:srgbClr val="000000"/>
                </a:solidFill>
                <a:latin typeface="Courier New" panose="02070309020205020404" pitchFamily="49" charset="0"/>
              </a:rPr>
              <a:t> = </a:t>
            </a:r>
            <a:r>
              <a:rPr lang="en-US" sz="2000" b="1" dirty="0" err="1">
                <a:solidFill>
                  <a:srgbClr val="000000"/>
                </a:solidFill>
                <a:latin typeface="Courier New" panose="02070309020205020404" pitchFamily="49" charset="0"/>
              </a:rPr>
              <a:t>wallpercent</a:t>
            </a:r>
            <a:r>
              <a:rPr lang="en-US" sz="2000" b="1" dirty="0">
                <a:solidFill>
                  <a:srgbClr val="000000"/>
                </a:solidFill>
                <a:latin typeface="Courier New" panose="02070309020205020404" pitchFamily="49" charset="0"/>
              </a:rPr>
              <a:t> </a:t>
            </a:r>
            <a:r>
              <a:rPr lang="en-US" sz="2000" b="1" dirty="0" err="1">
                <a:solidFill>
                  <a:srgbClr val="000000"/>
                </a:solidFill>
                <a:latin typeface="Courier New" panose="02070309020205020404" pitchFamily="49" charset="0"/>
              </a:rPr>
              <a:t>yspace</a:t>
            </a:r>
            <a:r>
              <a:rPr lang="en-US" sz="2000" b="1" dirty="0">
                <a:solidFill>
                  <a:srgbClr val="000000"/>
                </a:solidFill>
                <a:latin typeface="Courier New" panose="02070309020205020404" pitchFamily="49" charset="0"/>
              </a:rPr>
              <a:t> = </a:t>
            </a:r>
            <a:r>
              <a:rPr lang="en-US" sz="2000" b="1" dirty="0" err="1">
                <a:solidFill>
                  <a:srgbClr val="000000"/>
                </a:solidFill>
                <a:latin typeface="Courier New" panose="02070309020205020404" pitchFamily="49" charset="0"/>
              </a:rPr>
              <a:t>datavalue</a:t>
            </a:r>
            <a:r>
              <a:rPr lang="en-US" sz="2000" b="1" dirty="0">
                <a:solidFill>
                  <a:srgbClr val="000000"/>
                </a:solidFill>
                <a:latin typeface="Courier New" panose="02070309020205020404" pitchFamily="49" charset="0"/>
              </a:rPr>
              <a:t> anchor = left;                                                             </a:t>
            </a:r>
          </a:p>
          <a:p>
            <a:r>
              <a:rPr lang="en-US" sz="2000" b="1" dirty="0" err="1">
                <a:solidFill>
                  <a:srgbClr val="D80000"/>
                </a:solidFill>
                <a:latin typeface="Courier New" panose="02070309020205020404" pitchFamily="49" charset="0"/>
              </a:rPr>
              <a:t>drawtext</a:t>
            </a:r>
            <a:r>
              <a:rPr lang="en-US" sz="2000" b="1" dirty="0">
                <a:solidFill>
                  <a:srgbClr val="000000"/>
                </a:solidFill>
                <a:latin typeface="Courier New" panose="02070309020205020404" pitchFamily="49" charset="0"/>
              </a:rPr>
              <a:t> </a:t>
            </a:r>
            <a:r>
              <a:rPr lang="en-US" sz="2000" b="1" dirty="0" err="1">
                <a:solidFill>
                  <a:srgbClr val="000000"/>
                </a:solidFill>
                <a:latin typeface="Courier New" panose="02070309020205020404" pitchFamily="49" charset="0"/>
              </a:rPr>
              <a:t>textattrs</a:t>
            </a:r>
            <a:r>
              <a:rPr lang="en-US" sz="2000" b="1" dirty="0">
                <a:solidFill>
                  <a:srgbClr val="000000"/>
                </a:solidFill>
                <a:latin typeface="Courier New" panose="02070309020205020404" pitchFamily="49" charset="0"/>
              </a:rPr>
              <a:t> = (size = </a:t>
            </a:r>
            <a:r>
              <a:rPr lang="en-US" sz="2000" b="1" dirty="0">
                <a:solidFill>
                  <a:srgbClr val="08726D"/>
                </a:solidFill>
                <a:latin typeface="Courier New" panose="02070309020205020404" pitchFamily="49" charset="0"/>
              </a:rPr>
              <a:t>8</a:t>
            </a:r>
            <a:r>
              <a:rPr lang="en-US" sz="2000" b="1" dirty="0">
                <a:solidFill>
                  <a:srgbClr val="000000"/>
                </a:solidFill>
                <a:latin typeface="Courier New" panose="02070309020205020404" pitchFamily="49" charset="0"/>
              </a:rPr>
              <a:t>pt) </a:t>
            </a:r>
            <a:r>
              <a:rPr lang="en-US" sz="2000" b="1" dirty="0">
                <a:solidFill>
                  <a:srgbClr val="800080"/>
                </a:solidFill>
                <a:latin typeface="Courier New" panose="02070309020205020404" pitchFamily="49" charset="0"/>
              </a:rPr>
              <a:t>"</a:t>
            </a:r>
            <a:r>
              <a:rPr lang="en-US" sz="2000" b="1" dirty="0">
                <a:solidFill>
                  <a:srgbClr val="800080"/>
                </a:solidFill>
                <a:highlight>
                  <a:srgbClr val="00B4CC"/>
                </a:highlight>
                <a:latin typeface="Courier New" panose="02070309020205020404" pitchFamily="49" charset="0"/>
              </a:rPr>
              <a:t>    </a:t>
            </a:r>
            <a:r>
              <a:rPr lang="en-US" sz="2000" b="1" dirty="0">
                <a:solidFill>
                  <a:srgbClr val="800080"/>
                </a:solidFill>
                <a:latin typeface="Courier New" panose="02070309020205020404" pitchFamily="49" charset="0"/>
              </a:rPr>
              <a:t>Treatment Comparison</a:t>
            </a:r>
          </a:p>
          <a:p>
            <a:r>
              <a:rPr lang="en-US" sz="2000" b="1" dirty="0">
                <a:solidFill>
                  <a:srgbClr val="800080"/>
                </a:solidFill>
                <a:highlight>
                  <a:srgbClr val="00B4CC"/>
                </a:highlight>
                <a:latin typeface="Courier New" panose="02070309020205020404" pitchFamily="49" charset="0"/>
              </a:rPr>
              <a:t>                    </a:t>
            </a:r>
            <a:r>
              <a:rPr lang="en-US" sz="2000" b="1" dirty="0">
                <a:solidFill>
                  <a:srgbClr val="800080"/>
                </a:solidFill>
                <a:latin typeface="Courier New" panose="02070309020205020404" pitchFamily="49" charset="0"/>
              </a:rPr>
              <a:t>Value</a:t>
            </a:r>
            <a:r>
              <a:rPr lang="en-US" sz="2000" b="1" dirty="0">
                <a:solidFill>
                  <a:srgbClr val="800080"/>
                </a:solidFill>
                <a:highlight>
                  <a:srgbClr val="00B4CC"/>
                </a:highlight>
                <a:latin typeface="Courier New" panose="02070309020205020404" pitchFamily="49" charset="0"/>
              </a:rPr>
              <a:t>   </a:t>
            </a:r>
            <a:r>
              <a:rPr lang="en-US" sz="2000" b="1" dirty="0">
                <a:solidFill>
                  <a:srgbClr val="800080"/>
                </a:solidFill>
                <a:latin typeface="Courier New" panose="02070309020205020404" pitchFamily="49" charset="0"/>
              </a:rPr>
              <a:t>P-Value</a:t>
            </a:r>
            <a:r>
              <a:rPr lang="en-US" sz="2000" b="1" dirty="0">
                <a:solidFill>
                  <a:srgbClr val="800080"/>
                </a:solidFill>
                <a:highlight>
                  <a:srgbClr val="00B4CC"/>
                </a:highlight>
                <a:latin typeface="Courier New" panose="02070309020205020404" pitchFamily="49" charset="0"/>
              </a:rPr>
              <a:t>                  </a:t>
            </a:r>
            <a:r>
              <a:rPr lang="en-US" sz="2000" b="1" dirty="0">
                <a:solidFill>
                  <a:srgbClr val="800080"/>
                </a:solidFill>
                <a:latin typeface="Courier New" panose="02070309020205020404" pitchFamily="49" charset="0"/>
              </a:rPr>
              <a:t>Value = &amp;</a:t>
            </a:r>
            <a:r>
              <a:rPr lang="en-US" sz="2000" b="1" dirty="0" err="1">
                <a:solidFill>
                  <a:srgbClr val="800080"/>
                </a:solidFill>
                <a:latin typeface="Courier New" panose="02070309020205020404" pitchFamily="49" charset="0"/>
              </a:rPr>
              <a:t>cmstat</a:t>
            </a:r>
            <a:r>
              <a:rPr lang="en-US" sz="2000" b="1" dirty="0">
                <a:solidFill>
                  <a:srgbClr val="800080"/>
                </a:solidFill>
                <a:latin typeface="Courier New" panose="02070309020205020404" pitchFamily="49" charset="0"/>
              </a:rPr>
              <a:t>"</a:t>
            </a:r>
            <a:endParaRPr lang="en-US" sz="2000" b="1" dirty="0">
              <a:solidFill>
                <a:srgbClr val="000000"/>
              </a:solidFill>
              <a:latin typeface="Courier New" panose="02070309020205020404" pitchFamily="49" charset="0"/>
            </a:endParaRPr>
          </a:p>
          <a:p>
            <a:r>
              <a:rPr lang="en-US" sz="2000" b="1" dirty="0">
                <a:solidFill>
                  <a:srgbClr val="000000"/>
                </a:solidFill>
                <a:latin typeface="Courier New" panose="02070309020205020404" pitchFamily="49" charset="0"/>
              </a:rPr>
              <a:t>                  / x = </a:t>
            </a:r>
            <a:r>
              <a:rPr lang="en-US" sz="2000" b="1" dirty="0">
                <a:solidFill>
                  <a:srgbClr val="08726D"/>
                </a:solidFill>
                <a:latin typeface="Courier New" panose="02070309020205020404" pitchFamily="49" charset="0"/>
              </a:rPr>
              <a:t>20</a:t>
            </a:r>
            <a:r>
              <a:rPr lang="en-US" sz="2000" b="1" dirty="0">
                <a:solidFill>
                  <a:srgbClr val="000000"/>
                </a:solidFill>
                <a:latin typeface="Courier New" panose="02070309020205020404" pitchFamily="49" charset="0"/>
              </a:rPr>
              <a:t> y = </a:t>
            </a:r>
            <a:r>
              <a:rPr lang="en-US" sz="2000" b="1" dirty="0">
                <a:solidFill>
                  <a:srgbClr val="08726D"/>
                </a:solidFill>
                <a:latin typeface="Courier New" panose="02070309020205020404" pitchFamily="49" charset="0"/>
              </a:rPr>
              <a:t>96</a:t>
            </a:r>
            <a:r>
              <a:rPr lang="en-US" sz="2000" b="1" dirty="0">
                <a:solidFill>
                  <a:srgbClr val="000000"/>
                </a:solidFill>
                <a:latin typeface="Courier New" panose="02070309020205020404" pitchFamily="49" charset="0"/>
              </a:rPr>
              <a:t> width = </a:t>
            </a:r>
            <a:r>
              <a:rPr lang="en-US" sz="2000" b="1" dirty="0">
                <a:solidFill>
                  <a:srgbClr val="08726D"/>
                </a:solidFill>
                <a:latin typeface="Courier New" panose="02070309020205020404" pitchFamily="49" charset="0"/>
              </a:rPr>
              <a:t>75</a:t>
            </a:r>
            <a:r>
              <a:rPr lang="en-US" sz="2000" b="1" dirty="0">
                <a:solidFill>
                  <a:srgbClr val="000000"/>
                </a:solidFill>
                <a:latin typeface="Courier New" panose="02070309020205020404" pitchFamily="49" charset="0"/>
              </a:rPr>
              <a:t> </a:t>
            </a:r>
            <a:r>
              <a:rPr lang="en-US" sz="2000" b="1" dirty="0" err="1">
                <a:solidFill>
                  <a:srgbClr val="000000"/>
                </a:solidFill>
                <a:latin typeface="Courier New" panose="02070309020205020404" pitchFamily="49" charset="0"/>
              </a:rPr>
              <a:t>widthunit</a:t>
            </a:r>
            <a:r>
              <a:rPr lang="en-US" sz="2000" b="1" dirty="0">
                <a:solidFill>
                  <a:srgbClr val="000000"/>
                </a:solidFill>
                <a:latin typeface="Courier New" panose="02070309020205020404" pitchFamily="49" charset="0"/>
              </a:rPr>
              <a:t> = percent </a:t>
            </a:r>
          </a:p>
          <a:p>
            <a:r>
              <a:rPr lang="en-US" sz="2000" b="1" dirty="0">
                <a:solidFill>
                  <a:srgbClr val="000000"/>
                </a:solidFill>
                <a:latin typeface="Courier New" panose="02070309020205020404" pitchFamily="49" charset="0"/>
              </a:rPr>
              <a:t>                    </a:t>
            </a:r>
            <a:r>
              <a:rPr lang="en-US" sz="2000" b="1" dirty="0" err="1">
                <a:solidFill>
                  <a:srgbClr val="000000"/>
                </a:solidFill>
                <a:latin typeface="Courier New" panose="02070309020205020404" pitchFamily="49" charset="0"/>
              </a:rPr>
              <a:t>xspace</a:t>
            </a:r>
            <a:r>
              <a:rPr lang="en-US" sz="2000" b="1" dirty="0">
                <a:solidFill>
                  <a:srgbClr val="000000"/>
                </a:solidFill>
                <a:latin typeface="Courier New" panose="02070309020205020404" pitchFamily="49" charset="0"/>
              </a:rPr>
              <a:t> = </a:t>
            </a:r>
            <a:r>
              <a:rPr lang="en-US" sz="2000" b="1" dirty="0" err="1">
                <a:solidFill>
                  <a:srgbClr val="000000"/>
                </a:solidFill>
                <a:latin typeface="Courier New" panose="02070309020205020404" pitchFamily="49" charset="0"/>
              </a:rPr>
              <a:t>wallpercent</a:t>
            </a:r>
            <a:r>
              <a:rPr lang="en-US" sz="2000" b="1" dirty="0">
                <a:solidFill>
                  <a:srgbClr val="000000"/>
                </a:solidFill>
                <a:latin typeface="Courier New" panose="02070309020205020404" pitchFamily="49" charset="0"/>
              </a:rPr>
              <a:t> </a:t>
            </a:r>
            <a:r>
              <a:rPr lang="en-US" sz="2000" b="1" dirty="0" err="1">
                <a:solidFill>
                  <a:srgbClr val="000000"/>
                </a:solidFill>
                <a:latin typeface="Courier New" panose="02070309020205020404" pitchFamily="49" charset="0"/>
              </a:rPr>
              <a:t>yspace</a:t>
            </a:r>
            <a:r>
              <a:rPr lang="en-US" sz="2000" b="1" dirty="0">
                <a:solidFill>
                  <a:srgbClr val="000000"/>
                </a:solidFill>
                <a:latin typeface="Courier New" panose="02070309020205020404" pitchFamily="49" charset="0"/>
              </a:rPr>
              <a:t> = </a:t>
            </a:r>
            <a:r>
              <a:rPr lang="en-US" sz="2000" b="1" dirty="0" err="1">
                <a:solidFill>
                  <a:srgbClr val="000000"/>
                </a:solidFill>
                <a:latin typeface="Courier New" panose="02070309020205020404" pitchFamily="49" charset="0"/>
              </a:rPr>
              <a:t>datavalue</a:t>
            </a:r>
            <a:r>
              <a:rPr lang="en-US" sz="2000" b="1" dirty="0">
                <a:solidFill>
                  <a:srgbClr val="000000"/>
                </a:solidFill>
                <a:latin typeface="Courier New" panose="02070309020205020404" pitchFamily="49" charset="0"/>
              </a:rPr>
              <a:t> anchor = left;                                              </a:t>
            </a:r>
          </a:p>
          <a:p>
            <a:r>
              <a:rPr lang="en-US" sz="2000" b="1" dirty="0" err="1">
                <a:solidFill>
                  <a:srgbClr val="D80000"/>
                </a:solidFill>
                <a:latin typeface="Courier New" panose="02070309020205020404" pitchFamily="49" charset="0"/>
              </a:rPr>
              <a:t>drawtext</a:t>
            </a:r>
            <a:r>
              <a:rPr lang="en-US" sz="2000" b="1" dirty="0">
                <a:solidFill>
                  <a:srgbClr val="000000"/>
                </a:solidFill>
                <a:latin typeface="Courier New" panose="02070309020205020404" pitchFamily="49" charset="0"/>
              </a:rPr>
              <a:t> </a:t>
            </a:r>
            <a:r>
              <a:rPr lang="en-US" sz="2000" b="1" dirty="0" err="1">
                <a:solidFill>
                  <a:srgbClr val="000000"/>
                </a:solidFill>
                <a:latin typeface="Courier New" panose="02070309020205020404" pitchFamily="49" charset="0"/>
              </a:rPr>
              <a:t>textattrs</a:t>
            </a:r>
            <a:r>
              <a:rPr lang="en-US" sz="2000" b="1" dirty="0">
                <a:solidFill>
                  <a:srgbClr val="000000"/>
                </a:solidFill>
                <a:latin typeface="Courier New" panose="02070309020205020404" pitchFamily="49" charset="0"/>
              </a:rPr>
              <a:t> = (size = </a:t>
            </a:r>
            <a:r>
              <a:rPr lang="en-US" sz="2000" b="1" dirty="0">
                <a:solidFill>
                  <a:srgbClr val="08726D"/>
                </a:solidFill>
                <a:latin typeface="Courier New" panose="02070309020205020404" pitchFamily="49" charset="0"/>
              </a:rPr>
              <a:t>8</a:t>
            </a:r>
            <a:r>
              <a:rPr lang="en-US" sz="2000" b="1" dirty="0">
                <a:solidFill>
                  <a:srgbClr val="000000"/>
                </a:solidFill>
                <a:latin typeface="Courier New" panose="02070309020205020404" pitchFamily="49" charset="0"/>
              </a:rPr>
              <a:t>pt) </a:t>
            </a:r>
            <a:r>
              <a:rPr lang="en-US" sz="2000" b="1" dirty="0">
                <a:solidFill>
                  <a:srgbClr val="800080"/>
                </a:solidFill>
                <a:latin typeface="Courier New" panose="02070309020205020404" pitchFamily="49" charset="0"/>
              </a:rPr>
              <a:t>"</a:t>
            </a:r>
            <a:r>
              <a:rPr lang="en-US" sz="2000" b="1" dirty="0">
                <a:solidFill>
                  <a:srgbClr val="800080"/>
                </a:solidFill>
                <a:highlight>
                  <a:srgbClr val="00B4CC"/>
                </a:highlight>
                <a:latin typeface="Courier New" panose="02070309020205020404" pitchFamily="49" charset="0"/>
              </a:rPr>
              <a:t>      </a:t>
            </a:r>
            <a:r>
              <a:rPr lang="en-US" sz="2000" b="1" dirty="0">
                <a:solidFill>
                  <a:srgbClr val="800080"/>
                </a:solidFill>
                <a:latin typeface="Courier New" panose="02070309020205020404" pitchFamily="49" charset="0"/>
              </a:rPr>
              <a:t>Placebo - Low Dose</a:t>
            </a:r>
          </a:p>
          <a:p>
            <a:r>
              <a:rPr lang="en-US" sz="2000" b="1" dirty="0">
                <a:solidFill>
                  <a:srgbClr val="800080"/>
                </a:solidFill>
                <a:highlight>
                  <a:srgbClr val="00B4CC"/>
                </a:highlight>
                <a:latin typeface="Courier New" panose="02070309020205020404" pitchFamily="49" charset="0"/>
              </a:rPr>
              <a:t>                     </a:t>
            </a:r>
            <a:r>
              <a:rPr lang="en-US" sz="2000" b="1" dirty="0">
                <a:solidFill>
                  <a:srgbClr val="800080"/>
                </a:solidFill>
                <a:latin typeface="Courier New" panose="02070309020205020404" pitchFamily="49" charset="0"/>
              </a:rPr>
              <a:t>&amp;valuechi054</a:t>
            </a:r>
            <a:r>
              <a:rPr lang="en-US" sz="2000" b="1" dirty="0">
                <a:solidFill>
                  <a:srgbClr val="800080"/>
                </a:solidFill>
                <a:highlight>
                  <a:srgbClr val="00B4CC"/>
                </a:highlight>
                <a:latin typeface="Courier New" panose="02070309020205020404" pitchFamily="49" charset="0"/>
              </a:rPr>
              <a:t>   </a:t>
            </a:r>
            <a:r>
              <a:rPr lang="en-US" sz="2000" b="1" dirty="0">
                <a:solidFill>
                  <a:srgbClr val="800080"/>
                </a:solidFill>
                <a:latin typeface="Courier New" panose="02070309020205020404" pitchFamily="49" charset="0"/>
              </a:rPr>
              <a:t>&amp;pchi054</a:t>
            </a:r>
            <a:r>
              <a:rPr lang="en-US" sz="2000" b="1" dirty="0">
                <a:solidFill>
                  <a:srgbClr val="800080"/>
                </a:solidFill>
                <a:highlight>
                  <a:srgbClr val="00B4CC"/>
                </a:highlight>
                <a:latin typeface="Courier New" panose="02070309020205020404" pitchFamily="49" charset="0"/>
              </a:rPr>
              <a:t>                    </a:t>
            </a:r>
            <a:r>
              <a:rPr lang="en-US" sz="2000" b="1" dirty="0">
                <a:solidFill>
                  <a:srgbClr val="800080"/>
                </a:solidFill>
                <a:latin typeface="Courier New" panose="02070309020205020404" pitchFamily="49" charset="0"/>
              </a:rPr>
              <a:t>P-value = &amp;</a:t>
            </a:r>
            <a:r>
              <a:rPr lang="en-US" sz="2000" b="1" dirty="0" err="1">
                <a:solidFill>
                  <a:srgbClr val="800080"/>
                </a:solidFill>
                <a:latin typeface="Courier New" panose="02070309020205020404" pitchFamily="49" charset="0"/>
              </a:rPr>
              <a:t>cmpvalue</a:t>
            </a:r>
            <a:r>
              <a:rPr lang="en-US" sz="2000" b="1" dirty="0">
                <a:solidFill>
                  <a:srgbClr val="800080"/>
                </a:solidFill>
                <a:latin typeface="Courier New" panose="02070309020205020404" pitchFamily="49" charset="0"/>
              </a:rPr>
              <a:t>"</a:t>
            </a:r>
            <a:r>
              <a:rPr lang="en-US" sz="2000" b="1" dirty="0">
                <a:solidFill>
                  <a:srgbClr val="000000"/>
                </a:solidFill>
                <a:latin typeface="Courier New" panose="02070309020205020404" pitchFamily="49" charset="0"/>
              </a:rPr>
              <a:t>        / x = </a:t>
            </a:r>
            <a:r>
              <a:rPr lang="en-US" sz="2000" b="1" dirty="0">
                <a:solidFill>
                  <a:srgbClr val="08726D"/>
                </a:solidFill>
                <a:latin typeface="Courier New" panose="02070309020205020404" pitchFamily="49" charset="0"/>
              </a:rPr>
              <a:t>20</a:t>
            </a:r>
            <a:r>
              <a:rPr lang="en-US" sz="2000" b="1" dirty="0">
                <a:solidFill>
                  <a:srgbClr val="000000"/>
                </a:solidFill>
                <a:latin typeface="Courier New" panose="02070309020205020404" pitchFamily="49" charset="0"/>
              </a:rPr>
              <a:t> y = </a:t>
            </a:r>
            <a:r>
              <a:rPr lang="en-US" sz="2000" b="1" dirty="0">
                <a:solidFill>
                  <a:srgbClr val="08726D"/>
                </a:solidFill>
                <a:latin typeface="Courier New" panose="02070309020205020404" pitchFamily="49" charset="0"/>
              </a:rPr>
              <a:t>93</a:t>
            </a:r>
            <a:r>
              <a:rPr lang="en-US" sz="2000" b="1" dirty="0">
                <a:solidFill>
                  <a:srgbClr val="000000"/>
                </a:solidFill>
                <a:latin typeface="Courier New" panose="02070309020205020404" pitchFamily="49" charset="0"/>
              </a:rPr>
              <a:t> width = </a:t>
            </a:r>
            <a:r>
              <a:rPr lang="en-US" sz="2000" b="1" dirty="0">
                <a:solidFill>
                  <a:srgbClr val="08726D"/>
                </a:solidFill>
                <a:latin typeface="Courier New" panose="02070309020205020404" pitchFamily="49" charset="0"/>
              </a:rPr>
              <a:t>75</a:t>
            </a:r>
            <a:r>
              <a:rPr lang="en-US" sz="2000" b="1" dirty="0">
                <a:solidFill>
                  <a:srgbClr val="000000"/>
                </a:solidFill>
                <a:latin typeface="Courier New" panose="02070309020205020404" pitchFamily="49" charset="0"/>
              </a:rPr>
              <a:t> </a:t>
            </a:r>
            <a:r>
              <a:rPr lang="en-US" sz="2000" b="1" dirty="0" err="1">
                <a:solidFill>
                  <a:srgbClr val="000000"/>
                </a:solidFill>
                <a:latin typeface="Courier New" panose="02070309020205020404" pitchFamily="49" charset="0"/>
              </a:rPr>
              <a:t>widthunit</a:t>
            </a:r>
            <a:r>
              <a:rPr lang="en-US" sz="2000" b="1" dirty="0">
                <a:solidFill>
                  <a:srgbClr val="000000"/>
                </a:solidFill>
                <a:latin typeface="Courier New" panose="02070309020205020404" pitchFamily="49" charset="0"/>
              </a:rPr>
              <a:t> = percent </a:t>
            </a:r>
          </a:p>
          <a:p>
            <a:r>
              <a:rPr lang="en-US" sz="2000" b="1" dirty="0">
                <a:solidFill>
                  <a:srgbClr val="000000"/>
                </a:solidFill>
                <a:latin typeface="Courier New" panose="02070309020205020404" pitchFamily="49" charset="0"/>
              </a:rPr>
              <a:t>                    </a:t>
            </a:r>
            <a:r>
              <a:rPr lang="en-US" sz="2000" b="1" dirty="0" err="1">
                <a:solidFill>
                  <a:srgbClr val="000000"/>
                </a:solidFill>
                <a:latin typeface="Courier New" panose="02070309020205020404" pitchFamily="49" charset="0"/>
              </a:rPr>
              <a:t>xspace</a:t>
            </a:r>
            <a:r>
              <a:rPr lang="en-US" sz="2000" b="1" dirty="0">
                <a:solidFill>
                  <a:srgbClr val="000000"/>
                </a:solidFill>
                <a:latin typeface="Courier New" panose="02070309020205020404" pitchFamily="49" charset="0"/>
              </a:rPr>
              <a:t> = </a:t>
            </a:r>
            <a:r>
              <a:rPr lang="en-US" sz="2000" b="1" dirty="0" err="1">
                <a:solidFill>
                  <a:srgbClr val="000000"/>
                </a:solidFill>
                <a:latin typeface="Courier New" panose="02070309020205020404" pitchFamily="49" charset="0"/>
              </a:rPr>
              <a:t>wallpercent</a:t>
            </a:r>
            <a:r>
              <a:rPr lang="en-US" sz="2000" b="1" dirty="0">
                <a:solidFill>
                  <a:srgbClr val="000000"/>
                </a:solidFill>
                <a:latin typeface="Courier New" panose="02070309020205020404" pitchFamily="49" charset="0"/>
              </a:rPr>
              <a:t> </a:t>
            </a:r>
            <a:r>
              <a:rPr lang="en-US" sz="2000" b="1" dirty="0" err="1">
                <a:solidFill>
                  <a:srgbClr val="000000"/>
                </a:solidFill>
                <a:latin typeface="Courier New" panose="02070309020205020404" pitchFamily="49" charset="0"/>
              </a:rPr>
              <a:t>yspace</a:t>
            </a:r>
            <a:r>
              <a:rPr lang="en-US" sz="2000" b="1" dirty="0">
                <a:solidFill>
                  <a:srgbClr val="000000"/>
                </a:solidFill>
                <a:latin typeface="Courier New" panose="02070309020205020404" pitchFamily="49" charset="0"/>
              </a:rPr>
              <a:t> = </a:t>
            </a:r>
            <a:r>
              <a:rPr lang="en-US" sz="2000" b="1" dirty="0" err="1">
                <a:solidFill>
                  <a:srgbClr val="000000"/>
                </a:solidFill>
                <a:latin typeface="Courier New" panose="02070309020205020404" pitchFamily="49" charset="0"/>
              </a:rPr>
              <a:t>datavalue</a:t>
            </a:r>
            <a:r>
              <a:rPr lang="en-US" sz="2000" b="1" dirty="0">
                <a:solidFill>
                  <a:srgbClr val="000000"/>
                </a:solidFill>
                <a:latin typeface="Courier New" panose="02070309020205020404" pitchFamily="49" charset="0"/>
              </a:rPr>
              <a:t> anchor = left;                                              </a:t>
            </a:r>
          </a:p>
          <a:p>
            <a:r>
              <a:rPr lang="en-US" sz="2000" b="1" dirty="0" err="1">
                <a:solidFill>
                  <a:srgbClr val="D80000"/>
                </a:solidFill>
                <a:latin typeface="Courier New" panose="02070309020205020404" pitchFamily="49" charset="0"/>
              </a:rPr>
              <a:t>drawtext</a:t>
            </a:r>
            <a:r>
              <a:rPr lang="en-US" sz="2000" b="1" dirty="0">
                <a:solidFill>
                  <a:srgbClr val="000000"/>
                </a:solidFill>
                <a:latin typeface="Courier New" panose="02070309020205020404" pitchFamily="49" charset="0"/>
              </a:rPr>
              <a:t> </a:t>
            </a:r>
            <a:r>
              <a:rPr lang="en-US" sz="2000" b="1" dirty="0" err="1">
                <a:solidFill>
                  <a:srgbClr val="000000"/>
                </a:solidFill>
                <a:latin typeface="Courier New" panose="02070309020205020404" pitchFamily="49" charset="0"/>
              </a:rPr>
              <a:t>textattrs</a:t>
            </a:r>
            <a:r>
              <a:rPr lang="en-US" sz="2000" b="1" dirty="0">
                <a:solidFill>
                  <a:srgbClr val="000000"/>
                </a:solidFill>
                <a:latin typeface="Courier New" panose="02070309020205020404" pitchFamily="49" charset="0"/>
              </a:rPr>
              <a:t> = (size = </a:t>
            </a:r>
            <a:r>
              <a:rPr lang="en-US" sz="2000" b="1" dirty="0">
                <a:solidFill>
                  <a:srgbClr val="08726D"/>
                </a:solidFill>
                <a:latin typeface="Courier New" panose="02070309020205020404" pitchFamily="49" charset="0"/>
              </a:rPr>
              <a:t>8</a:t>
            </a:r>
            <a:r>
              <a:rPr lang="en-US" sz="2000" b="1" dirty="0">
                <a:solidFill>
                  <a:srgbClr val="000000"/>
                </a:solidFill>
                <a:latin typeface="Courier New" panose="02070309020205020404" pitchFamily="49" charset="0"/>
              </a:rPr>
              <a:t>pt) </a:t>
            </a:r>
            <a:r>
              <a:rPr lang="en-US" sz="2000" b="1" dirty="0">
                <a:solidFill>
                  <a:srgbClr val="800080"/>
                </a:solidFill>
                <a:latin typeface="Courier New" panose="02070309020205020404" pitchFamily="49" charset="0"/>
              </a:rPr>
              <a:t>"</a:t>
            </a:r>
            <a:r>
              <a:rPr lang="en-US" sz="2000" b="1" dirty="0">
                <a:solidFill>
                  <a:srgbClr val="800080"/>
                </a:solidFill>
                <a:highlight>
                  <a:srgbClr val="00B4CC"/>
                </a:highlight>
                <a:latin typeface="Courier New" panose="02070309020205020404" pitchFamily="49" charset="0"/>
              </a:rPr>
              <a:t>      </a:t>
            </a:r>
            <a:r>
              <a:rPr lang="en-US" sz="2000" b="1" dirty="0">
                <a:solidFill>
                  <a:srgbClr val="800080"/>
                </a:solidFill>
                <a:latin typeface="Courier New" panose="02070309020205020404" pitchFamily="49" charset="0"/>
              </a:rPr>
              <a:t>Placebo - High Dose</a:t>
            </a:r>
          </a:p>
          <a:p>
            <a:r>
              <a:rPr lang="en-US" sz="2000" b="1" dirty="0">
                <a:solidFill>
                  <a:srgbClr val="800080"/>
                </a:solidFill>
                <a:highlight>
                  <a:srgbClr val="00B4CC"/>
                </a:highlight>
                <a:latin typeface="Courier New" panose="02070309020205020404" pitchFamily="49" charset="0"/>
              </a:rPr>
              <a:t>                    </a:t>
            </a:r>
            <a:r>
              <a:rPr lang="en-US" sz="2000" b="1" dirty="0">
                <a:solidFill>
                  <a:srgbClr val="800080"/>
                </a:solidFill>
                <a:latin typeface="Courier New" panose="02070309020205020404" pitchFamily="49" charset="0"/>
              </a:rPr>
              <a:t>&amp;valuechi081</a:t>
            </a:r>
            <a:r>
              <a:rPr lang="en-US" sz="2000" b="1" dirty="0">
                <a:solidFill>
                  <a:srgbClr val="800080"/>
                </a:solidFill>
                <a:highlight>
                  <a:srgbClr val="00B4CC"/>
                </a:highlight>
                <a:latin typeface="Courier New" panose="02070309020205020404" pitchFamily="49" charset="0"/>
              </a:rPr>
              <a:t>   </a:t>
            </a:r>
            <a:r>
              <a:rPr lang="en-US" sz="2000" b="1" dirty="0">
                <a:solidFill>
                  <a:srgbClr val="800080"/>
                </a:solidFill>
                <a:latin typeface="Courier New" panose="02070309020205020404" pitchFamily="49" charset="0"/>
              </a:rPr>
              <a:t>&amp;pchi081"</a:t>
            </a:r>
            <a:endParaRPr lang="en-US" sz="2000" b="1" dirty="0">
              <a:solidFill>
                <a:srgbClr val="000000"/>
              </a:solidFill>
              <a:latin typeface="Courier New" panose="02070309020205020404" pitchFamily="49" charset="0"/>
            </a:endParaRPr>
          </a:p>
          <a:p>
            <a:r>
              <a:rPr lang="en-US" sz="2000" b="1" dirty="0">
                <a:solidFill>
                  <a:srgbClr val="000000"/>
                </a:solidFill>
                <a:latin typeface="Courier New" panose="02070309020205020404" pitchFamily="49" charset="0"/>
              </a:rPr>
              <a:t>                  / x = </a:t>
            </a:r>
            <a:r>
              <a:rPr lang="en-US" sz="2000" b="1" dirty="0">
                <a:solidFill>
                  <a:srgbClr val="08726D"/>
                </a:solidFill>
                <a:latin typeface="Courier New" panose="02070309020205020404" pitchFamily="49" charset="0"/>
              </a:rPr>
              <a:t>20</a:t>
            </a:r>
            <a:r>
              <a:rPr lang="en-US" sz="2000" b="1" dirty="0">
                <a:solidFill>
                  <a:srgbClr val="000000"/>
                </a:solidFill>
                <a:latin typeface="Courier New" panose="02070309020205020404" pitchFamily="49" charset="0"/>
              </a:rPr>
              <a:t> y = </a:t>
            </a:r>
            <a:r>
              <a:rPr lang="en-US" sz="2000" b="1" dirty="0">
                <a:solidFill>
                  <a:srgbClr val="08726D"/>
                </a:solidFill>
                <a:latin typeface="Courier New" panose="02070309020205020404" pitchFamily="49" charset="0"/>
              </a:rPr>
              <a:t>90</a:t>
            </a:r>
            <a:r>
              <a:rPr lang="en-US" sz="2000" b="1" dirty="0">
                <a:solidFill>
                  <a:srgbClr val="000000"/>
                </a:solidFill>
                <a:latin typeface="Courier New" panose="02070309020205020404" pitchFamily="49" charset="0"/>
              </a:rPr>
              <a:t> width = </a:t>
            </a:r>
            <a:r>
              <a:rPr lang="en-US" sz="2000" b="1" dirty="0">
                <a:solidFill>
                  <a:srgbClr val="08726D"/>
                </a:solidFill>
                <a:latin typeface="Courier New" panose="02070309020205020404" pitchFamily="49" charset="0"/>
              </a:rPr>
              <a:t>75</a:t>
            </a:r>
            <a:r>
              <a:rPr lang="en-US" sz="2000" b="1" dirty="0">
                <a:solidFill>
                  <a:srgbClr val="000000"/>
                </a:solidFill>
                <a:latin typeface="Courier New" panose="02070309020205020404" pitchFamily="49" charset="0"/>
              </a:rPr>
              <a:t> </a:t>
            </a:r>
            <a:r>
              <a:rPr lang="en-US" sz="2000" b="1" dirty="0" err="1">
                <a:solidFill>
                  <a:srgbClr val="000000"/>
                </a:solidFill>
                <a:latin typeface="Courier New" panose="02070309020205020404" pitchFamily="49" charset="0"/>
              </a:rPr>
              <a:t>widthunit</a:t>
            </a:r>
            <a:r>
              <a:rPr lang="en-US" sz="2000" b="1" dirty="0">
                <a:solidFill>
                  <a:srgbClr val="000000"/>
                </a:solidFill>
                <a:latin typeface="Courier New" panose="02070309020205020404" pitchFamily="49" charset="0"/>
              </a:rPr>
              <a:t> = percent </a:t>
            </a:r>
          </a:p>
          <a:p>
            <a:r>
              <a:rPr lang="en-US" sz="2000" b="1" dirty="0">
                <a:solidFill>
                  <a:srgbClr val="000000"/>
                </a:solidFill>
                <a:latin typeface="Courier New" panose="02070309020205020404" pitchFamily="49" charset="0"/>
              </a:rPr>
              <a:t>                    </a:t>
            </a:r>
            <a:r>
              <a:rPr lang="en-US" sz="2000" b="1" dirty="0" err="1">
                <a:solidFill>
                  <a:srgbClr val="000000"/>
                </a:solidFill>
                <a:latin typeface="Courier New" panose="02070309020205020404" pitchFamily="49" charset="0"/>
              </a:rPr>
              <a:t>xspace</a:t>
            </a:r>
            <a:r>
              <a:rPr lang="en-US" sz="2000" b="1" dirty="0">
                <a:solidFill>
                  <a:srgbClr val="000000"/>
                </a:solidFill>
                <a:latin typeface="Courier New" panose="02070309020205020404" pitchFamily="49" charset="0"/>
              </a:rPr>
              <a:t> = </a:t>
            </a:r>
            <a:r>
              <a:rPr lang="en-US" sz="2000" b="1" dirty="0" err="1">
                <a:solidFill>
                  <a:srgbClr val="000000"/>
                </a:solidFill>
                <a:latin typeface="Courier New" panose="02070309020205020404" pitchFamily="49" charset="0"/>
              </a:rPr>
              <a:t>wallpercent</a:t>
            </a:r>
            <a:r>
              <a:rPr lang="en-US" sz="2000" b="1" dirty="0">
                <a:solidFill>
                  <a:srgbClr val="000000"/>
                </a:solidFill>
                <a:latin typeface="Courier New" panose="02070309020205020404" pitchFamily="49" charset="0"/>
              </a:rPr>
              <a:t> </a:t>
            </a:r>
            <a:r>
              <a:rPr lang="en-US" sz="2000" b="1" dirty="0" err="1">
                <a:solidFill>
                  <a:srgbClr val="000000"/>
                </a:solidFill>
                <a:latin typeface="Courier New" panose="02070309020205020404" pitchFamily="49" charset="0"/>
              </a:rPr>
              <a:t>yspace</a:t>
            </a:r>
            <a:r>
              <a:rPr lang="en-US" sz="2000" b="1" dirty="0">
                <a:solidFill>
                  <a:srgbClr val="000000"/>
                </a:solidFill>
                <a:latin typeface="Courier New" panose="02070309020205020404" pitchFamily="49" charset="0"/>
              </a:rPr>
              <a:t> = </a:t>
            </a:r>
            <a:r>
              <a:rPr lang="en-US" sz="2000" b="1" dirty="0" err="1">
                <a:solidFill>
                  <a:srgbClr val="000000"/>
                </a:solidFill>
                <a:latin typeface="Courier New" panose="02070309020205020404" pitchFamily="49" charset="0"/>
              </a:rPr>
              <a:t>datavalue</a:t>
            </a:r>
            <a:r>
              <a:rPr lang="en-US" sz="2000" b="1" dirty="0">
                <a:solidFill>
                  <a:srgbClr val="000000"/>
                </a:solidFill>
                <a:latin typeface="Courier New" panose="02070309020205020404" pitchFamily="49" charset="0"/>
              </a:rPr>
              <a:t> anchor = left;</a:t>
            </a:r>
            <a:endParaRPr lang="en-US" sz="2000" b="1" dirty="0"/>
          </a:p>
        </p:txBody>
      </p:sp>
    </p:spTree>
    <p:extLst>
      <p:ext uri="{BB962C8B-B14F-4D97-AF65-F5344CB8AC3E}">
        <p14:creationId xmlns:p14="http://schemas.microsoft.com/office/powerpoint/2010/main" val="26317305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0BE4A9-7FA6-D6CD-3828-2D14B01523B3}"/>
              </a:ext>
            </a:extLst>
          </p:cNvPr>
          <p:cNvSpPr>
            <a:spLocks noGrp="1"/>
          </p:cNvSpPr>
          <p:nvPr>
            <p:ph type="title"/>
          </p:nvPr>
        </p:nvSpPr>
        <p:spPr/>
        <p:txBody>
          <a:bodyPr/>
          <a:lstStyle/>
          <a:p>
            <a:r>
              <a:rPr lang="en-US" dirty="0"/>
              <a:t>Step 3: Embedding a Table Using GRIDDED</a:t>
            </a:r>
          </a:p>
        </p:txBody>
      </p:sp>
      <p:pic>
        <p:nvPicPr>
          <p:cNvPr id="7" name="Picture 6">
            <a:extLst>
              <a:ext uri="{FF2B5EF4-FFF2-40B4-BE49-F238E27FC236}">
                <a16:creationId xmlns:a16="http://schemas.microsoft.com/office/drawing/2014/main" id="{1F5E6C04-2BDC-ABE1-039A-4F22CFCB9D33}"/>
              </a:ext>
            </a:extLst>
          </p:cNvPr>
          <p:cNvPicPr>
            <a:picLocks noChangeAspect="1"/>
          </p:cNvPicPr>
          <p:nvPr/>
        </p:nvPicPr>
        <p:blipFill>
          <a:blip r:embed="rId3"/>
          <a:stretch>
            <a:fillRect/>
          </a:stretch>
        </p:blipFill>
        <p:spPr>
          <a:xfrm>
            <a:off x="2625984" y="109728"/>
            <a:ext cx="6940031" cy="5358384"/>
          </a:xfrm>
          <a:prstGeom prst="rect">
            <a:avLst/>
          </a:prstGeom>
        </p:spPr>
      </p:pic>
      <p:sp>
        <p:nvSpPr>
          <p:cNvPr id="2" name="Rectangle 1">
            <a:extLst>
              <a:ext uri="{FF2B5EF4-FFF2-40B4-BE49-F238E27FC236}">
                <a16:creationId xmlns:a16="http://schemas.microsoft.com/office/drawing/2014/main" id="{56D49677-DA3F-29C4-FA70-2EDC82F796EF}"/>
              </a:ext>
            </a:extLst>
          </p:cNvPr>
          <p:cNvSpPr/>
          <p:nvPr/>
        </p:nvSpPr>
        <p:spPr>
          <a:xfrm>
            <a:off x="4740442" y="914399"/>
            <a:ext cx="3200400" cy="440966"/>
          </a:xfrm>
          <a:prstGeom prst="rect">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10331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AE432-0079-2563-F818-255E088FBD12}"/>
              </a:ext>
            </a:extLst>
          </p:cNvPr>
          <p:cNvSpPr>
            <a:spLocks noGrp="1"/>
          </p:cNvSpPr>
          <p:nvPr>
            <p:ph type="title"/>
          </p:nvPr>
        </p:nvSpPr>
        <p:spPr/>
        <p:txBody>
          <a:bodyPr/>
          <a:lstStyle/>
          <a:p>
            <a:r>
              <a:rPr lang="en-US" dirty="0"/>
              <a:t>Exercise 3c - Using GTL</a:t>
            </a:r>
            <a:br>
              <a:rPr lang="en-US" dirty="0"/>
            </a:br>
            <a:r>
              <a:rPr lang="en-US" dirty="0"/>
              <a:t>GRIDDED Layout</a:t>
            </a:r>
          </a:p>
        </p:txBody>
      </p:sp>
      <p:sp>
        <p:nvSpPr>
          <p:cNvPr id="4" name="TextBox 3">
            <a:extLst>
              <a:ext uri="{FF2B5EF4-FFF2-40B4-BE49-F238E27FC236}">
                <a16:creationId xmlns:a16="http://schemas.microsoft.com/office/drawing/2014/main" id="{1F63B9EC-BD23-BB10-E909-F1BCACE0425F}"/>
              </a:ext>
            </a:extLst>
          </p:cNvPr>
          <p:cNvSpPr txBox="1"/>
          <p:nvPr/>
        </p:nvSpPr>
        <p:spPr>
          <a:xfrm>
            <a:off x="265176" y="1773936"/>
            <a:ext cx="11749548" cy="4708981"/>
          </a:xfrm>
          <a:prstGeom prst="rect">
            <a:avLst/>
          </a:prstGeom>
          <a:noFill/>
        </p:spPr>
        <p:txBody>
          <a:bodyPr wrap="square">
            <a:spAutoFit/>
          </a:bodyPr>
          <a:lstStyle/>
          <a:p>
            <a:r>
              <a:rPr lang="en-US" sz="2000" b="1" dirty="0">
                <a:solidFill>
                  <a:srgbClr val="000080"/>
                </a:solidFill>
                <a:latin typeface="Courier New" panose="02070309020205020404" pitchFamily="49" charset="0"/>
              </a:rPr>
              <a:t>proc</a:t>
            </a:r>
            <a:r>
              <a:rPr lang="en-US" sz="2000" b="1"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template</a:t>
            </a:r>
            <a:r>
              <a:rPr lang="en-US" sz="2000" b="1" dirty="0">
                <a:solidFill>
                  <a:srgbClr val="000000"/>
                </a:solidFill>
                <a:latin typeface="Courier New" panose="02070309020205020404" pitchFamily="49" charset="0"/>
              </a:rPr>
              <a:t>;</a:t>
            </a:r>
          </a:p>
          <a:p>
            <a:r>
              <a:rPr lang="en-US" sz="2000" b="1"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define</a:t>
            </a:r>
            <a:r>
              <a:rPr lang="en-US" sz="2000" b="1" dirty="0">
                <a:solidFill>
                  <a:srgbClr val="000000"/>
                </a:solidFill>
                <a:latin typeface="Courier New" panose="02070309020205020404" pitchFamily="49" charset="0"/>
              </a:rPr>
              <a:t> </a:t>
            </a:r>
            <a:r>
              <a:rPr lang="en-US" sz="2000" b="1" dirty="0" err="1">
                <a:solidFill>
                  <a:srgbClr val="0000FF"/>
                </a:solidFill>
                <a:latin typeface="Courier New" panose="02070309020205020404" pitchFamily="49" charset="0"/>
              </a:rPr>
              <a:t>statgraph</a:t>
            </a:r>
            <a:r>
              <a:rPr lang="en-US" sz="2000" b="1" dirty="0">
                <a:solidFill>
                  <a:srgbClr val="000000"/>
                </a:solidFill>
                <a:latin typeface="Courier New" panose="02070309020205020404" pitchFamily="49" charset="0"/>
              </a:rPr>
              <a:t> </a:t>
            </a:r>
            <a:r>
              <a:rPr lang="en-US" sz="2000" b="1" dirty="0" err="1">
                <a:solidFill>
                  <a:srgbClr val="000000"/>
                </a:solidFill>
                <a:latin typeface="Courier New" panose="02070309020205020404" pitchFamily="49" charset="0"/>
              </a:rPr>
              <a:t>recrgrphb</a:t>
            </a:r>
            <a:r>
              <a:rPr lang="en-US" sz="2000" b="1" dirty="0">
                <a:solidFill>
                  <a:srgbClr val="000000"/>
                </a:solidFill>
                <a:latin typeface="Courier New" panose="02070309020205020404" pitchFamily="49" charset="0"/>
              </a:rPr>
              <a:t>;</a:t>
            </a:r>
          </a:p>
          <a:p>
            <a:r>
              <a:rPr lang="en-US" sz="2000" b="1" dirty="0">
                <a:solidFill>
                  <a:srgbClr val="000000"/>
                </a:solidFill>
                <a:latin typeface="Courier New" panose="02070309020205020404" pitchFamily="49" charset="0"/>
              </a:rPr>
              <a:t>      </a:t>
            </a:r>
            <a:r>
              <a:rPr lang="en-US" sz="2000" b="1" dirty="0" err="1">
                <a:solidFill>
                  <a:srgbClr val="0000FF"/>
                </a:solidFill>
                <a:latin typeface="Courier New" panose="02070309020205020404" pitchFamily="49" charset="0"/>
              </a:rPr>
              <a:t>mvar</a:t>
            </a:r>
            <a:r>
              <a:rPr lang="en-US" sz="2000" b="1" dirty="0">
                <a:solidFill>
                  <a:srgbClr val="000000"/>
                </a:solidFill>
                <a:latin typeface="Courier New" panose="02070309020205020404" pitchFamily="49" charset="0"/>
              </a:rPr>
              <a:t> valuechi054 pchi054 valuechi081 pchi081 </a:t>
            </a:r>
            <a:r>
              <a:rPr lang="en-US" sz="2000" b="1" dirty="0" err="1">
                <a:solidFill>
                  <a:srgbClr val="000000"/>
                </a:solidFill>
                <a:latin typeface="Courier New" panose="02070309020205020404" pitchFamily="49" charset="0"/>
              </a:rPr>
              <a:t>cmstat</a:t>
            </a:r>
            <a:r>
              <a:rPr lang="en-US" sz="2000" b="1" dirty="0">
                <a:solidFill>
                  <a:srgbClr val="000000"/>
                </a:solidFill>
                <a:latin typeface="Courier New" panose="02070309020205020404" pitchFamily="49" charset="0"/>
              </a:rPr>
              <a:t> </a:t>
            </a:r>
            <a:r>
              <a:rPr lang="en-US" sz="2000" b="1" dirty="0" err="1">
                <a:solidFill>
                  <a:srgbClr val="000000"/>
                </a:solidFill>
                <a:latin typeface="Courier New" panose="02070309020205020404" pitchFamily="49" charset="0"/>
              </a:rPr>
              <a:t>cmpvalue</a:t>
            </a:r>
            <a:r>
              <a:rPr lang="en-US" sz="2000" b="1" dirty="0">
                <a:solidFill>
                  <a:srgbClr val="000000"/>
                </a:solidFill>
                <a:latin typeface="Courier New" panose="02070309020205020404" pitchFamily="49" charset="0"/>
              </a:rPr>
              <a:t>;</a:t>
            </a:r>
          </a:p>
          <a:p>
            <a:r>
              <a:rPr lang="en-US" sz="2000" b="1" dirty="0">
                <a:solidFill>
                  <a:srgbClr val="000000"/>
                </a:solidFill>
                <a:latin typeface="Courier New" panose="02070309020205020404" pitchFamily="49" charset="0"/>
              </a:rPr>
              <a:t>      </a:t>
            </a:r>
            <a:r>
              <a:rPr lang="en-US" sz="2000" b="1" dirty="0" err="1">
                <a:solidFill>
                  <a:srgbClr val="0000FF"/>
                </a:solidFill>
                <a:latin typeface="Courier New" panose="02070309020205020404" pitchFamily="49" charset="0"/>
              </a:rPr>
              <a:t>begingraph</a:t>
            </a:r>
            <a:r>
              <a:rPr lang="en-US" sz="2000" b="1" dirty="0">
                <a:solidFill>
                  <a:srgbClr val="000000"/>
                </a:solidFill>
                <a:latin typeface="Courier New" panose="02070309020205020404" pitchFamily="49" charset="0"/>
              </a:rPr>
              <a:t> / </a:t>
            </a:r>
            <a:r>
              <a:rPr lang="en-US" sz="2000" b="1" dirty="0">
                <a:solidFill>
                  <a:srgbClr val="0000FF"/>
                </a:solidFill>
                <a:latin typeface="Courier New" panose="02070309020205020404" pitchFamily="49" charset="0"/>
              </a:rPr>
              <a:t>border</a:t>
            </a:r>
            <a:r>
              <a:rPr lang="en-US" sz="2000" b="1" dirty="0">
                <a:solidFill>
                  <a:srgbClr val="000000"/>
                </a:solidFill>
                <a:latin typeface="Courier New" panose="02070309020205020404" pitchFamily="49" charset="0"/>
              </a:rPr>
              <a:t> = false;</a:t>
            </a:r>
          </a:p>
          <a:p>
            <a:r>
              <a:rPr lang="en-US" sz="2000" b="1" dirty="0">
                <a:solidFill>
                  <a:srgbClr val="000000"/>
                </a:solidFill>
                <a:latin typeface="Courier New" panose="02070309020205020404" pitchFamily="49" charset="0"/>
              </a:rPr>
              <a:t>         </a:t>
            </a:r>
            <a:r>
              <a:rPr lang="en-US" sz="2000" b="1" dirty="0" err="1">
                <a:solidFill>
                  <a:srgbClr val="0000FF"/>
                </a:solidFill>
                <a:latin typeface="Courier New" panose="02070309020205020404" pitchFamily="49" charset="0"/>
              </a:rPr>
              <a:t>entrytitle</a:t>
            </a:r>
            <a:r>
              <a:rPr lang="en-US" sz="2000" b="1" dirty="0">
                <a:solidFill>
                  <a:srgbClr val="000000"/>
                </a:solidFill>
                <a:latin typeface="Courier New" panose="02070309020205020404" pitchFamily="49" charset="0"/>
              </a:rPr>
              <a:t> </a:t>
            </a:r>
            <a:r>
              <a:rPr lang="en-US" sz="2000" b="1" dirty="0">
                <a:solidFill>
                  <a:srgbClr val="800080"/>
                </a:solidFill>
                <a:latin typeface="Courier New" panose="02070309020205020404" pitchFamily="49" charset="0"/>
              </a:rPr>
              <a:t>"Patients with Dermatologic Events"</a:t>
            </a:r>
            <a:r>
              <a:rPr lang="en-US" sz="2000" b="1" dirty="0">
                <a:solidFill>
                  <a:srgbClr val="000000"/>
                </a:solidFill>
                <a:latin typeface="Courier New" panose="02070309020205020404" pitchFamily="49" charset="0"/>
              </a:rPr>
              <a:t>;</a:t>
            </a:r>
          </a:p>
          <a:p>
            <a:r>
              <a:rPr lang="en-US" sz="2000" b="1" dirty="0">
                <a:solidFill>
                  <a:srgbClr val="000000"/>
                </a:solidFill>
                <a:latin typeface="Courier New" panose="02070309020205020404" pitchFamily="49" charset="0"/>
              </a:rPr>
              <a:t>         </a:t>
            </a:r>
            <a:r>
              <a:rPr lang="en-US" sz="2000" b="1" dirty="0" err="1">
                <a:solidFill>
                  <a:srgbClr val="0000FF"/>
                </a:solidFill>
                <a:latin typeface="Courier New" panose="02070309020205020404" pitchFamily="49" charset="0"/>
              </a:rPr>
              <a:t>entryfootnote</a:t>
            </a:r>
            <a:r>
              <a:rPr lang="en-US" sz="2000" b="1" dirty="0">
                <a:solidFill>
                  <a:srgbClr val="000000"/>
                </a:solidFill>
                <a:latin typeface="Courier New" panose="02070309020205020404" pitchFamily="49" charset="0"/>
              </a:rPr>
              <a:t> </a:t>
            </a:r>
            <a:r>
              <a:rPr lang="en-US" sz="2000" b="1" dirty="0" err="1">
                <a:solidFill>
                  <a:srgbClr val="0000FF"/>
                </a:solidFill>
                <a:latin typeface="Courier New" panose="02070309020205020404" pitchFamily="49" charset="0"/>
              </a:rPr>
              <a:t>halign</a:t>
            </a:r>
            <a:r>
              <a:rPr lang="en-US" sz="2000" b="1" dirty="0">
                <a:solidFill>
                  <a:srgbClr val="000000"/>
                </a:solidFill>
                <a:latin typeface="Courier New" panose="02070309020205020404" pitchFamily="49" charset="0"/>
              </a:rPr>
              <a:t> = left </a:t>
            </a:r>
            <a:r>
              <a:rPr lang="en-US" sz="2000" b="1" dirty="0">
                <a:solidFill>
                  <a:srgbClr val="800080"/>
                </a:solidFill>
                <a:latin typeface="Courier New" panose="02070309020205020404" pitchFamily="49" charset="0"/>
              </a:rPr>
              <a:t>"Subjects only counted once in each treatment group."</a:t>
            </a:r>
            <a:r>
              <a:rPr lang="en-US" sz="2000" b="1" dirty="0">
                <a:solidFill>
                  <a:srgbClr val="000000"/>
                </a:solidFill>
                <a:latin typeface="Courier New" panose="02070309020205020404" pitchFamily="49" charset="0"/>
              </a:rPr>
              <a:t>;</a:t>
            </a:r>
          </a:p>
          <a:p>
            <a:r>
              <a:rPr lang="en-US" sz="2000" b="1"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layout</a:t>
            </a:r>
            <a:r>
              <a:rPr lang="en-US" sz="2000" b="1"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overlay</a:t>
            </a:r>
            <a:r>
              <a:rPr lang="en-US" sz="2000" b="1" dirty="0">
                <a:solidFill>
                  <a:srgbClr val="000000"/>
                </a:solidFill>
                <a:latin typeface="Courier New" panose="02070309020205020404" pitchFamily="49" charset="0"/>
              </a:rPr>
              <a:t> / </a:t>
            </a:r>
            <a:r>
              <a:rPr lang="en-US" sz="2000" b="1" dirty="0">
                <a:solidFill>
                  <a:srgbClr val="1B7A1B"/>
                </a:solidFill>
                <a:latin typeface="Courier New" panose="02070309020205020404" pitchFamily="49" charset="0"/>
              </a:rPr>
              <a:t>/* axis options */</a:t>
            </a:r>
            <a:r>
              <a:rPr lang="en-US" sz="2000" b="1" dirty="0">
                <a:solidFill>
                  <a:srgbClr val="000000"/>
                </a:solidFill>
                <a:latin typeface="Courier New" panose="02070309020205020404" pitchFamily="49" charset="0"/>
              </a:rPr>
              <a:t>;</a:t>
            </a:r>
          </a:p>
          <a:p>
            <a:r>
              <a:rPr lang="en-US" sz="2000" b="1" dirty="0">
                <a:solidFill>
                  <a:srgbClr val="000000"/>
                </a:solidFill>
                <a:latin typeface="Courier New" panose="02070309020205020404" pitchFamily="49" charset="0"/>
              </a:rPr>
              <a:t>            </a:t>
            </a:r>
            <a:r>
              <a:rPr lang="en-US" sz="2000" b="1" dirty="0" err="1">
                <a:solidFill>
                  <a:srgbClr val="0000FF"/>
                </a:solidFill>
                <a:latin typeface="Courier New" panose="02070309020205020404" pitchFamily="49" charset="0"/>
              </a:rPr>
              <a:t>barchart</a:t>
            </a:r>
            <a:r>
              <a:rPr lang="en-US" sz="2000" b="1"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x</a:t>
            </a:r>
            <a:r>
              <a:rPr lang="en-US" sz="2000" b="1" dirty="0">
                <a:solidFill>
                  <a:srgbClr val="000000"/>
                </a:solidFill>
                <a:latin typeface="Courier New" panose="02070309020205020404" pitchFamily="49" charset="0"/>
              </a:rPr>
              <a:t> = TRTAN </a:t>
            </a:r>
            <a:r>
              <a:rPr lang="en-US" sz="2000" b="1" dirty="0">
                <a:solidFill>
                  <a:srgbClr val="0000FF"/>
                </a:solidFill>
                <a:latin typeface="Courier New" panose="02070309020205020404" pitchFamily="49" charset="0"/>
              </a:rPr>
              <a:t>y</a:t>
            </a:r>
            <a:r>
              <a:rPr lang="en-US" sz="2000" b="1" dirty="0">
                <a:solidFill>
                  <a:srgbClr val="000000"/>
                </a:solidFill>
                <a:latin typeface="Courier New" panose="02070309020205020404" pitchFamily="49" charset="0"/>
              </a:rPr>
              <a:t> = </a:t>
            </a:r>
            <a:r>
              <a:rPr lang="da-DK" sz="2000" b="1" dirty="0">
                <a:solidFill>
                  <a:srgbClr val="000000"/>
                </a:solidFill>
                <a:latin typeface="Courier New" panose="02070309020205020404" pitchFamily="49" charset="0"/>
              </a:rPr>
              <a:t>PCT_ROW</a:t>
            </a:r>
            <a:r>
              <a:rPr lang="en-US" sz="2000" b="1" dirty="0">
                <a:solidFill>
                  <a:srgbClr val="000000"/>
                </a:solidFill>
                <a:latin typeface="Courier New" panose="02070309020205020404" pitchFamily="49" charset="0"/>
              </a:rPr>
              <a:t> / </a:t>
            </a:r>
            <a:r>
              <a:rPr lang="en-US" sz="2000" b="1" dirty="0">
                <a:solidFill>
                  <a:srgbClr val="0000FF"/>
                </a:solidFill>
                <a:latin typeface="Courier New" panose="02070309020205020404" pitchFamily="49" charset="0"/>
              </a:rPr>
              <a:t>orient</a:t>
            </a:r>
            <a:r>
              <a:rPr lang="en-US" sz="2000" b="1" dirty="0">
                <a:solidFill>
                  <a:srgbClr val="000000"/>
                </a:solidFill>
                <a:latin typeface="Courier New" panose="02070309020205020404" pitchFamily="49" charset="0"/>
              </a:rPr>
              <a:t> = vertical</a:t>
            </a:r>
          </a:p>
          <a:p>
            <a:r>
              <a:rPr lang="en-US" sz="2000" b="1" dirty="0">
                <a:solidFill>
                  <a:srgbClr val="000000"/>
                </a:solidFill>
                <a:latin typeface="Courier New" panose="02070309020205020404" pitchFamily="49" charset="0"/>
              </a:rPr>
              <a:t>                                             </a:t>
            </a:r>
            <a:r>
              <a:rPr lang="en-US" sz="2000" b="1" dirty="0" err="1">
                <a:solidFill>
                  <a:srgbClr val="0000FF"/>
                </a:solidFill>
                <a:latin typeface="Courier New" panose="02070309020205020404" pitchFamily="49" charset="0"/>
              </a:rPr>
              <a:t>barlabel</a:t>
            </a:r>
            <a:r>
              <a:rPr lang="en-US" sz="2000" b="1" dirty="0">
                <a:solidFill>
                  <a:srgbClr val="000000"/>
                </a:solidFill>
                <a:latin typeface="Courier New" panose="02070309020205020404" pitchFamily="49" charset="0"/>
              </a:rPr>
              <a:t> = true;</a:t>
            </a:r>
          </a:p>
          <a:p>
            <a:r>
              <a:rPr lang="en-US" sz="2000" b="1" dirty="0">
                <a:solidFill>
                  <a:srgbClr val="1B7A1B"/>
                </a:solidFill>
                <a:latin typeface="Courier New" panose="02070309020205020404" pitchFamily="49" charset="0"/>
              </a:rPr>
              <a:t>            /* GRIDDED layout */</a:t>
            </a:r>
          </a:p>
          <a:p>
            <a:r>
              <a:rPr lang="en-US" sz="2000" b="1" dirty="0">
                <a:solidFill>
                  <a:srgbClr val="000000"/>
                </a:solidFill>
                <a:latin typeface="Courier New" panose="02070309020205020404" pitchFamily="49" charset="0"/>
              </a:rPr>
              <a:t>         </a:t>
            </a:r>
            <a:r>
              <a:rPr lang="en-US" sz="2000" b="1" dirty="0" err="1">
                <a:solidFill>
                  <a:srgbClr val="0000FF"/>
                </a:solidFill>
                <a:latin typeface="Courier New" panose="02070309020205020404" pitchFamily="49" charset="0"/>
              </a:rPr>
              <a:t>endlayout</a:t>
            </a:r>
            <a:r>
              <a:rPr lang="en-US" sz="2000" b="1" dirty="0">
                <a:solidFill>
                  <a:srgbClr val="000000"/>
                </a:solidFill>
                <a:latin typeface="Courier New" panose="02070309020205020404" pitchFamily="49" charset="0"/>
              </a:rPr>
              <a:t>;</a:t>
            </a:r>
          </a:p>
          <a:p>
            <a:r>
              <a:rPr lang="en-US" sz="2000" b="1" dirty="0">
                <a:solidFill>
                  <a:srgbClr val="000000"/>
                </a:solidFill>
                <a:latin typeface="Courier New" panose="02070309020205020404" pitchFamily="49" charset="0"/>
              </a:rPr>
              <a:t>      </a:t>
            </a:r>
            <a:r>
              <a:rPr lang="en-US" sz="2000" b="1" dirty="0" err="1">
                <a:solidFill>
                  <a:srgbClr val="0000FF"/>
                </a:solidFill>
                <a:latin typeface="Courier New" panose="02070309020205020404" pitchFamily="49" charset="0"/>
              </a:rPr>
              <a:t>endgraph</a:t>
            </a:r>
            <a:r>
              <a:rPr lang="en-US" sz="2000" b="1" dirty="0">
                <a:solidFill>
                  <a:srgbClr val="000000"/>
                </a:solidFill>
                <a:latin typeface="Courier New" panose="02070309020205020404" pitchFamily="49" charset="0"/>
              </a:rPr>
              <a:t>;</a:t>
            </a:r>
          </a:p>
          <a:p>
            <a:r>
              <a:rPr lang="en-US" sz="2000" b="1"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end</a:t>
            </a:r>
            <a:r>
              <a:rPr lang="en-US" sz="2000" b="1" dirty="0">
                <a:solidFill>
                  <a:srgbClr val="000000"/>
                </a:solidFill>
                <a:latin typeface="Courier New" panose="02070309020205020404" pitchFamily="49" charset="0"/>
              </a:rPr>
              <a:t>;</a:t>
            </a:r>
          </a:p>
          <a:p>
            <a:r>
              <a:rPr lang="en-US" sz="2000" b="1"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run</a:t>
            </a:r>
            <a:r>
              <a:rPr lang="en-US" sz="2000" b="1" dirty="0">
                <a:solidFill>
                  <a:srgbClr val="000000"/>
                </a:solidFill>
                <a:latin typeface="Courier New" panose="02070309020205020404" pitchFamily="49" charset="0"/>
              </a:rPr>
              <a:t>;</a:t>
            </a:r>
          </a:p>
        </p:txBody>
      </p:sp>
      <p:sp>
        <p:nvSpPr>
          <p:cNvPr id="7" name="Rectangle 6">
            <a:extLst>
              <a:ext uri="{FF2B5EF4-FFF2-40B4-BE49-F238E27FC236}">
                <a16:creationId xmlns:a16="http://schemas.microsoft.com/office/drawing/2014/main" id="{2486078D-5C41-DDB8-F8D9-2B06A11AF653}"/>
              </a:ext>
            </a:extLst>
          </p:cNvPr>
          <p:cNvSpPr/>
          <p:nvPr/>
        </p:nvSpPr>
        <p:spPr>
          <a:xfrm>
            <a:off x="119283" y="2718291"/>
            <a:ext cx="11381055" cy="2146567"/>
          </a:xfrm>
          <a:prstGeom prst="rect">
            <a:avLst/>
          </a:prstGeom>
          <a:solidFill>
            <a:srgbClr val="E2DFCC">
              <a:alpha val="80000"/>
            </a:srgbClr>
          </a:solidFill>
          <a:ln>
            <a:solidFill>
              <a:srgbClr val="E2DFC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0C3FDF6-3617-4C59-AFB5-B30718CDCE1C}"/>
              </a:ext>
            </a:extLst>
          </p:cNvPr>
          <p:cNvSpPr/>
          <p:nvPr/>
        </p:nvSpPr>
        <p:spPr>
          <a:xfrm>
            <a:off x="263424" y="1788091"/>
            <a:ext cx="11036397" cy="610159"/>
          </a:xfrm>
          <a:prstGeom prst="rect">
            <a:avLst/>
          </a:prstGeom>
          <a:solidFill>
            <a:srgbClr val="E2DFCC">
              <a:alpha val="80000"/>
            </a:srgbClr>
          </a:solidFill>
          <a:ln>
            <a:solidFill>
              <a:srgbClr val="E2DFC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84AB9DAC-D45A-0409-14F9-02B6B1684DB9}"/>
              </a:ext>
            </a:extLst>
          </p:cNvPr>
          <p:cNvCxnSpPr>
            <a:cxnSpLocks/>
            <a:stCxn id="9" idx="0"/>
            <a:endCxn id="7" idx="0"/>
          </p:cNvCxnSpPr>
          <p:nvPr/>
        </p:nvCxnSpPr>
        <p:spPr>
          <a:xfrm flipH="1" flipV="1">
            <a:off x="5809811" y="2718291"/>
            <a:ext cx="3042814" cy="2099675"/>
          </a:xfrm>
          <a:prstGeom prst="straightConnector1">
            <a:avLst/>
          </a:prstGeom>
          <a:ln w="28575">
            <a:solidFill>
              <a:srgbClr val="F44C7E"/>
            </a:solidFill>
            <a:tailEnd type="triangle" w="lg" len="lg"/>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56A77C91-8E2F-468F-E75B-D6C266C9210B}"/>
              </a:ext>
            </a:extLst>
          </p:cNvPr>
          <p:cNvSpPr/>
          <p:nvPr/>
        </p:nvSpPr>
        <p:spPr>
          <a:xfrm>
            <a:off x="1097280" y="2434827"/>
            <a:ext cx="9594166" cy="283464"/>
          </a:xfrm>
          <a:prstGeom prst="rect">
            <a:avLst/>
          </a:prstGeom>
          <a:noFill/>
          <a:ln w="28575">
            <a:solidFill>
              <a:srgbClr val="F44C7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A6A7FA4-54F9-061B-ED65-BEEAE70E6B96}"/>
              </a:ext>
            </a:extLst>
          </p:cNvPr>
          <p:cNvSpPr/>
          <p:nvPr/>
        </p:nvSpPr>
        <p:spPr>
          <a:xfrm>
            <a:off x="0" y="5191822"/>
            <a:ext cx="11381055" cy="1122487"/>
          </a:xfrm>
          <a:prstGeom prst="rect">
            <a:avLst/>
          </a:prstGeom>
          <a:solidFill>
            <a:srgbClr val="E2DFCC">
              <a:alpha val="80000"/>
            </a:srgbClr>
          </a:solidFill>
          <a:ln>
            <a:solidFill>
              <a:srgbClr val="E2DFC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5BE5C85-CA27-77BE-9E2C-D1A96C95FFAB}"/>
              </a:ext>
            </a:extLst>
          </p:cNvPr>
          <p:cNvSpPr/>
          <p:nvPr/>
        </p:nvSpPr>
        <p:spPr>
          <a:xfrm>
            <a:off x="2063731" y="4871782"/>
            <a:ext cx="3410946" cy="283464"/>
          </a:xfrm>
          <a:prstGeom prst="rect">
            <a:avLst/>
          </a:prstGeom>
          <a:noFill/>
          <a:ln w="28575">
            <a:solidFill>
              <a:srgbClr val="F44C7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1AD6AD3-0700-7E3A-C914-EA229B0CF9BA}"/>
              </a:ext>
            </a:extLst>
          </p:cNvPr>
          <p:cNvSpPr txBox="1"/>
          <p:nvPr/>
        </p:nvSpPr>
        <p:spPr>
          <a:xfrm>
            <a:off x="5690526" y="4817966"/>
            <a:ext cx="6324198" cy="1631216"/>
          </a:xfrm>
          <a:prstGeom prst="rect">
            <a:avLst/>
          </a:prstGeom>
          <a:noFill/>
        </p:spPr>
        <p:txBody>
          <a:bodyPr wrap="square" rtlCol="0">
            <a:spAutoFit/>
          </a:bodyPr>
          <a:lstStyle/>
          <a:p>
            <a:r>
              <a:rPr lang="en-US" sz="2000" b="1" dirty="0">
                <a:latin typeface="Century Gothic" panose="020B0502020202020204" pitchFamily="34" charset="0"/>
              </a:rPr>
              <a:t>Macro variables that are declared using MVAR will resolve to a string where macro variables declared with NMVAR will convert to a numeric token.  With (N)MVAR the macro variable is resolved at </a:t>
            </a:r>
            <a:r>
              <a:rPr lang="en-US" sz="2000" b="1" dirty="0">
                <a:solidFill>
                  <a:srgbClr val="F44C7E"/>
                </a:solidFill>
                <a:latin typeface="Century Gothic" panose="020B0502020202020204" pitchFamily="34" charset="0"/>
              </a:rPr>
              <a:t>execution</a:t>
            </a:r>
            <a:r>
              <a:rPr lang="en-US" sz="2000" b="1" dirty="0">
                <a:latin typeface="Century Gothic" panose="020B0502020202020204" pitchFamily="34" charset="0"/>
              </a:rPr>
              <a:t> rather than a compile time.  </a:t>
            </a:r>
          </a:p>
        </p:txBody>
      </p:sp>
    </p:spTree>
    <p:extLst>
      <p:ext uri="{BB962C8B-B14F-4D97-AF65-F5344CB8AC3E}">
        <p14:creationId xmlns:p14="http://schemas.microsoft.com/office/powerpoint/2010/main" val="23639244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FDD46-8224-56A0-D9B2-052C336FE556}"/>
              </a:ext>
            </a:extLst>
          </p:cNvPr>
          <p:cNvSpPr>
            <a:spLocks noGrp="1"/>
          </p:cNvSpPr>
          <p:nvPr>
            <p:ph type="title"/>
          </p:nvPr>
        </p:nvSpPr>
        <p:spPr/>
        <p:txBody>
          <a:bodyPr/>
          <a:lstStyle/>
          <a:p>
            <a:r>
              <a:rPr lang="en-US" dirty="0"/>
              <a:t>Using GTL</a:t>
            </a:r>
            <a:br>
              <a:rPr lang="en-US" dirty="0"/>
            </a:br>
            <a:r>
              <a:rPr lang="en-US" dirty="0"/>
              <a:t>GRIDDED Layout</a:t>
            </a:r>
          </a:p>
        </p:txBody>
      </p:sp>
      <p:sp>
        <p:nvSpPr>
          <p:cNvPr id="4" name="TextBox 3">
            <a:extLst>
              <a:ext uri="{FF2B5EF4-FFF2-40B4-BE49-F238E27FC236}">
                <a16:creationId xmlns:a16="http://schemas.microsoft.com/office/drawing/2014/main" id="{CE4A0CC4-02D2-9FC8-DAE3-6683FA519D73}"/>
              </a:ext>
            </a:extLst>
          </p:cNvPr>
          <p:cNvSpPr txBox="1"/>
          <p:nvPr/>
        </p:nvSpPr>
        <p:spPr>
          <a:xfrm>
            <a:off x="267507" y="1758626"/>
            <a:ext cx="11460214" cy="4801314"/>
          </a:xfrm>
          <a:prstGeom prst="rect">
            <a:avLst/>
          </a:prstGeom>
          <a:solidFill>
            <a:schemeClr val="bg2"/>
          </a:solidFill>
        </p:spPr>
        <p:txBody>
          <a:bodyPr wrap="square">
            <a:spAutoFit/>
          </a:bodyPr>
          <a:lstStyle/>
          <a:p>
            <a:r>
              <a:rPr lang="en-US" b="1" dirty="0">
                <a:solidFill>
                  <a:srgbClr val="0000FF"/>
                </a:solidFill>
                <a:latin typeface="Courier New" panose="02070309020205020404" pitchFamily="49" charset="0"/>
              </a:rPr>
              <a:t>layout</a:t>
            </a: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gridded</a:t>
            </a:r>
            <a:r>
              <a:rPr lang="en-US" b="1" dirty="0">
                <a:solidFill>
                  <a:srgbClr val="000000"/>
                </a:solidFill>
                <a:latin typeface="Courier New" panose="02070309020205020404" pitchFamily="49" charset="0"/>
              </a:rPr>
              <a:t> / </a:t>
            </a:r>
            <a:r>
              <a:rPr lang="en-US" b="1" dirty="0">
                <a:solidFill>
                  <a:srgbClr val="0000FF"/>
                </a:solidFill>
                <a:latin typeface="Courier New" panose="02070309020205020404" pitchFamily="49" charset="0"/>
              </a:rPr>
              <a:t>columns</a:t>
            </a:r>
            <a:r>
              <a:rPr lang="en-US" b="1" dirty="0">
                <a:solidFill>
                  <a:srgbClr val="000000"/>
                </a:solidFill>
                <a:latin typeface="Courier New" panose="02070309020205020404" pitchFamily="49" charset="0"/>
              </a:rPr>
              <a:t> = </a:t>
            </a:r>
            <a:r>
              <a:rPr lang="en-US" b="1" dirty="0">
                <a:solidFill>
                  <a:srgbClr val="08726D"/>
                </a:solidFill>
                <a:latin typeface="Courier New" panose="02070309020205020404" pitchFamily="49" charset="0"/>
              </a:rPr>
              <a:t>4      </a:t>
            </a: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order</a:t>
            </a:r>
            <a:r>
              <a:rPr lang="en-US" b="1" dirty="0">
                <a:solidFill>
                  <a:srgbClr val="000000"/>
                </a:solidFill>
                <a:latin typeface="Courier New" panose="02070309020205020404" pitchFamily="49" charset="0"/>
              </a:rPr>
              <a:t> = </a:t>
            </a:r>
            <a:r>
              <a:rPr lang="en-US" b="1" dirty="0" err="1">
                <a:solidFill>
                  <a:srgbClr val="000000"/>
                </a:solidFill>
                <a:latin typeface="Courier New" panose="02070309020205020404" pitchFamily="49" charset="0"/>
              </a:rPr>
              <a:t>rowmajor</a:t>
            </a:r>
            <a:r>
              <a:rPr lang="en-US" b="1" dirty="0">
                <a:solidFill>
                  <a:srgbClr val="000000"/>
                </a:solidFill>
                <a:latin typeface="Courier New" panose="02070309020205020404" pitchFamily="49" charset="0"/>
              </a:rPr>
              <a:t>       </a:t>
            </a:r>
            <a:r>
              <a:rPr lang="en-US" b="1" dirty="0" err="1">
                <a:solidFill>
                  <a:srgbClr val="0000FF"/>
                </a:solidFill>
                <a:latin typeface="Courier New" panose="02070309020205020404" pitchFamily="49" charset="0"/>
              </a:rPr>
              <a:t>autoalign</a:t>
            </a:r>
            <a:r>
              <a:rPr lang="en-US" b="1" dirty="0">
                <a:solidFill>
                  <a:srgbClr val="000000"/>
                </a:solidFill>
                <a:latin typeface="Courier New" panose="02070309020205020404" pitchFamily="49" charset="0"/>
              </a:rPr>
              <a:t> = (top); </a:t>
            </a:r>
          </a:p>
          <a:p>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entry</a:t>
            </a:r>
            <a:r>
              <a:rPr lang="en-US" b="1" dirty="0">
                <a:solidFill>
                  <a:srgbClr val="000000"/>
                </a:solidFill>
                <a:latin typeface="Courier New" panose="02070309020205020404" pitchFamily="49" charset="0"/>
              </a:rPr>
              <a:t> </a:t>
            </a:r>
            <a:r>
              <a:rPr lang="en-US" b="1" dirty="0">
                <a:solidFill>
                  <a:srgbClr val="800080"/>
                </a:solidFill>
                <a:latin typeface="Courier New" panose="02070309020205020404" pitchFamily="49" charset="0"/>
              </a:rPr>
              <a:t>"Pearson's Chi-square Test Results"</a:t>
            </a:r>
            <a:r>
              <a:rPr lang="en-US" b="1" dirty="0">
                <a:solidFill>
                  <a:srgbClr val="000000"/>
                </a:solidFill>
                <a:latin typeface="Courier New" panose="02070309020205020404" pitchFamily="49" charset="0"/>
              </a:rPr>
              <a:t>;</a:t>
            </a:r>
          </a:p>
          <a:p>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entry</a:t>
            </a:r>
            <a:r>
              <a:rPr lang="en-US" b="1" dirty="0">
                <a:solidFill>
                  <a:srgbClr val="000000"/>
                </a:solidFill>
                <a:latin typeface="Courier New" panose="02070309020205020404" pitchFamily="49" charset="0"/>
              </a:rPr>
              <a:t> </a:t>
            </a:r>
            <a:r>
              <a:rPr lang="en-US" b="1" dirty="0">
                <a:solidFill>
                  <a:srgbClr val="800080"/>
                </a:solidFill>
                <a:latin typeface="Courier New" panose="02070309020205020404" pitchFamily="49" charset="0"/>
              </a:rPr>
              <a:t>" "</a:t>
            </a:r>
            <a:r>
              <a:rPr lang="en-US" b="1" dirty="0">
                <a:solidFill>
                  <a:srgbClr val="000000"/>
                </a:solidFill>
                <a:latin typeface="Courier New" panose="02070309020205020404" pitchFamily="49" charset="0"/>
              </a:rPr>
              <a:t>;</a:t>
            </a:r>
          </a:p>
          <a:p>
            <a:r>
              <a:rPr lang="en-US" b="1" dirty="0">
                <a:solidFill>
                  <a:srgbClr val="0000FF"/>
                </a:solidFill>
                <a:latin typeface="Courier New" panose="02070309020205020404" pitchFamily="49" charset="0"/>
              </a:rPr>
              <a:t>       entry</a:t>
            </a:r>
            <a:r>
              <a:rPr lang="en-US" b="1" dirty="0">
                <a:solidFill>
                  <a:srgbClr val="000000"/>
                </a:solidFill>
                <a:latin typeface="Courier New" panose="02070309020205020404" pitchFamily="49" charset="0"/>
              </a:rPr>
              <a:t> </a:t>
            </a:r>
            <a:r>
              <a:rPr lang="en-US" b="1" dirty="0">
                <a:solidFill>
                  <a:srgbClr val="800080"/>
                </a:solidFill>
                <a:latin typeface="Courier New" panose="02070309020205020404" pitchFamily="49" charset="0"/>
              </a:rPr>
              <a:t>" "</a:t>
            </a:r>
            <a:r>
              <a:rPr lang="en-US" b="1" dirty="0">
                <a:solidFill>
                  <a:srgbClr val="000000"/>
                </a:solidFill>
                <a:latin typeface="Courier New" panose="02070309020205020404" pitchFamily="49" charset="0"/>
              </a:rPr>
              <a:t>;</a:t>
            </a:r>
          </a:p>
          <a:p>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entry</a:t>
            </a:r>
            <a:r>
              <a:rPr lang="en-US" b="1" dirty="0">
                <a:solidFill>
                  <a:srgbClr val="000000"/>
                </a:solidFill>
                <a:latin typeface="Courier New" panose="02070309020205020404" pitchFamily="49" charset="0"/>
              </a:rPr>
              <a:t> </a:t>
            </a:r>
            <a:r>
              <a:rPr lang="en-US" b="1" dirty="0">
                <a:solidFill>
                  <a:srgbClr val="800080"/>
                </a:solidFill>
                <a:latin typeface="Courier New" panose="02070309020205020404" pitchFamily="49" charset="0"/>
              </a:rPr>
              <a:t>"Cochran-Armitage Trend Test Results"</a:t>
            </a:r>
            <a:r>
              <a:rPr lang="en-US" b="1" dirty="0">
                <a:solidFill>
                  <a:srgbClr val="000000"/>
                </a:solidFill>
                <a:latin typeface="Courier New" panose="02070309020205020404" pitchFamily="49" charset="0"/>
              </a:rPr>
              <a:t>;</a:t>
            </a:r>
          </a:p>
          <a:p>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entry</a:t>
            </a:r>
            <a:r>
              <a:rPr lang="en-US" b="1" dirty="0">
                <a:solidFill>
                  <a:srgbClr val="000000"/>
                </a:solidFill>
                <a:latin typeface="Courier New" panose="02070309020205020404" pitchFamily="49" charset="0"/>
              </a:rPr>
              <a:t> </a:t>
            </a:r>
            <a:r>
              <a:rPr lang="en-US" b="1" dirty="0">
                <a:solidFill>
                  <a:srgbClr val="800080"/>
                </a:solidFill>
                <a:latin typeface="Courier New" panose="02070309020205020404" pitchFamily="49" charset="0"/>
              </a:rPr>
              <a:t>"    Treatment Comparison"</a:t>
            </a:r>
            <a:r>
              <a:rPr lang="en-US" b="1" dirty="0">
                <a:solidFill>
                  <a:srgbClr val="000000"/>
                </a:solidFill>
                <a:latin typeface="Courier New" panose="02070309020205020404" pitchFamily="49" charset="0"/>
              </a:rPr>
              <a:t>;</a:t>
            </a:r>
          </a:p>
          <a:p>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entry</a:t>
            </a:r>
            <a:r>
              <a:rPr lang="en-US" b="1" dirty="0">
                <a:solidFill>
                  <a:srgbClr val="000000"/>
                </a:solidFill>
                <a:latin typeface="Courier New" panose="02070309020205020404" pitchFamily="49" charset="0"/>
              </a:rPr>
              <a:t> </a:t>
            </a:r>
            <a:r>
              <a:rPr lang="en-US" b="1" dirty="0">
                <a:solidFill>
                  <a:srgbClr val="800080"/>
                </a:solidFill>
                <a:latin typeface="Courier New" panose="02070309020205020404" pitchFamily="49" charset="0"/>
              </a:rPr>
              <a:t>"Value"</a:t>
            </a:r>
            <a:r>
              <a:rPr lang="en-US" b="1" dirty="0">
                <a:solidFill>
                  <a:srgbClr val="000000"/>
                </a:solidFill>
                <a:latin typeface="Courier New" panose="02070309020205020404" pitchFamily="49" charset="0"/>
              </a:rPr>
              <a:t>;</a:t>
            </a:r>
          </a:p>
          <a:p>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entry</a:t>
            </a:r>
            <a:r>
              <a:rPr lang="en-US" b="1" dirty="0">
                <a:solidFill>
                  <a:srgbClr val="000000"/>
                </a:solidFill>
                <a:latin typeface="Courier New" panose="02070309020205020404" pitchFamily="49" charset="0"/>
              </a:rPr>
              <a:t> </a:t>
            </a:r>
            <a:r>
              <a:rPr lang="en-US" b="1" dirty="0">
                <a:solidFill>
                  <a:srgbClr val="800080"/>
                </a:solidFill>
                <a:latin typeface="Courier New" panose="02070309020205020404" pitchFamily="49" charset="0"/>
              </a:rPr>
              <a:t>"P-value"</a:t>
            </a:r>
            <a:r>
              <a:rPr lang="en-US" b="1" dirty="0">
                <a:solidFill>
                  <a:srgbClr val="000000"/>
                </a:solidFill>
                <a:latin typeface="Courier New" panose="02070309020205020404" pitchFamily="49" charset="0"/>
              </a:rPr>
              <a:t>;</a:t>
            </a:r>
          </a:p>
          <a:p>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entry</a:t>
            </a:r>
            <a:r>
              <a:rPr lang="en-US" b="1" dirty="0">
                <a:solidFill>
                  <a:srgbClr val="000000"/>
                </a:solidFill>
                <a:latin typeface="Courier New" panose="02070309020205020404" pitchFamily="49" charset="0"/>
              </a:rPr>
              <a:t> </a:t>
            </a:r>
            <a:r>
              <a:rPr lang="en-US" b="1" dirty="0">
                <a:solidFill>
                  <a:srgbClr val="800080"/>
                </a:solidFill>
                <a:latin typeface="Courier New" panose="02070309020205020404" pitchFamily="49" charset="0"/>
              </a:rPr>
              <a:t>"    Value = "</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cmstat</a:t>
            </a:r>
            <a:r>
              <a:rPr lang="en-US" b="1" dirty="0">
                <a:solidFill>
                  <a:srgbClr val="000000"/>
                </a:solidFill>
                <a:latin typeface="Courier New" panose="02070309020205020404" pitchFamily="49" charset="0"/>
              </a:rPr>
              <a:t>;</a:t>
            </a:r>
          </a:p>
          <a:p>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entry</a:t>
            </a:r>
            <a:r>
              <a:rPr lang="en-US" b="1" dirty="0">
                <a:solidFill>
                  <a:srgbClr val="000000"/>
                </a:solidFill>
                <a:latin typeface="Courier New" panose="02070309020205020404" pitchFamily="49" charset="0"/>
              </a:rPr>
              <a:t> </a:t>
            </a:r>
            <a:r>
              <a:rPr lang="en-US" b="1" dirty="0">
                <a:solidFill>
                  <a:srgbClr val="800080"/>
                </a:solidFill>
                <a:latin typeface="Courier New" panose="02070309020205020404" pitchFamily="49" charset="0"/>
              </a:rPr>
              <a:t>"    Placebo - Low Dose"</a:t>
            </a:r>
            <a:r>
              <a:rPr lang="en-US" b="1" dirty="0">
                <a:solidFill>
                  <a:srgbClr val="000000"/>
                </a:solidFill>
                <a:latin typeface="Courier New" panose="02070309020205020404" pitchFamily="49" charset="0"/>
              </a:rPr>
              <a:t>;</a:t>
            </a:r>
          </a:p>
          <a:p>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entry</a:t>
            </a:r>
            <a:r>
              <a:rPr lang="en-US" b="1" dirty="0">
                <a:solidFill>
                  <a:srgbClr val="000000"/>
                </a:solidFill>
                <a:latin typeface="Courier New" panose="02070309020205020404" pitchFamily="49" charset="0"/>
              </a:rPr>
              <a:t> valuechi054;</a:t>
            </a:r>
          </a:p>
          <a:p>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entry</a:t>
            </a:r>
            <a:r>
              <a:rPr lang="en-US" b="1" dirty="0">
                <a:solidFill>
                  <a:srgbClr val="000000"/>
                </a:solidFill>
                <a:latin typeface="Courier New" panose="02070309020205020404" pitchFamily="49" charset="0"/>
              </a:rPr>
              <a:t> pchi054;</a:t>
            </a:r>
          </a:p>
          <a:p>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entry</a:t>
            </a:r>
            <a:r>
              <a:rPr lang="en-US" b="1" dirty="0">
                <a:solidFill>
                  <a:srgbClr val="000000"/>
                </a:solidFill>
                <a:latin typeface="Courier New" panose="02070309020205020404" pitchFamily="49" charset="0"/>
              </a:rPr>
              <a:t> </a:t>
            </a:r>
            <a:r>
              <a:rPr lang="en-US" b="1" dirty="0">
                <a:solidFill>
                  <a:srgbClr val="800080"/>
                </a:solidFill>
                <a:latin typeface="Courier New" panose="02070309020205020404" pitchFamily="49" charset="0"/>
              </a:rPr>
              <a:t>"P-value = "</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cmpvalue</a:t>
            </a:r>
            <a:r>
              <a:rPr lang="en-US" b="1" dirty="0">
                <a:solidFill>
                  <a:srgbClr val="000000"/>
                </a:solidFill>
                <a:latin typeface="Courier New" panose="02070309020205020404" pitchFamily="49" charset="0"/>
              </a:rPr>
              <a:t>;</a:t>
            </a:r>
          </a:p>
          <a:p>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entry</a:t>
            </a:r>
            <a:r>
              <a:rPr lang="en-US" b="1" dirty="0">
                <a:solidFill>
                  <a:srgbClr val="000000"/>
                </a:solidFill>
                <a:latin typeface="Courier New" panose="02070309020205020404" pitchFamily="49" charset="0"/>
              </a:rPr>
              <a:t> </a:t>
            </a:r>
            <a:r>
              <a:rPr lang="en-US" b="1" dirty="0">
                <a:solidFill>
                  <a:srgbClr val="800080"/>
                </a:solidFill>
                <a:latin typeface="Courier New" panose="02070309020205020404" pitchFamily="49" charset="0"/>
              </a:rPr>
              <a:t>"    Placebo - High Dose"</a:t>
            </a:r>
            <a:r>
              <a:rPr lang="en-US" b="1" dirty="0">
                <a:solidFill>
                  <a:srgbClr val="000000"/>
                </a:solidFill>
                <a:latin typeface="Courier New" panose="02070309020205020404" pitchFamily="49" charset="0"/>
              </a:rPr>
              <a:t>;</a:t>
            </a:r>
          </a:p>
          <a:p>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entry</a:t>
            </a:r>
            <a:r>
              <a:rPr lang="en-US" b="1" dirty="0">
                <a:solidFill>
                  <a:srgbClr val="000000"/>
                </a:solidFill>
                <a:latin typeface="Courier New" panose="02070309020205020404" pitchFamily="49" charset="0"/>
              </a:rPr>
              <a:t> valuechi081;</a:t>
            </a:r>
          </a:p>
          <a:p>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entry</a:t>
            </a:r>
            <a:r>
              <a:rPr lang="en-US" b="1" dirty="0">
                <a:solidFill>
                  <a:srgbClr val="000000"/>
                </a:solidFill>
                <a:latin typeface="Courier New" panose="02070309020205020404" pitchFamily="49" charset="0"/>
              </a:rPr>
              <a:t> pchi081;</a:t>
            </a:r>
          </a:p>
          <a:p>
            <a:r>
              <a:rPr lang="en-US" b="1" dirty="0" err="1">
                <a:solidFill>
                  <a:srgbClr val="0000FF"/>
                </a:solidFill>
                <a:latin typeface="Courier New" panose="02070309020205020404" pitchFamily="49" charset="0"/>
              </a:rPr>
              <a:t>endlayout</a:t>
            </a:r>
            <a:r>
              <a:rPr lang="en-US" b="1" dirty="0">
                <a:solidFill>
                  <a:srgbClr val="000000"/>
                </a:solidFill>
                <a:latin typeface="Courier New" panose="02070309020205020404" pitchFamily="49" charset="0"/>
              </a:rPr>
              <a:t>;</a:t>
            </a:r>
            <a:endParaRPr lang="en-US" b="1" dirty="0"/>
          </a:p>
        </p:txBody>
      </p:sp>
      <p:sp>
        <p:nvSpPr>
          <p:cNvPr id="3" name="Rectangle 2">
            <a:extLst>
              <a:ext uri="{FF2B5EF4-FFF2-40B4-BE49-F238E27FC236}">
                <a16:creationId xmlns:a16="http://schemas.microsoft.com/office/drawing/2014/main" id="{D03D5AF8-4BB3-E5AD-AE57-FABD0FF73DAD}"/>
              </a:ext>
            </a:extLst>
          </p:cNvPr>
          <p:cNvSpPr/>
          <p:nvPr/>
        </p:nvSpPr>
        <p:spPr>
          <a:xfrm>
            <a:off x="4150463" y="3994147"/>
            <a:ext cx="868680" cy="274320"/>
          </a:xfrm>
          <a:prstGeom prst="rect">
            <a:avLst/>
          </a:prstGeom>
          <a:solidFill>
            <a:schemeClr val="accent1">
              <a:alpha val="3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C523E0A-BDEF-CD11-416C-D9D90304B58B}"/>
              </a:ext>
            </a:extLst>
          </p:cNvPr>
          <p:cNvSpPr/>
          <p:nvPr/>
        </p:nvSpPr>
        <p:spPr>
          <a:xfrm>
            <a:off x="2090150" y="4534864"/>
            <a:ext cx="1554480" cy="274320"/>
          </a:xfrm>
          <a:prstGeom prst="rect">
            <a:avLst/>
          </a:prstGeom>
          <a:solidFill>
            <a:schemeClr val="accent1">
              <a:alpha val="3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2900075-BF6B-4230-04BF-BA9A4E13315C}"/>
              </a:ext>
            </a:extLst>
          </p:cNvPr>
          <p:cNvSpPr/>
          <p:nvPr/>
        </p:nvSpPr>
        <p:spPr>
          <a:xfrm>
            <a:off x="2090150" y="4810572"/>
            <a:ext cx="1005840" cy="274320"/>
          </a:xfrm>
          <a:prstGeom prst="rect">
            <a:avLst/>
          </a:prstGeom>
          <a:solidFill>
            <a:schemeClr val="accent1">
              <a:alpha val="3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702C016-D45E-753B-3AAA-2721A9F63859}"/>
              </a:ext>
            </a:extLst>
          </p:cNvPr>
          <p:cNvSpPr/>
          <p:nvPr/>
        </p:nvSpPr>
        <p:spPr>
          <a:xfrm>
            <a:off x="3879901" y="5139883"/>
            <a:ext cx="1188720" cy="274320"/>
          </a:xfrm>
          <a:prstGeom prst="rect">
            <a:avLst/>
          </a:prstGeom>
          <a:solidFill>
            <a:schemeClr val="accent1">
              <a:alpha val="3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4114E0B-A9FB-24A5-F999-01407F495422}"/>
              </a:ext>
            </a:extLst>
          </p:cNvPr>
          <p:cNvSpPr/>
          <p:nvPr/>
        </p:nvSpPr>
        <p:spPr>
          <a:xfrm>
            <a:off x="2090150" y="5649202"/>
            <a:ext cx="1554480" cy="274320"/>
          </a:xfrm>
          <a:prstGeom prst="rect">
            <a:avLst/>
          </a:prstGeom>
          <a:solidFill>
            <a:schemeClr val="accent1">
              <a:alpha val="3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4CDABC4-900C-479E-2D20-167A076C3FA1}"/>
              </a:ext>
            </a:extLst>
          </p:cNvPr>
          <p:cNvSpPr/>
          <p:nvPr/>
        </p:nvSpPr>
        <p:spPr>
          <a:xfrm>
            <a:off x="2090150" y="5932574"/>
            <a:ext cx="1097280" cy="274320"/>
          </a:xfrm>
          <a:prstGeom prst="rect">
            <a:avLst/>
          </a:prstGeom>
          <a:solidFill>
            <a:schemeClr val="accent1">
              <a:alpha val="3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BA931FA-348A-5877-64F2-7EDD5FF82A64}"/>
              </a:ext>
            </a:extLst>
          </p:cNvPr>
          <p:cNvSpPr txBox="1"/>
          <p:nvPr/>
        </p:nvSpPr>
        <p:spPr>
          <a:xfrm>
            <a:off x="7309628" y="619203"/>
            <a:ext cx="4689130" cy="923330"/>
          </a:xfrm>
          <a:prstGeom prst="rect">
            <a:avLst/>
          </a:prstGeom>
          <a:noFill/>
        </p:spPr>
        <p:txBody>
          <a:bodyPr wrap="square" rtlCol="0">
            <a:spAutoFit/>
          </a:bodyPr>
          <a:lstStyle/>
          <a:p>
            <a:r>
              <a:rPr lang="en-US" b="1" dirty="0">
                <a:latin typeface="Century Gothic" panose="020B0502020202020204" pitchFamily="34" charset="0"/>
              </a:rPr>
              <a:t>With GRIDDED layout you specify the number of columns or rows. Default is 1 if not specified. </a:t>
            </a:r>
          </a:p>
        </p:txBody>
      </p:sp>
      <p:sp>
        <p:nvSpPr>
          <p:cNvPr id="11" name="TextBox 10">
            <a:extLst>
              <a:ext uri="{FF2B5EF4-FFF2-40B4-BE49-F238E27FC236}">
                <a16:creationId xmlns:a16="http://schemas.microsoft.com/office/drawing/2014/main" id="{F89DCBCD-AA9D-4579-9DAD-FCF125A335EF}"/>
              </a:ext>
            </a:extLst>
          </p:cNvPr>
          <p:cNvSpPr txBox="1"/>
          <p:nvPr/>
        </p:nvSpPr>
        <p:spPr>
          <a:xfrm>
            <a:off x="7309628" y="4210359"/>
            <a:ext cx="4689130" cy="923330"/>
          </a:xfrm>
          <a:prstGeom prst="rect">
            <a:avLst/>
          </a:prstGeom>
          <a:noFill/>
        </p:spPr>
        <p:txBody>
          <a:bodyPr wrap="square" rtlCol="0">
            <a:spAutoFit/>
          </a:bodyPr>
          <a:lstStyle/>
          <a:p>
            <a:r>
              <a:rPr lang="en-US" b="1" dirty="0">
                <a:latin typeface="Century Gothic" panose="020B0502020202020204" pitchFamily="34" charset="0"/>
              </a:rPr>
              <a:t>If a specific cell in the table should be left null, then a blank entry line should be created.  </a:t>
            </a:r>
          </a:p>
        </p:txBody>
      </p:sp>
      <p:sp>
        <p:nvSpPr>
          <p:cNvPr id="12" name="Rectangle 11">
            <a:extLst>
              <a:ext uri="{FF2B5EF4-FFF2-40B4-BE49-F238E27FC236}">
                <a16:creationId xmlns:a16="http://schemas.microsoft.com/office/drawing/2014/main" id="{FEEF8FCF-C55A-5C3E-FB6B-D22710E9C1D1}"/>
              </a:ext>
            </a:extLst>
          </p:cNvPr>
          <p:cNvSpPr/>
          <p:nvPr/>
        </p:nvSpPr>
        <p:spPr>
          <a:xfrm>
            <a:off x="2620577" y="1795478"/>
            <a:ext cx="1703854" cy="283464"/>
          </a:xfrm>
          <a:prstGeom prst="rect">
            <a:avLst/>
          </a:prstGeom>
          <a:noFill/>
          <a:ln w="28575">
            <a:solidFill>
              <a:srgbClr val="F44C7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C2ABEFFC-FFA1-3416-2749-CD18D5518932}"/>
              </a:ext>
            </a:extLst>
          </p:cNvPr>
          <p:cNvSpPr txBox="1"/>
          <p:nvPr/>
        </p:nvSpPr>
        <p:spPr>
          <a:xfrm>
            <a:off x="7309628" y="2834670"/>
            <a:ext cx="4689130" cy="923330"/>
          </a:xfrm>
          <a:prstGeom prst="rect">
            <a:avLst/>
          </a:prstGeom>
          <a:noFill/>
        </p:spPr>
        <p:txBody>
          <a:bodyPr wrap="square" rtlCol="0">
            <a:spAutoFit/>
          </a:bodyPr>
          <a:lstStyle/>
          <a:p>
            <a:r>
              <a:rPr lang="en-US" b="1" dirty="0">
                <a:latin typeface="Century Gothic" panose="020B0502020202020204" pitchFamily="34" charset="0"/>
              </a:rPr>
              <a:t>Specify the order in which the grid is filled. ROWMAJOR fills each column before moving to next row. </a:t>
            </a:r>
          </a:p>
        </p:txBody>
      </p:sp>
      <p:sp>
        <p:nvSpPr>
          <p:cNvPr id="14" name="Rectangle 13">
            <a:extLst>
              <a:ext uri="{FF2B5EF4-FFF2-40B4-BE49-F238E27FC236}">
                <a16:creationId xmlns:a16="http://schemas.microsoft.com/office/drawing/2014/main" id="{89863D7B-7001-D570-2271-9A00667C0A3D}"/>
              </a:ext>
            </a:extLst>
          </p:cNvPr>
          <p:cNvSpPr/>
          <p:nvPr/>
        </p:nvSpPr>
        <p:spPr>
          <a:xfrm>
            <a:off x="5350447" y="1828194"/>
            <a:ext cx="2286547" cy="283464"/>
          </a:xfrm>
          <a:prstGeom prst="rect">
            <a:avLst/>
          </a:prstGeom>
          <a:noFill/>
          <a:ln w="28575">
            <a:solidFill>
              <a:srgbClr val="F44C7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6A9DCDD-7487-B9F6-2256-3AD2893D0E99}"/>
              </a:ext>
            </a:extLst>
          </p:cNvPr>
          <p:cNvSpPr/>
          <p:nvPr/>
        </p:nvSpPr>
        <p:spPr>
          <a:xfrm>
            <a:off x="1245350" y="2323501"/>
            <a:ext cx="1470372" cy="554552"/>
          </a:xfrm>
          <a:prstGeom prst="rect">
            <a:avLst/>
          </a:prstGeom>
          <a:noFill/>
          <a:ln w="28575">
            <a:solidFill>
              <a:srgbClr val="F44C7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53B9EDA4-3588-C524-1FE0-CAC6AB6AF1CF}"/>
              </a:ext>
            </a:extLst>
          </p:cNvPr>
          <p:cNvCxnSpPr>
            <a:cxnSpLocks/>
            <a:stCxn id="10" idx="1"/>
            <a:endCxn id="12" idx="3"/>
          </p:cNvCxnSpPr>
          <p:nvPr/>
        </p:nvCxnSpPr>
        <p:spPr>
          <a:xfrm flipH="1">
            <a:off x="4324431" y="1080868"/>
            <a:ext cx="2985197" cy="856342"/>
          </a:xfrm>
          <a:prstGeom prst="straightConnector1">
            <a:avLst/>
          </a:prstGeom>
          <a:ln w="28575">
            <a:solidFill>
              <a:srgbClr val="F44C7E"/>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D305DA3-9FD6-55CD-E9D9-C70812B4C476}"/>
              </a:ext>
            </a:extLst>
          </p:cNvPr>
          <p:cNvCxnSpPr>
            <a:cxnSpLocks/>
            <a:stCxn id="13" idx="0"/>
            <a:endCxn id="14" idx="3"/>
          </p:cNvCxnSpPr>
          <p:nvPr/>
        </p:nvCxnSpPr>
        <p:spPr>
          <a:xfrm flipH="1" flipV="1">
            <a:off x="7636994" y="1969926"/>
            <a:ext cx="2017199" cy="864744"/>
          </a:xfrm>
          <a:prstGeom prst="straightConnector1">
            <a:avLst/>
          </a:prstGeom>
          <a:ln w="28575">
            <a:solidFill>
              <a:srgbClr val="F44C7E"/>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3AF96EC-E246-6D0D-91AF-AF8A3340BF92}"/>
              </a:ext>
            </a:extLst>
          </p:cNvPr>
          <p:cNvCxnSpPr>
            <a:cxnSpLocks/>
            <a:stCxn id="11" idx="1"/>
            <a:endCxn id="15" idx="3"/>
          </p:cNvCxnSpPr>
          <p:nvPr/>
        </p:nvCxnSpPr>
        <p:spPr>
          <a:xfrm flipH="1" flipV="1">
            <a:off x="2715722" y="2600777"/>
            <a:ext cx="4593906" cy="2071247"/>
          </a:xfrm>
          <a:prstGeom prst="straightConnector1">
            <a:avLst/>
          </a:prstGeom>
          <a:ln w="28575">
            <a:solidFill>
              <a:srgbClr val="F44C7E"/>
            </a:solidFill>
            <a:tailEnd type="triangle" w="lg" len="lg"/>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4C31708-4FF6-AAD7-E03A-40D841530F60}"/>
              </a:ext>
            </a:extLst>
          </p:cNvPr>
          <p:cNvSpPr txBox="1"/>
          <p:nvPr/>
        </p:nvSpPr>
        <p:spPr>
          <a:xfrm>
            <a:off x="7309628" y="5536027"/>
            <a:ext cx="4689130" cy="923330"/>
          </a:xfrm>
          <a:prstGeom prst="rect">
            <a:avLst/>
          </a:prstGeom>
          <a:noFill/>
        </p:spPr>
        <p:txBody>
          <a:bodyPr wrap="square" rtlCol="0">
            <a:spAutoFit/>
          </a:bodyPr>
          <a:lstStyle/>
          <a:p>
            <a:r>
              <a:rPr lang="en-US" b="1" dirty="0">
                <a:latin typeface="Century Gothic" panose="020B0502020202020204" pitchFamily="34" charset="0"/>
              </a:rPr>
              <a:t>Macro variables specified with MVAR(N) are referenced. Note they are referenced without &amp; symbol.</a:t>
            </a:r>
          </a:p>
        </p:txBody>
      </p:sp>
    </p:spTree>
    <p:extLst>
      <p:ext uri="{BB962C8B-B14F-4D97-AF65-F5344CB8AC3E}">
        <p14:creationId xmlns:p14="http://schemas.microsoft.com/office/powerpoint/2010/main" val="11609104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5490EBC-0A53-F46C-B194-B7DC89417F0B}"/>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7E139A0A-44C4-4132-E40A-94E6875F551E}"/>
              </a:ext>
            </a:extLst>
          </p:cNvPr>
          <p:cNvSpPr>
            <a:spLocks noGrp="1"/>
          </p:cNvSpPr>
          <p:nvPr>
            <p:ph type="title"/>
          </p:nvPr>
        </p:nvSpPr>
        <p:spPr>
          <a:xfrm>
            <a:off x="4785834" y="1994951"/>
            <a:ext cx="7012876" cy="1081624"/>
          </a:xfrm>
        </p:spPr>
        <p:txBody>
          <a:bodyPr/>
          <a:lstStyle/>
          <a:p>
            <a:r>
              <a:rPr lang="en-US" dirty="0"/>
              <a:t>Adding Table Outside of Graph</a:t>
            </a:r>
          </a:p>
        </p:txBody>
      </p:sp>
      <p:sp>
        <p:nvSpPr>
          <p:cNvPr id="5" name="Text Placeholder 4">
            <a:extLst>
              <a:ext uri="{FF2B5EF4-FFF2-40B4-BE49-F238E27FC236}">
                <a16:creationId xmlns:a16="http://schemas.microsoft.com/office/drawing/2014/main" id="{127D97A0-6A87-8B14-EDD0-9A16364635A1}"/>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5163083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0BE4A9-7FA6-D6CD-3828-2D14B01523B3}"/>
              </a:ext>
            </a:extLst>
          </p:cNvPr>
          <p:cNvSpPr>
            <a:spLocks noGrp="1"/>
          </p:cNvSpPr>
          <p:nvPr>
            <p:ph type="title"/>
          </p:nvPr>
        </p:nvSpPr>
        <p:spPr/>
        <p:txBody>
          <a:bodyPr/>
          <a:lstStyle/>
          <a:p>
            <a:r>
              <a:rPr lang="en-US" dirty="0"/>
              <a:t>Step 4: Adding Table Outside Graph</a:t>
            </a:r>
          </a:p>
        </p:txBody>
      </p:sp>
      <p:pic>
        <p:nvPicPr>
          <p:cNvPr id="2" name="Picture 1" descr="A bar chart with a bar graph&#10;&#10;Description automatically generated">
            <a:extLst>
              <a:ext uri="{FF2B5EF4-FFF2-40B4-BE49-F238E27FC236}">
                <a16:creationId xmlns:a16="http://schemas.microsoft.com/office/drawing/2014/main" id="{A772532E-C3E5-326E-9648-C4E8DD8822DE}"/>
              </a:ext>
            </a:extLst>
          </p:cNvPr>
          <p:cNvPicPr>
            <a:picLocks noChangeAspect="1"/>
          </p:cNvPicPr>
          <p:nvPr/>
        </p:nvPicPr>
        <p:blipFill>
          <a:blip r:embed="rId2"/>
          <a:stretch>
            <a:fillRect/>
          </a:stretch>
        </p:blipFill>
        <p:spPr>
          <a:xfrm>
            <a:off x="2679838" y="109728"/>
            <a:ext cx="6948528" cy="5358384"/>
          </a:xfrm>
          <a:prstGeom prst="rect">
            <a:avLst/>
          </a:prstGeom>
        </p:spPr>
      </p:pic>
    </p:spTree>
    <p:extLst>
      <p:ext uri="{BB962C8B-B14F-4D97-AF65-F5344CB8AC3E}">
        <p14:creationId xmlns:p14="http://schemas.microsoft.com/office/powerpoint/2010/main" val="26452359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63B32-461C-362E-F6A1-3EC09A7F99BF}"/>
              </a:ext>
            </a:extLst>
          </p:cNvPr>
          <p:cNvSpPr>
            <a:spLocks noGrp="1"/>
          </p:cNvSpPr>
          <p:nvPr>
            <p:ph type="title"/>
          </p:nvPr>
        </p:nvSpPr>
        <p:spPr/>
        <p:txBody>
          <a:bodyPr/>
          <a:lstStyle/>
          <a:p>
            <a:r>
              <a:rPr lang="en-US" dirty="0"/>
              <a:t>Exercise 4 - Using GTL</a:t>
            </a:r>
            <a:br>
              <a:rPr lang="en-US" dirty="0"/>
            </a:br>
            <a:r>
              <a:rPr lang="en-US" dirty="0"/>
              <a:t>GRIDDED Layout with LATTICE</a:t>
            </a:r>
          </a:p>
        </p:txBody>
      </p:sp>
      <p:sp>
        <p:nvSpPr>
          <p:cNvPr id="3" name="TextBox 2">
            <a:extLst>
              <a:ext uri="{FF2B5EF4-FFF2-40B4-BE49-F238E27FC236}">
                <a16:creationId xmlns:a16="http://schemas.microsoft.com/office/drawing/2014/main" id="{4629AB6E-EB89-D8AB-523B-7C4E1207294B}"/>
              </a:ext>
            </a:extLst>
          </p:cNvPr>
          <p:cNvSpPr txBox="1"/>
          <p:nvPr/>
        </p:nvSpPr>
        <p:spPr>
          <a:xfrm>
            <a:off x="265176" y="1773936"/>
            <a:ext cx="11749548" cy="5078313"/>
          </a:xfrm>
          <a:prstGeom prst="rect">
            <a:avLst/>
          </a:prstGeom>
          <a:solidFill>
            <a:schemeClr val="bg2"/>
          </a:solidFill>
        </p:spPr>
        <p:txBody>
          <a:bodyPr wrap="square">
            <a:spAutoFit/>
          </a:bodyPr>
          <a:lstStyle/>
          <a:p>
            <a:r>
              <a:rPr lang="en-US" b="1" dirty="0">
                <a:solidFill>
                  <a:srgbClr val="000080"/>
                </a:solidFill>
                <a:latin typeface="Courier New" panose="02070309020205020404" pitchFamily="49" charset="0"/>
              </a:rPr>
              <a:t>proc</a:t>
            </a: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template</a:t>
            </a:r>
            <a:r>
              <a:rPr lang="en-US" b="1" dirty="0">
                <a:solidFill>
                  <a:srgbClr val="000000"/>
                </a:solidFill>
                <a:latin typeface="Courier New" panose="02070309020205020404" pitchFamily="49" charset="0"/>
              </a:rPr>
              <a:t>;</a:t>
            </a:r>
          </a:p>
          <a:p>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define</a:t>
            </a:r>
            <a:r>
              <a:rPr lang="en-US" b="1" dirty="0">
                <a:solidFill>
                  <a:srgbClr val="000000"/>
                </a:solidFill>
                <a:latin typeface="Courier New" panose="02070309020205020404" pitchFamily="49" charset="0"/>
              </a:rPr>
              <a:t> </a:t>
            </a:r>
            <a:r>
              <a:rPr lang="en-US" b="1" dirty="0" err="1">
                <a:solidFill>
                  <a:srgbClr val="0000FF"/>
                </a:solidFill>
                <a:latin typeface="Courier New" panose="02070309020205020404" pitchFamily="49" charset="0"/>
              </a:rPr>
              <a:t>statgraph</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recrgrphb</a:t>
            </a:r>
            <a:r>
              <a:rPr lang="en-US" b="1" dirty="0">
                <a:solidFill>
                  <a:srgbClr val="000000"/>
                </a:solidFill>
                <a:latin typeface="Courier New" panose="02070309020205020404" pitchFamily="49" charset="0"/>
              </a:rPr>
              <a:t>;</a:t>
            </a:r>
          </a:p>
          <a:p>
            <a:r>
              <a:rPr lang="en-US" b="1" dirty="0">
                <a:solidFill>
                  <a:srgbClr val="000000"/>
                </a:solidFill>
                <a:latin typeface="Courier New" panose="02070309020205020404" pitchFamily="49" charset="0"/>
              </a:rPr>
              <a:t>      </a:t>
            </a:r>
            <a:r>
              <a:rPr lang="en-US" b="1" dirty="0" err="1">
                <a:solidFill>
                  <a:srgbClr val="0000FF"/>
                </a:solidFill>
                <a:latin typeface="Courier New" panose="02070309020205020404" pitchFamily="49" charset="0"/>
              </a:rPr>
              <a:t>mvar</a:t>
            </a:r>
            <a:r>
              <a:rPr lang="en-US" b="1" dirty="0">
                <a:solidFill>
                  <a:srgbClr val="000000"/>
                </a:solidFill>
                <a:latin typeface="Courier New" panose="02070309020205020404" pitchFamily="49" charset="0"/>
              </a:rPr>
              <a:t> valuechi054 pchi054 valuechi081 pchi081 </a:t>
            </a:r>
            <a:r>
              <a:rPr lang="en-US" b="1" dirty="0" err="1">
                <a:solidFill>
                  <a:srgbClr val="000000"/>
                </a:solidFill>
                <a:latin typeface="Courier New" panose="02070309020205020404" pitchFamily="49" charset="0"/>
              </a:rPr>
              <a:t>cmstat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cmpvalue</a:t>
            </a:r>
            <a:r>
              <a:rPr lang="en-US" b="1" dirty="0">
                <a:solidFill>
                  <a:srgbClr val="000000"/>
                </a:solidFill>
                <a:latin typeface="Courier New" panose="02070309020205020404" pitchFamily="49" charset="0"/>
              </a:rPr>
              <a:t>;</a:t>
            </a:r>
          </a:p>
          <a:p>
            <a:r>
              <a:rPr lang="en-US" b="1" dirty="0">
                <a:solidFill>
                  <a:srgbClr val="000000"/>
                </a:solidFill>
                <a:latin typeface="Courier New" panose="02070309020205020404" pitchFamily="49" charset="0"/>
              </a:rPr>
              <a:t>      </a:t>
            </a:r>
            <a:r>
              <a:rPr lang="en-US" b="1" dirty="0" err="1">
                <a:solidFill>
                  <a:srgbClr val="0000FF"/>
                </a:solidFill>
                <a:latin typeface="Courier New" panose="02070309020205020404" pitchFamily="49" charset="0"/>
              </a:rPr>
              <a:t>begingraph</a:t>
            </a:r>
            <a:r>
              <a:rPr lang="en-US" b="1" dirty="0">
                <a:solidFill>
                  <a:srgbClr val="000000"/>
                </a:solidFill>
                <a:latin typeface="Courier New" panose="02070309020205020404" pitchFamily="49" charset="0"/>
              </a:rPr>
              <a:t> / </a:t>
            </a:r>
            <a:r>
              <a:rPr lang="en-US" b="1" dirty="0">
                <a:solidFill>
                  <a:srgbClr val="0000FF"/>
                </a:solidFill>
                <a:latin typeface="Courier New" panose="02070309020205020404" pitchFamily="49" charset="0"/>
              </a:rPr>
              <a:t>border</a:t>
            </a:r>
            <a:r>
              <a:rPr lang="en-US" b="1" dirty="0">
                <a:solidFill>
                  <a:srgbClr val="000000"/>
                </a:solidFill>
                <a:latin typeface="Courier New" panose="02070309020205020404" pitchFamily="49" charset="0"/>
              </a:rPr>
              <a:t> = false;</a:t>
            </a:r>
          </a:p>
          <a:p>
            <a:r>
              <a:rPr lang="en-US" b="1" dirty="0">
                <a:solidFill>
                  <a:srgbClr val="000000"/>
                </a:solidFill>
                <a:latin typeface="Courier New" panose="02070309020205020404" pitchFamily="49" charset="0"/>
              </a:rPr>
              <a:t>         </a:t>
            </a:r>
            <a:r>
              <a:rPr lang="en-US" b="1" dirty="0" err="1">
                <a:solidFill>
                  <a:srgbClr val="0000FF"/>
                </a:solidFill>
                <a:latin typeface="Courier New" panose="02070309020205020404" pitchFamily="49" charset="0"/>
              </a:rPr>
              <a:t>entrytitle</a:t>
            </a:r>
            <a:r>
              <a:rPr lang="en-US" b="1" dirty="0">
                <a:solidFill>
                  <a:srgbClr val="000000"/>
                </a:solidFill>
                <a:latin typeface="Courier New" panose="02070309020205020404" pitchFamily="49" charset="0"/>
              </a:rPr>
              <a:t> </a:t>
            </a:r>
            <a:r>
              <a:rPr lang="en-US" b="1" dirty="0">
                <a:solidFill>
                  <a:srgbClr val="800080"/>
                </a:solidFill>
                <a:latin typeface="Courier New" panose="02070309020205020404" pitchFamily="49" charset="0"/>
              </a:rPr>
              <a:t>"Patients with Dermatologic Events"</a:t>
            </a:r>
            <a:r>
              <a:rPr lang="en-US" b="1" dirty="0">
                <a:solidFill>
                  <a:srgbClr val="000000"/>
                </a:solidFill>
                <a:latin typeface="Courier New" panose="02070309020205020404" pitchFamily="49" charset="0"/>
              </a:rPr>
              <a:t>;</a:t>
            </a:r>
          </a:p>
          <a:p>
            <a:r>
              <a:rPr lang="en-US" b="1" dirty="0">
                <a:solidFill>
                  <a:srgbClr val="000000"/>
                </a:solidFill>
                <a:latin typeface="Courier New" panose="02070309020205020404" pitchFamily="49" charset="0"/>
              </a:rPr>
              <a:t>         </a:t>
            </a:r>
            <a:r>
              <a:rPr lang="en-US" b="1" dirty="0" err="1">
                <a:solidFill>
                  <a:srgbClr val="0000FF"/>
                </a:solidFill>
                <a:latin typeface="Courier New" panose="02070309020205020404" pitchFamily="49" charset="0"/>
              </a:rPr>
              <a:t>entryfootnote</a:t>
            </a:r>
            <a:r>
              <a:rPr lang="en-US" b="1" dirty="0">
                <a:solidFill>
                  <a:srgbClr val="000000"/>
                </a:solidFill>
                <a:latin typeface="Courier New" panose="02070309020205020404" pitchFamily="49" charset="0"/>
              </a:rPr>
              <a:t> </a:t>
            </a:r>
            <a:r>
              <a:rPr lang="en-US" b="1" dirty="0" err="1">
                <a:solidFill>
                  <a:srgbClr val="0000FF"/>
                </a:solidFill>
                <a:latin typeface="Courier New" panose="02070309020205020404" pitchFamily="49" charset="0"/>
              </a:rPr>
              <a:t>halign</a:t>
            </a:r>
            <a:r>
              <a:rPr lang="en-US" b="1" dirty="0">
                <a:solidFill>
                  <a:srgbClr val="000000"/>
                </a:solidFill>
                <a:latin typeface="Courier New" panose="02070309020205020404" pitchFamily="49" charset="0"/>
              </a:rPr>
              <a:t> = left </a:t>
            </a:r>
            <a:r>
              <a:rPr lang="en-US" b="1" dirty="0">
                <a:solidFill>
                  <a:srgbClr val="800080"/>
                </a:solidFill>
                <a:latin typeface="Courier New" panose="02070309020205020404" pitchFamily="49" charset="0"/>
              </a:rPr>
              <a:t>"Subjects only counted once in each treatment group."</a:t>
            </a:r>
            <a:r>
              <a:rPr lang="en-US" b="1" dirty="0">
                <a:solidFill>
                  <a:srgbClr val="000000"/>
                </a:solidFill>
                <a:latin typeface="Courier New" panose="02070309020205020404" pitchFamily="49" charset="0"/>
              </a:rPr>
              <a:t>;</a:t>
            </a:r>
          </a:p>
          <a:p>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layout</a:t>
            </a: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lattice</a:t>
            </a:r>
            <a:r>
              <a:rPr lang="en-US" b="1" dirty="0">
                <a:solidFill>
                  <a:srgbClr val="000000"/>
                </a:solidFill>
                <a:latin typeface="Courier New" panose="02070309020205020404" pitchFamily="49" charset="0"/>
              </a:rPr>
              <a:t> / </a:t>
            </a:r>
            <a:r>
              <a:rPr lang="en-US" b="1" dirty="0">
                <a:solidFill>
                  <a:srgbClr val="0000FF"/>
                </a:solidFill>
                <a:latin typeface="Courier New" panose="02070309020205020404" pitchFamily="49" charset="0"/>
              </a:rPr>
              <a:t>rows</a:t>
            </a:r>
            <a:r>
              <a:rPr lang="en-US" b="1" dirty="0">
                <a:solidFill>
                  <a:srgbClr val="000000"/>
                </a:solidFill>
                <a:latin typeface="Courier New" panose="02070309020205020404" pitchFamily="49" charset="0"/>
              </a:rPr>
              <a:t> = </a:t>
            </a:r>
            <a:r>
              <a:rPr lang="en-US" b="1" dirty="0">
                <a:solidFill>
                  <a:srgbClr val="08726D"/>
                </a:solidFill>
                <a:latin typeface="Courier New" panose="02070309020205020404" pitchFamily="49" charset="0"/>
              </a:rPr>
              <a:t>2</a:t>
            </a:r>
            <a:r>
              <a:rPr lang="en-US" b="1" dirty="0">
                <a:solidFill>
                  <a:srgbClr val="000000"/>
                </a:solidFill>
                <a:latin typeface="Courier New" panose="02070309020205020404" pitchFamily="49" charset="0"/>
              </a:rPr>
              <a:t> </a:t>
            </a:r>
            <a:r>
              <a:rPr lang="en-US" b="1" dirty="0" err="1">
                <a:solidFill>
                  <a:srgbClr val="0000FF"/>
                </a:solidFill>
                <a:latin typeface="Courier New" panose="02070309020205020404" pitchFamily="49" charset="0"/>
              </a:rPr>
              <a:t>rowweights</a:t>
            </a:r>
            <a:r>
              <a:rPr lang="en-US" b="1" dirty="0">
                <a:solidFill>
                  <a:srgbClr val="000000"/>
                </a:solidFill>
                <a:latin typeface="Courier New" panose="02070309020205020404" pitchFamily="49" charset="0"/>
              </a:rPr>
              <a:t> = (</a:t>
            </a:r>
            <a:r>
              <a:rPr lang="en-US" b="1" dirty="0">
                <a:solidFill>
                  <a:srgbClr val="08726D"/>
                </a:solidFill>
                <a:latin typeface="Courier New" panose="02070309020205020404" pitchFamily="49" charset="0"/>
              </a:rPr>
              <a:t>.2</a:t>
            </a:r>
            <a:r>
              <a:rPr lang="en-US" b="1" dirty="0">
                <a:solidFill>
                  <a:srgbClr val="000000"/>
                </a:solidFill>
                <a:latin typeface="Courier New" panose="02070309020205020404" pitchFamily="49" charset="0"/>
              </a:rPr>
              <a:t> </a:t>
            </a:r>
            <a:r>
              <a:rPr lang="en-US" b="1" dirty="0">
                <a:solidFill>
                  <a:srgbClr val="08726D"/>
                </a:solidFill>
                <a:latin typeface="Courier New" panose="02070309020205020404" pitchFamily="49" charset="0"/>
              </a:rPr>
              <a:t>.8</a:t>
            </a:r>
            <a:r>
              <a:rPr lang="en-US" b="1" dirty="0">
                <a:solidFill>
                  <a:srgbClr val="000000"/>
                </a:solidFill>
                <a:latin typeface="Courier New" panose="02070309020205020404" pitchFamily="49" charset="0"/>
              </a:rPr>
              <a:t>);</a:t>
            </a:r>
          </a:p>
          <a:p>
            <a:endParaRPr lang="en-US" b="1" dirty="0">
              <a:solidFill>
                <a:srgbClr val="000000"/>
              </a:solidFill>
              <a:latin typeface="Courier New" panose="02070309020205020404" pitchFamily="49" charset="0"/>
            </a:endParaRPr>
          </a:p>
          <a:p>
            <a:r>
              <a:rPr lang="en-US" b="1" dirty="0">
                <a:solidFill>
                  <a:srgbClr val="1B7A1B"/>
                </a:solidFill>
                <a:latin typeface="Courier New" panose="02070309020205020404" pitchFamily="49" charset="0"/>
              </a:rPr>
              <a:t>            /* GRIDDED layout */</a:t>
            </a:r>
          </a:p>
          <a:p>
            <a:endParaRPr lang="en-US" b="1" dirty="0">
              <a:solidFill>
                <a:srgbClr val="000000"/>
              </a:solidFill>
              <a:latin typeface="Courier New" panose="02070309020205020404" pitchFamily="49" charset="0"/>
            </a:endParaRPr>
          </a:p>
          <a:p>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layout</a:t>
            </a: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overlay</a:t>
            </a:r>
            <a:r>
              <a:rPr lang="en-US" b="1" dirty="0">
                <a:solidFill>
                  <a:srgbClr val="000000"/>
                </a:solidFill>
                <a:latin typeface="Courier New" panose="02070309020205020404" pitchFamily="49" charset="0"/>
              </a:rPr>
              <a:t> / </a:t>
            </a:r>
            <a:r>
              <a:rPr lang="en-US" b="1" dirty="0">
                <a:solidFill>
                  <a:srgbClr val="1B7A1B"/>
                </a:solidFill>
                <a:latin typeface="Courier New" panose="02070309020205020404" pitchFamily="49" charset="0"/>
              </a:rPr>
              <a:t>/* axis options */</a:t>
            </a:r>
            <a:r>
              <a:rPr lang="en-US" b="1" dirty="0">
                <a:solidFill>
                  <a:srgbClr val="000000"/>
                </a:solidFill>
                <a:latin typeface="Courier New" panose="02070309020205020404" pitchFamily="49" charset="0"/>
              </a:rPr>
              <a:t>;</a:t>
            </a:r>
          </a:p>
          <a:p>
            <a:r>
              <a:rPr lang="en-US" b="1" dirty="0">
                <a:solidFill>
                  <a:srgbClr val="000000"/>
                </a:solidFill>
                <a:latin typeface="Courier New" panose="02070309020205020404" pitchFamily="49" charset="0"/>
              </a:rPr>
              <a:t>               </a:t>
            </a:r>
            <a:r>
              <a:rPr lang="en-US" b="1" dirty="0" err="1">
                <a:solidFill>
                  <a:srgbClr val="0000FF"/>
                </a:solidFill>
                <a:latin typeface="Courier New" panose="02070309020205020404" pitchFamily="49" charset="0"/>
              </a:rPr>
              <a:t>barchart</a:t>
            </a: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x</a:t>
            </a:r>
            <a:r>
              <a:rPr lang="en-US" b="1" dirty="0">
                <a:solidFill>
                  <a:srgbClr val="000000"/>
                </a:solidFill>
                <a:latin typeface="Courier New" panose="02070309020205020404" pitchFamily="49" charset="0"/>
              </a:rPr>
              <a:t> = TRTAN </a:t>
            </a:r>
            <a:r>
              <a:rPr lang="en-US" b="1" dirty="0">
                <a:solidFill>
                  <a:srgbClr val="0000FF"/>
                </a:solidFill>
                <a:latin typeface="Courier New" panose="02070309020205020404" pitchFamily="49" charset="0"/>
              </a:rPr>
              <a:t>y</a:t>
            </a:r>
            <a:r>
              <a:rPr lang="en-US" b="1" dirty="0">
                <a:solidFill>
                  <a:srgbClr val="000000"/>
                </a:solidFill>
                <a:latin typeface="Courier New" panose="02070309020205020404" pitchFamily="49" charset="0"/>
              </a:rPr>
              <a:t> = </a:t>
            </a:r>
            <a:r>
              <a:rPr lang="da-DK" b="1" dirty="0">
                <a:solidFill>
                  <a:srgbClr val="000000"/>
                </a:solidFill>
                <a:latin typeface="Courier New" panose="02070309020205020404" pitchFamily="49" charset="0"/>
              </a:rPr>
              <a:t>PCT_ROW</a:t>
            </a:r>
            <a:r>
              <a:rPr lang="en-US" b="1" dirty="0">
                <a:solidFill>
                  <a:srgbClr val="000000"/>
                </a:solidFill>
                <a:latin typeface="Courier New" panose="02070309020205020404" pitchFamily="49" charset="0"/>
              </a:rPr>
              <a:t> / </a:t>
            </a:r>
            <a:r>
              <a:rPr lang="en-US" b="1" dirty="0">
                <a:solidFill>
                  <a:srgbClr val="0000FF"/>
                </a:solidFill>
                <a:latin typeface="Courier New" panose="02070309020205020404" pitchFamily="49" charset="0"/>
              </a:rPr>
              <a:t>orient</a:t>
            </a:r>
            <a:r>
              <a:rPr lang="en-US" b="1" dirty="0">
                <a:solidFill>
                  <a:srgbClr val="000000"/>
                </a:solidFill>
                <a:latin typeface="Courier New" panose="02070309020205020404" pitchFamily="49" charset="0"/>
              </a:rPr>
              <a:t> = vertical </a:t>
            </a:r>
            <a:r>
              <a:rPr lang="en-US" b="1" dirty="0" err="1">
                <a:solidFill>
                  <a:srgbClr val="0000FF"/>
                </a:solidFill>
                <a:latin typeface="Courier New" panose="02070309020205020404" pitchFamily="49" charset="0"/>
              </a:rPr>
              <a:t>barlabel</a:t>
            </a:r>
            <a:r>
              <a:rPr lang="en-US" b="1" dirty="0">
                <a:solidFill>
                  <a:srgbClr val="000000"/>
                </a:solidFill>
                <a:latin typeface="Courier New" panose="02070309020205020404" pitchFamily="49" charset="0"/>
              </a:rPr>
              <a:t> = true;</a:t>
            </a:r>
          </a:p>
          <a:p>
            <a:r>
              <a:rPr lang="en-US" b="1" dirty="0">
                <a:solidFill>
                  <a:srgbClr val="000000"/>
                </a:solidFill>
                <a:latin typeface="Courier New" panose="02070309020205020404" pitchFamily="49" charset="0"/>
              </a:rPr>
              <a:t>            </a:t>
            </a:r>
            <a:r>
              <a:rPr lang="en-US" b="1" dirty="0" err="1">
                <a:solidFill>
                  <a:srgbClr val="0000FF"/>
                </a:solidFill>
                <a:latin typeface="Courier New" panose="02070309020205020404" pitchFamily="49" charset="0"/>
              </a:rPr>
              <a:t>endlayout</a:t>
            </a:r>
            <a:r>
              <a:rPr lang="en-US" b="1" dirty="0">
                <a:solidFill>
                  <a:srgbClr val="000000"/>
                </a:solidFill>
                <a:latin typeface="Courier New" panose="02070309020205020404" pitchFamily="49" charset="0"/>
              </a:rPr>
              <a:t>;</a:t>
            </a:r>
          </a:p>
          <a:p>
            <a:r>
              <a:rPr lang="en-US" b="1" dirty="0">
                <a:solidFill>
                  <a:srgbClr val="000000"/>
                </a:solidFill>
                <a:latin typeface="Courier New" panose="02070309020205020404" pitchFamily="49" charset="0"/>
              </a:rPr>
              <a:t>         </a:t>
            </a:r>
            <a:r>
              <a:rPr lang="en-US" b="1" dirty="0" err="1">
                <a:solidFill>
                  <a:srgbClr val="0000FF"/>
                </a:solidFill>
                <a:latin typeface="Courier New" panose="02070309020205020404" pitchFamily="49" charset="0"/>
              </a:rPr>
              <a:t>endlayout</a:t>
            </a:r>
            <a:r>
              <a:rPr lang="en-US" b="1" dirty="0">
                <a:solidFill>
                  <a:srgbClr val="000000"/>
                </a:solidFill>
                <a:latin typeface="Courier New" panose="02070309020205020404" pitchFamily="49" charset="0"/>
              </a:rPr>
              <a:t>;</a:t>
            </a:r>
          </a:p>
          <a:p>
            <a:r>
              <a:rPr lang="en-US" b="1" dirty="0">
                <a:solidFill>
                  <a:srgbClr val="000000"/>
                </a:solidFill>
                <a:latin typeface="Courier New" panose="02070309020205020404" pitchFamily="49" charset="0"/>
              </a:rPr>
              <a:t>      </a:t>
            </a:r>
            <a:r>
              <a:rPr lang="en-US" b="1" dirty="0" err="1">
                <a:solidFill>
                  <a:srgbClr val="0000FF"/>
                </a:solidFill>
                <a:latin typeface="Courier New" panose="02070309020205020404" pitchFamily="49" charset="0"/>
              </a:rPr>
              <a:t>endgraph</a:t>
            </a:r>
            <a:r>
              <a:rPr lang="en-US" b="1" dirty="0">
                <a:solidFill>
                  <a:srgbClr val="000000"/>
                </a:solidFill>
                <a:latin typeface="Courier New" panose="02070309020205020404" pitchFamily="49" charset="0"/>
              </a:rPr>
              <a:t>;</a:t>
            </a:r>
          </a:p>
          <a:p>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end</a:t>
            </a:r>
            <a:r>
              <a:rPr lang="en-US" b="1" dirty="0">
                <a:solidFill>
                  <a:srgbClr val="000000"/>
                </a:solidFill>
                <a:latin typeface="Courier New" panose="02070309020205020404" pitchFamily="49" charset="0"/>
              </a:rPr>
              <a:t>;</a:t>
            </a:r>
          </a:p>
          <a:p>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run</a:t>
            </a:r>
            <a:r>
              <a:rPr lang="en-US" b="1" dirty="0">
                <a:solidFill>
                  <a:srgbClr val="000000"/>
                </a:solidFill>
                <a:latin typeface="Courier New" panose="02070309020205020404" pitchFamily="49" charset="0"/>
              </a:rPr>
              <a:t>;</a:t>
            </a:r>
          </a:p>
        </p:txBody>
      </p:sp>
      <p:sp>
        <p:nvSpPr>
          <p:cNvPr id="5" name="Rectangle 4">
            <a:extLst>
              <a:ext uri="{FF2B5EF4-FFF2-40B4-BE49-F238E27FC236}">
                <a16:creationId xmlns:a16="http://schemas.microsoft.com/office/drawing/2014/main" id="{CF9364E9-1CD7-41D3-06FF-908EAC24E892}"/>
              </a:ext>
            </a:extLst>
          </p:cNvPr>
          <p:cNvSpPr/>
          <p:nvPr/>
        </p:nvSpPr>
        <p:spPr>
          <a:xfrm>
            <a:off x="298777" y="1868193"/>
            <a:ext cx="11359371" cy="1835659"/>
          </a:xfrm>
          <a:prstGeom prst="rect">
            <a:avLst/>
          </a:prstGeom>
          <a:solidFill>
            <a:srgbClr val="E2DFCC">
              <a:alpha val="80000"/>
            </a:srgbClr>
          </a:solidFill>
          <a:ln>
            <a:solidFill>
              <a:srgbClr val="E2DFC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75B1038-AFB6-5FD3-3DFE-BFB92C62D7E7}"/>
              </a:ext>
            </a:extLst>
          </p:cNvPr>
          <p:cNvSpPr/>
          <p:nvPr/>
        </p:nvSpPr>
        <p:spPr>
          <a:xfrm>
            <a:off x="621751" y="4183698"/>
            <a:ext cx="11036397" cy="1481316"/>
          </a:xfrm>
          <a:prstGeom prst="rect">
            <a:avLst/>
          </a:prstGeom>
          <a:solidFill>
            <a:srgbClr val="E2DFCC">
              <a:alpha val="80000"/>
            </a:srgbClr>
          </a:solidFill>
          <a:ln>
            <a:solidFill>
              <a:srgbClr val="E2DFC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727D5B0-1BDE-D677-C77B-AA153F6E9D43}"/>
              </a:ext>
            </a:extLst>
          </p:cNvPr>
          <p:cNvSpPr/>
          <p:nvPr/>
        </p:nvSpPr>
        <p:spPr>
          <a:xfrm>
            <a:off x="377802" y="5912173"/>
            <a:ext cx="11036397" cy="814303"/>
          </a:xfrm>
          <a:prstGeom prst="rect">
            <a:avLst/>
          </a:prstGeom>
          <a:solidFill>
            <a:srgbClr val="E2DFCC">
              <a:alpha val="80000"/>
            </a:srgbClr>
          </a:solidFill>
          <a:ln>
            <a:solidFill>
              <a:srgbClr val="E2DFC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FE01C6F-DC00-5B7E-9056-55FAE3804AE1}"/>
              </a:ext>
            </a:extLst>
          </p:cNvPr>
          <p:cNvSpPr txBox="1"/>
          <p:nvPr/>
        </p:nvSpPr>
        <p:spPr>
          <a:xfrm>
            <a:off x="5488002" y="5734080"/>
            <a:ext cx="6326196" cy="923330"/>
          </a:xfrm>
          <a:prstGeom prst="rect">
            <a:avLst/>
          </a:prstGeom>
          <a:noFill/>
        </p:spPr>
        <p:txBody>
          <a:bodyPr wrap="square" rtlCol="0">
            <a:spAutoFit/>
          </a:bodyPr>
          <a:lstStyle/>
          <a:p>
            <a:r>
              <a:rPr lang="en-US" b="1" dirty="0">
                <a:latin typeface="Century Gothic" panose="020B0502020202020204" pitchFamily="34" charset="0"/>
              </a:rPr>
              <a:t>LATTICE allows you to split area into different sizes based on your needs.  You can split into rows or columns or a combination of rows and columns.  </a:t>
            </a:r>
          </a:p>
        </p:txBody>
      </p:sp>
      <p:sp>
        <p:nvSpPr>
          <p:cNvPr id="4" name="Rectangle 3">
            <a:extLst>
              <a:ext uri="{FF2B5EF4-FFF2-40B4-BE49-F238E27FC236}">
                <a16:creationId xmlns:a16="http://schemas.microsoft.com/office/drawing/2014/main" id="{0945C9CA-A2BA-9DE5-D2E3-6BC7AE6F508D}"/>
              </a:ext>
            </a:extLst>
          </p:cNvPr>
          <p:cNvSpPr/>
          <p:nvPr/>
        </p:nvSpPr>
        <p:spPr>
          <a:xfrm>
            <a:off x="1503329" y="3722140"/>
            <a:ext cx="6583680" cy="283464"/>
          </a:xfrm>
          <a:prstGeom prst="rect">
            <a:avLst/>
          </a:prstGeom>
          <a:noFill/>
          <a:ln w="25400">
            <a:solidFill>
              <a:srgbClr val="F44C7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0D6E216-718A-C9DD-3599-F1599ED0448F}"/>
              </a:ext>
            </a:extLst>
          </p:cNvPr>
          <p:cNvSpPr/>
          <p:nvPr/>
        </p:nvSpPr>
        <p:spPr>
          <a:xfrm>
            <a:off x="1553434" y="5638833"/>
            <a:ext cx="1463040" cy="283464"/>
          </a:xfrm>
          <a:prstGeom prst="rect">
            <a:avLst/>
          </a:prstGeom>
          <a:noFill/>
          <a:ln w="25400">
            <a:solidFill>
              <a:srgbClr val="F44C7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CF774D42-7AAA-71EC-197C-74A2F5287A4E}"/>
              </a:ext>
            </a:extLst>
          </p:cNvPr>
          <p:cNvCxnSpPr>
            <a:cxnSpLocks/>
            <a:stCxn id="9" idx="0"/>
            <a:endCxn id="4" idx="2"/>
          </p:cNvCxnSpPr>
          <p:nvPr/>
        </p:nvCxnSpPr>
        <p:spPr>
          <a:xfrm flipH="1" flipV="1">
            <a:off x="4795169" y="4005604"/>
            <a:ext cx="3855931" cy="1728476"/>
          </a:xfrm>
          <a:prstGeom prst="straightConnector1">
            <a:avLst/>
          </a:prstGeom>
          <a:ln w="28575">
            <a:solidFill>
              <a:srgbClr val="F44C7E"/>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79025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5A904-FADA-A3B4-BD3F-9427AD9289C8}"/>
              </a:ext>
            </a:extLst>
          </p:cNvPr>
          <p:cNvSpPr>
            <a:spLocks noGrp="1"/>
          </p:cNvSpPr>
          <p:nvPr>
            <p:ph type="ctrTitle"/>
          </p:nvPr>
        </p:nvSpPr>
        <p:spPr/>
        <p:txBody>
          <a:bodyPr/>
          <a:lstStyle/>
          <a:p>
            <a:r>
              <a:rPr lang="en-US" dirty="0"/>
              <a:t>Conclusion</a:t>
            </a:r>
          </a:p>
        </p:txBody>
      </p:sp>
      <p:sp>
        <p:nvSpPr>
          <p:cNvPr id="4" name="Subtitle 3">
            <a:extLst>
              <a:ext uri="{FF2B5EF4-FFF2-40B4-BE49-F238E27FC236}">
                <a16:creationId xmlns:a16="http://schemas.microsoft.com/office/drawing/2014/main" id="{1E4A6505-FE5F-4E31-523E-7AE90F0B4B9C}"/>
              </a:ext>
            </a:extLst>
          </p:cNvPr>
          <p:cNvSpPr>
            <a:spLocks noGrp="1"/>
          </p:cNvSpPr>
          <p:nvPr>
            <p:ph type="subTitle" idx="1"/>
          </p:nvPr>
        </p:nvSpPr>
        <p:spPr/>
        <p:txBody>
          <a:bodyPr/>
          <a:lstStyle/>
          <a:p>
            <a:r>
              <a:rPr lang="en-US" dirty="0"/>
              <a:t>What have we learned?</a:t>
            </a:r>
          </a:p>
        </p:txBody>
      </p:sp>
    </p:spTree>
    <p:extLst>
      <p:ext uri="{BB962C8B-B14F-4D97-AF65-F5344CB8AC3E}">
        <p14:creationId xmlns:p14="http://schemas.microsoft.com/office/powerpoint/2010/main" val="1918313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D1637AD-D1B1-7555-DEF7-EFFE98013806}"/>
              </a:ext>
            </a:extLst>
          </p:cNvPr>
          <p:cNvSpPr>
            <a:spLocks noGrp="1"/>
          </p:cNvSpPr>
          <p:nvPr>
            <p:ph idx="1"/>
          </p:nvPr>
        </p:nvSpPr>
        <p:spPr/>
        <p:txBody>
          <a:bodyPr/>
          <a:lstStyle/>
          <a:p>
            <a:endParaRPr lang="en-US"/>
          </a:p>
        </p:txBody>
      </p:sp>
      <p:sp>
        <p:nvSpPr>
          <p:cNvPr id="2" name="Title 1">
            <a:extLst>
              <a:ext uri="{FF2B5EF4-FFF2-40B4-BE49-F238E27FC236}">
                <a16:creationId xmlns:a16="http://schemas.microsoft.com/office/drawing/2014/main" id="{87C06667-5959-7D03-6A82-FAD8630572BB}"/>
              </a:ext>
            </a:extLst>
          </p:cNvPr>
          <p:cNvSpPr>
            <a:spLocks noGrp="1"/>
          </p:cNvSpPr>
          <p:nvPr>
            <p:ph type="title"/>
          </p:nvPr>
        </p:nvSpPr>
        <p:spPr/>
        <p:txBody>
          <a:bodyPr/>
          <a:lstStyle/>
          <a:p>
            <a:r>
              <a:rPr lang="en-US" dirty="0"/>
              <a:t>Creating a</a:t>
            </a:r>
            <a:br>
              <a:rPr lang="en-US" dirty="0"/>
            </a:br>
            <a:r>
              <a:rPr lang="en-US" dirty="0"/>
              <a:t>Simple Bar Chart</a:t>
            </a:r>
          </a:p>
        </p:txBody>
      </p:sp>
      <p:sp>
        <p:nvSpPr>
          <p:cNvPr id="5" name="Text Placeholder 4">
            <a:extLst>
              <a:ext uri="{FF2B5EF4-FFF2-40B4-BE49-F238E27FC236}">
                <a16:creationId xmlns:a16="http://schemas.microsoft.com/office/drawing/2014/main" id="{E18AF6F0-5706-B5CD-471D-AF769137B6D9}"/>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0854251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BA7C4-5F98-C5E9-C837-17CBDF75A666}"/>
              </a:ext>
            </a:extLst>
          </p:cNvPr>
          <p:cNvSpPr>
            <a:spLocks noGrp="1"/>
          </p:cNvSpPr>
          <p:nvPr>
            <p:ph type="title"/>
          </p:nvPr>
        </p:nvSpPr>
        <p:spPr/>
        <p:txBody>
          <a:bodyPr/>
          <a:lstStyle/>
          <a:p>
            <a:r>
              <a:rPr lang="en-US" dirty="0"/>
              <a:t>SGPLOT vs. GTL</a:t>
            </a:r>
          </a:p>
        </p:txBody>
      </p:sp>
      <p:sp>
        <p:nvSpPr>
          <p:cNvPr id="3" name="Text Placeholder 2">
            <a:extLst>
              <a:ext uri="{FF2B5EF4-FFF2-40B4-BE49-F238E27FC236}">
                <a16:creationId xmlns:a16="http://schemas.microsoft.com/office/drawing/2014/main" id="{95C60EB0-EB88-F9D1-5C3F-ADE11DE42DFD}"/>
              </a:ext>
            </a:extLst>
          </p:cNvPr>
          <p:cNvSpPr>
            <a:spLocks noGrp="1"/>
          </p:cNvSpPr>
          <p:nvPr>
            <p:ph type="body" idx="1"/>
          </p:nvPr>
        </p:nvSpPr>
        <p:spPr/>
        <p:txBody>
          <a:bodyPr/>
          <a:lstStyle/>
          <a:p>
            <a:r>
              <a:rPr lang="en-US" b="1" dirty="0"/>
              <a:t>SGPLOT</a:t>
            </a:r>
          </a:p>
        </p:txBody>
      </p:sp>
      <p:sp>
        <p:nvSpPr>
          <p:cNvPr id="4" name="Content Placeholder 3">
            <a:extLst>
              <a:ext uri="{FF2B5EF4-FFF2-40B4-BE49-F238E27FC236}">
                <a16:creationId xmlns:a16="http://schemas.microsoft.com/office/drawing/2014/main" id="{12D3FAF8-E2DF-266C-D205-CE19EDFBD775}"/>
              </a:ext>
            </a:extLst>
          </p:cNvPr>
          <p:cNvSpPr>
            <a:spLocks noGrp="1"/>
          </p:cNvSpPr>
          <p:nvPr>
            <p:ph sz="half" idx="2"/>
          </p:nvPr>
        </p:nvSpPr>
        <p:spPr>
          <a:xfrm>
            <a:off x="1097280" y="2582334"/>
            <a:ext cx="4937760" cy="3743310"/>
          </a:xfrm>
        </p:spPr>
        <p:txBody>
          <a:bodyPr>
            <a:normAutofit/>
          </a:bodyPr>
          <a:lstStyle/>
          <a:p>
            <a:r>
              <a:rPr lang="en-US" b="1" dirty="0"/>
              <a:t>Advantages:</a:t>
            </a:r>
          </a:p>
          <a:p>
            <a:pPr lvl="1"/>
            <a:r>
              <a:rPr lang="en-US" b="1" dirty="0"/>
              <a:t>Simple syntax</a:t>
            </a:r>
          </a:p>
          <a:p>
            <a:pPr lvl="1"/>
            <a:r>
              <a:rPr lang="en-US" b="1" dirty="0"/>
              <a:t>Ideal for simple graphs</a:t>
            </a:r>
          </a:p>
          <a:p>
            <a:pPr lvl="1"/>
            <a:r>
              <a:rPr lang="en-US" b="1" dirty="0"/>
              <a:t>Inset table directly into graph</a:t>
            </a:r>
          </a:p>
          <a:p>
            <a:pPr lvl="1"/>
            <a:endParaRPr lang="en-US" b="1" dirty="0"/>
          </a:p>
          <a:p>
            <a:r>
              <a:rPr lang="en-US" b="1" dirty="0"/>
              <a:t>Disadvantages:</a:t>
            </a:r>
          </a:p>
          <a:p>
            <a:pPr lvl="1"/>
            <a:r>
              <a:rPr lang="en-US" b="1" dirty="0"/>
              <a:t>Hard to have titles and footnotes within the graph area and outside the graph area</a:t>
            </a:r>
          </a:p>
          <a:p>
            <a:pPr lvl="1"/>
            <a:r>
              <a:rPr lang="en-US" b="1" dirty="0"/>
              <a:t>Can’t place a table outside of the graph</a:t>
            </a:r>
          </a:p>
          <a:p>
            <a:pPr marL="201168" lvl="1" indent="0">
              <a:buNone/>
            </a:pPr>
            <a:r>
              <a:rPr lang="en-US" b="1" dirty="0"/>
              <a:t>	</a:t>
            </a:r>
          </a:p>
          <a:p>
            <a:endParaRPr lang="en-US" b="1" dirty="0"/>
          </a:p>
        </p:txBody>
      </p:sp>
      <p:sp>
        <p:nvSpPr>
          <p:cNvPr id="5" name="Text Placeholder 4">
            <a:extLst>
              <a:ext uri="{FF2B5EF4-FFF2-40B4-BE49-F238E27FC236}">
                <a16:creationId xmlns:a16="http://schemas.microsoft.com/office/drawing/2014/main" id="{E8EFDF05-980E-6FAA-5E19-76A0923F94FD}"/>
              </a:ext>
            </a:extLst>
          </p:cNvPr>
          <p:cNvSpPr>
            <a:spLocks noGrp="1"/>
          </p:cNvSpPr>
          <p:nvPr>
            <p:ph type="body" sz="quarter" idx="3"/>
          </p:nvPr>
        </p:nvSpPr>
        <p:spPr/>
        <p:txBody>
          <a:bodyPr/>
          <a:lstStyle/>
          <a:p>
            <a:r>
              <a:rPr lang="en-US" b="1" dirty="0"/>
              <a:t>GTL</a:t>
            </a:r>
          </a:p>
        </p:txBody>
      </p:sp>
      <p:sp>
        <p:nvSpPr>
          <p:cNvPr id="6" name="Content Placeholder 5">
            <a:extLst>
              <a:ext uri="{FF2B5EF4-FFF2-40B4-BE49-F238E27FC236}">
                <a16:creationId xmlns:a16="http://schemas.microsoft.com/office/drawing/2014/main" id="{8F5C4761-6F46-11FA-308B-CB6F17D002AB}"/>
              </a:ext>
            </a:extLst>
          </p:cNvPr>
          <p:cNvSpPr>
            <a:spLocks noGrp="1"/>
          </p:cNvSpPr>
          <p:nvPr>
            <p:ph sz="quarter" idx="4"/>
          </p:nvPr>
        </p:nvSpPr>
        <p:spPr/>
        <p:txBody>
          <a:bodyPr>
            <a:normAutofit/>
          </a:bodyPr>
          <a:lstStyle/>
          <a:p>
            <a:r>
              <a:rPr lang="en-US" b="1" dirty="0"/>
              <a:t>Advantages:</a:t>
            </a:r>
          </a:p>
          <a:p>
            <a:pPr lvl="1"/>
            <a:r>
              <a:rPr lang="en-US" b="1" dirty="0"/>
              <a:t>Embed titles and footnotes within graph area </a:t>
            </a:r>
            <a:r>
              <a:rPr lang="en-US" b="1"/>
              <a:t>and outside the graph area</a:t>
            </a:r>
            <a:endParaRPr lang="en-US" b="1" dirty="0"/>
          </a:p>
          <a:p>
            <a:pPr lvl="1"/>
            <a:r>
              <a:rPr lang="en-US" b="1" dirty="0"/>
              <a:t>Ideal for complex graphs</a:t>
            </a:r>
          </a:p>
          <a:p>
            <a:pPr lvl="1"/>
            <a:r>
              <a:rPr lang="en-US" b="1" dirty="0"/>
              <a:t>Different techniques to inset table directly into graph</a:t>
            </a:r>
          </a:p>
          <a:p>
            <a:pPr lvl="1"/>
            <a:endParaRPr lang="en-US" b="1" dirty="0"/>
          </a:p>
          <a:p>
            <a:r>
              <a:rPr lang="en-US" b="1" dirty="0"/>
              <a:t>Disadvantages:</a:t>
            </a:r>
          </a:p>
          <a:p>
            <a:pPr lvl="1"/>
            <a:r>
              <a:rPr lang="en-US" b="1" dirty="0"/>
              <a:t>Complex syntax</a:t>
            </a:r>
          </a:p>
        </p:txBody>
      </p:sp>
    </p:spTree>
    <p:extLst>
      <p:ext uri="{BB962C8B-B14F-4D97-AF65-F5344CB8AC3E}">
        <p14:creationId xmlns:p14="http://schemas.microsoft.com/office/powerpoint/2010/main" val="35511927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75C9F7-3E39-3A94-A05F-BD0066309E67}"/>
              </a:ext>
            </a:extLst>
          </p:cNvPr>
          <p:cNvSpPr>
            <a:spLocks noGrp="1"/>
          </p:cNvSpPr>
          <p:nvPr>
            <p:ph type="body" sz="quarter" idx="13"/>
          </p:nvPr>
        </p:nvSpPr>
        <p:spPr/>
        <p:txBody>
          <a:bodyPr>
            <a:normAutofit lnSpcReduction="10000"/>
          </a:bodyPr>
          <a:lstStyle/>
          <a:p>
            <a:r>
              <a:rPr lang="en-US" b="1" dirty="0"/>
              <a:t>Richann Jean Watson</a:t>
            </a:r>
          </a:p>
          <a:p>
            <a:r>
              <a:rPr lang="en-US" b="1" dirty="0">
                <a:hlinkClick r:id="rId2"/>
              </a:rPr>
              <a:t>richann.watson@datarichconsulting.com</a:t>
            </a:r>
            <a:endParaRPr lang="en-US" b="1" dirty="0"/>
          </a:p>
          <a:p>
            <a:r>
              <a:rPr lang="en-US" b="1" dirty="0">
                <a:hlinkClick r:id="rId3"/>
              </a:rPr>
              <a:t>http://www.datarichconsulting.com/</a:t>
            </a:r>
            <a:endParaRPr lang="en-US" b="1" dirty="0"/>
          </a:p>
          <a:p>
            <a:r>
              <a:rPr lang="en-US" b="1" dirty="0">
                <a:hlinkClick r:id="rId4"/>
              </a:rPr>
              <a:t>https://www.linkedin.com/in/richann-watson-31435422/</a:t>
            </a:r>
            <a:r>
              <a:rPr lang="en-US" b="1" dirty="0"/>
              <a:t> </a:t>
            </a:r>
          </a:p>
          <a:p>
            <a:r>
              <a:rPr lang="en-US" b="1" dirty="0">
                <a:hlinkClick r:id="rId5"/>
              </a:rPr>
              <a:t>https://www.linkedin.com/company/datarich-consulting/</a:t>
            </a:r>
            <a:r>
              <a:rPr lang="en-US" b="1" dirty="0"/>
              <a:t> </a:t>
            </a:r>
          </a:p>
          <a:p>
            <a:endParaRPr lang="en-US" b="1" dirty="0"/>
          </a:p>
          <a:p>
            <a:endParaRPr lang="en-US" b="1" dirty="0"/>
          </a:p>
        </p:txBody>
      </p:sp>
      <p:sp>
        <p:nvSpPr>
          <p:cNvPr id="3" name="Text Placeholder 2">
            <a:extLst>
              <a:ext uri="{FF2B5EF4-FFF2-40B4-BE49-F238E27FC236}">
                <a16:creationId xmlns:a16="http://schemas.microsoft.com/office/drawing/2014/main" id="{50D41EB4-31FD-0666-6078-95CFFFF9B87E}"/>
              </a:ext>
            </a:extLst>
          </p:cNvPr>
          <p:cNvSpPr>
            <a:spLocks noGrp="1"/>
          </p:cNvSpPr>
          <p:nvPr>
            <p:ph type="body" sz="quarter" idx="14"/>
          </p:nvPr>
        </p:nvSpPr>
        <p:spPr/>
        <p:txBody>
          <a:bodyPr/>
          <a:lstStyle/>
          <a:p>
            <a:r>
              <a:rPr lang="en-US" b="1" dirty="0"/>
              <a:t>Josh M. Horstman</a:t>
            </a:r>
          </a:p>
          <a:p>
            <a:r>
              <a:rPr lang="en-US" b="1" dirty="0">
                <a:hlinkClick r:id="rId6"/>
              </a:rPr>
              <a:t>josh@nestedloopconsulting.com</a:t>
            </a:r>
            <a:r>
              <a:rPr lang="en-US" b="1" dirty="0"/>
              <a:t> </a:t>
            </a:r>
          </a:p>
        </p:txBody>
      </p:sp>
    </p:spTree>
    <p:extLst>
      <p:ext uri="{BB962C8B-B14F-4D97-AF65-F5344CB8AC3E}">
        <p14:creationId xmlns:p14="http://schemas.microsoft.com/office/powerpoint/2010/main" val="505521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D0D5A-FD2B-B743-E923-3A6579A25BF2}"/>
              </a:ext>
            </a:extLst>
          </p:cNvPr>
          <p:cNvSpPr>
            <a:spLocks noGrp="1"/>
          </p:cNvSpPr>
          <p:nvPr>
            <p:ph type="title"/>
          </p:nvPr>
        </p:nvSpPr>
        <p:spPr/>
        <p:txBody>
          <a:bodyPr/>
          <a:lstStyle/>
          <a:p>
            <a:r>
              <a:rPr lang="en-US" dirty="0"/>
              <a:t>References and </a:t>
            </a:r>
            <a:br>
              <a:rPr lang="en-US" dirty="0"/>
            </a:br>
            <a:r>
              <a:rPr lang="en-US" dirty="0"/>
              <a:t>Recommended Reading</a:t>
            </a:r>
          </a:p>
        </p:txBody>
      </p:sp>
      <p:sp>
        <p:nvSpPr>
          <p:cNvPr id="3" name="Content Placeholder 2">
            <a:extLst>
              <a:ext uri="{FF2B5EF4-FFF2-40B4-BE49-F238E27FC236}">
                <a16:creationId xmlns:a16="http://schemas.microsoft.com/office/drawing/2014/main" id="{F43108C3-4DC8-CDB8-27C6-18F5AAE19BA7}"/>
              </a:ext>
            </a:extLst>
          </p:cNvPr>
          <p:cNvSpPr>
            <a:spLocks noGrp="1"/>
          </p:cNvSpPr>
          <p:nvPr>
            <p:ph idx="1"/>
          </p:nvPr>
        </p:nvSpPr>
        <p:spPr>
          <a:xfrm>
            <a:off x="1097280" y="1845733"/>
            <a:ext cx="10058400" cy="4410687"/>
          </a:xfrm>
        </p:spPr>
        <p:txBody>
          <a:bodyPr>
            <a:normAutofit fontScale="85000" lnSpcReduction="10000"/>
          </a:bodyPr>
          <a:lstStyle/>
          <a:p>
            <a:r>
              <a:rPr lang="en-US" sz="1800" b="1" dirty="0">
                <a:effectLst/>
                <a:ea typeface="Calibri" panose="020F0502020204030204" pitchFamily="34" charset="0"/>
              </a:rPr>
              <a:t>Haworth, L. (2006). PROC TEMPLATE: The Basics. Proceedings of SUGI 31. San Francisco: SUGI. Retrieved from </a:t>
            </a:r>
            <a:r>
              <a:rPr lang="en-US" sz="1800" b="1" dirty="0">
                <a:effectLst/>
                <a:ea typeface="Calibri" panose="020F0502020204030204" pitchFamily="34" charset="0"/>
                <a:hlinkClick r:id="rId2"/>
              </a:rPr>
              <a:t>https://support.sas.com/resources/papers/proceedings/proceedings/sugi31/112-31.pdf</a:t>
            </a:r>
            <a:r>
              <a:rPr lang="en-US" sz="1800" b="1" dirty="0">
                <a:effectLst/>
                <a:ea typeface="Calibri" panose="020F0502020204030204" pitchFamily="34" charset="0"/>
              </a:rPr>
              <a:t>  </a:t>
            </a:r>
          </a:p>
          <a:p>
            <a:r>
              <a:rPr lang="en-US" sz="1800" b="1" dirty="0">
                <a:effectLst/>
                <a:ea typeface="Calibri" panose="020F0502020204030204" pitchFamily="34" charset="0"/>
              </a:rPr>
              <a:t>Heath, D. (2018). Diving Deep into SAS® ODS Graphics Styles. Proceedings of PharmaSUG. Seattle: PharmaSUG. Retrieved from </a:t>
            </a:r>
            <a:r>
              <a:rPr lang="en-US" sz="1800" b="1" dirty="0">
                <a:effectLst/>
                <a:ea typeface="Calibri" panose="020F0502020204030204" pitchFamily="34" charset="0"/>
                <a:hlinkClick r:id="rId3"/>
              </a:rPr>
              <a:t>https://www.pharmasug.org/proceedings/2018/DV/PharmaSUG-2018-DV02.pdf</a:t>
            </a:r>
            <a:r>
              <a:rPr lang="en-US" sz="1800" b="1" dirty="0">
                <a:effectLst/>
                <a:ea typeface="Calibri" panose="020F0502020204030204" pitchFamily="34" charset="0"/>
              </a:rPr>
              <a:t>  </a:t>
            </a:r>
          </a:p>
          <a:p>
            <a:r>
              <a:rPr lang="en-US" sz="1800" b="1" dirty="0">
                <a:effectLst/>
                <a:ea typeface="Calibri" panose="020F0502020204030204" pitchFamily="34" charset="0"/>
              </a:rPr>
              <a:t>Kriss Harris, R. W. (2020). SAS® Graphics for Clinical Trials by Example. Cary: SAS Institute Inc.</a:t>
            </a:r>
          </a:p>
          <a:p>
            <a:r>
              <a:rPr lang="en-US" sz="1800" b="1" dirty="0" err="1">
                <a:effectLst/>
                <a:ea typeface="Calibri" panose="020F0502020204030204" pitchFamily="34" charset="0"/>
              </a:rPr>
              <a:t>Kuhfeld</a:t>
            </a:r>
            <a:r>
              <a:rPr lang="en-US" sz="1800" b="1" dirty="0">
                <a:effectLst/>
                <a:ea typeface="Calibri" panose="020F0502020204030204" pitchFamily="34" charset="0"/>
              </a:rPr>
              <a:t>, W. (2015). Advanced ODS Graphics Examples. Cary: SAS Institute Inc. Retrieved from </a:t>
            </a:r>
            <a:r>
              <a:rPr lang="en-US" sz="1800" b="1" dirty="0">
                <a:effectLst/>
                <a:ea typeface="Calibri" panose="020F0502020204030204" pitchFamily="34" charset="0"/>
                <a:hlinkClick r:id="rId4"/>
              </a:rPr>
              <a:t>https://support.sas.com/documentation/prod-p/grstat/9.4/en/PDF/odsadvg.pdf</a:t>
            </a:r>
            <a:r>
              <a:rPr lang="en-US" sz="1800" b="1" dirty="0">
                <a:effectLst/>
                <a:ea typeface="Calibri" panose="020F0502020204030204" pitchFamily="34" charset="0"/>
              </a:rPr>
              <a:t>  </a:t>
            </a:r>
          </a:p>
          <a:p>
            <a:r>
              <a:rPr lang="en-US" sz="1800" b="1" dirty="0" err="1">
                <a:effectLst/>
                <a:ea typeface="Calibri" panose="020F0502020204030204" pitchFamily="34" charset="0"/>
              </a:rPr>
              <a:t>Kuhfeld</a:t>
            </a:r>
            <a:r>
              <a:rPr lang="en-US" sz="1800" b="1" dirty="0">
                <a:effectLst/>
                <a:ea typeface="Calibri" panose="020F0502020204030204" pitchFamily="34" charset="0"/>
              </a:rPr>
              <a:t>, W. (2016). Basic ODS Graphics Examples. Cary: SAS Institute Inc. Retrieved from </a:t>
            </a:r>
            <a:r>
              <a:rPr lang="en-US" sz="1800" b="1" dirty="0">
                <a:effectLst/>
                <a:ea typeface="Calibri" panose="020F0502020204030204" pitchFamily="34" charset="0"/>
                <a:hlinkClick r:id="rId5"/>
              </a:rPr>
              <a:t>http://support.sas.com/documentation/prod-p/grstat/9.4/en/PDF/odsbasicg.pdf</a:t>
            </a:r>
            <a:r>
              <a:rPr lang="en-US" sz="1800" b="1" dirty="0">
                <a:effectLst/>
                <a:ea typeface="Calibri" panose="020F0502020204030204" pitchFamily="34" charset="0"/>
              </a:rPr>
              <a:t> </a:t>
            </a:r>
          </a:p>
          <a:p>
            <a:r>
              <a:rPr lang="en-US" sz="1800" b="1" dirty="0">
                <a:effectLst/>
                <a:ea typeface="Calibri" panose="020F0502020204030204" pitchFamily="34" charset="0"/>
              </a:rPr>
              <a:t>Matange, S. (2013). Getting Started with the Graph Template Language in SAS®. Cary: SAS Institute Inc.</a:t>
            </a:r>
          </a:p>
          <a:p>
            <a:r>
              <a:rPr lang="en-US" sz="1800" b="1" dirty="0">
                <a:effectLst/>
                <a:ea typeface="Calibri" panose="020F0502020204030204" pitchFamily="34" charset="0"/>
              </a:rPr>
              <a:t>Matange, S. (2016). Clinical Graphs Using SAS®. Cary: SAS Institute Inc.</a:t>
            </a:r>
          </a:p>
          <a:p>
            <a:r>
              <a:rPr lang="en-US" sz="1800" b="1" dirty="0">
                <a:effectLst/>
                <a:ea typeface="Calibri" panose="020F0502020204030204" pitchFamily="34" charset="0"/>
              </a:rPr>
              <a:t>Sanjay Matange, D. H. (2019). Create A Combined Graph of Tumor Data. Proceedings of SAS Global Forum. Dallas: SAS Institute Inc. Retrieved from </a:t>
            </a:r>
            <a:r>
              <a:rPr lang="en-US" sz="1800" b="1" dirty="0">
                <a:effectLst/>
                <a:ea typeface="Calibri" panose="020F0502020204030204" pitchFamily="34" charset="0"/>
                <a:hlinkClick r:id="rId6"/>
              </a:rPr>
              <a:t>https://www.sas.com/content/dam/SAS/support/en/sas-global-forum-proceedings/2019/3143-2019.pdf</a:t>
            </a:r>
            <a:r>
              <a:rPr lang="en-US" sz="1800" b="1" dirty="0">
                <a:effectLst/>
                <a:ea typeface="Calibri" panose="020F0502020204030204" pitchFamily="34" charset="0"/>
              </a:rPr>
              <a:t>  </a:t>
            </a:r>
          </a:p>
        </p:txBody>
      </p:sp>
    </p:spTree>
    <p:extLst>
      <p:ext uri="{BB962C8B-B14F-4D97-AF65-F5344CB8AC3E}">
        <p14:creationId xmlns:p14="http://schemas.microsoft.com/office/powerpoint/2010/main" val="29168369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D0D5A-FD2B-B743-E923-3A6579A25BF2}"/>
              </a:ext>
            </a:extLst>
          </p:cNvPr>
          <p:cNvSpPr>
            <a:spLocks noGrp="1"/>
          </p:cNvSpPr>
          <p:nvPr>
            <p:ph type="title"/>
          </p:nvPr>
        </p:nvSpPr>
        <p:spPr/>
        <p:txBody>
          <a:bodyPr/>
          <a:lstStyle/>
          <a:p>
            <a:r>
              <a:rPr lang="en-US" dirty="0"/>
              <a:t>References and </a:t>
            </a:r>
            <a:br>
              <a:rPr lang="en-US" dirty="0"/>
            </a:br>
            <a:r>
              <a:rPr lang="en-US" dirty="0"/>
              <a:t>Recommended Reading</a:t>
            </a:r>
          </a:p>
        </p:txBody>
      </p:sp>
      <p:sp>
        <p:nvSpPr>
          <p:cNvPr id="3" name="Content Placeholder 2">
            <a:extLst>
              <a:ext uri="{FF2B5EF4-FFF2-40B4-BE49-F238E27FC236}">
                <a16:creationId xmlns:a16="http://schemas.microsoft.com/office/drawing/2014/main" id="{F43108C3-4DC8-CDB8-27C6-18F5AAE19BA7}"/>
              </a:ext>
            </a:extLst>
          </p:cNvPr>
          <p:cNvSpPr>
            <a:spLocks noGrp="1"/>
          </p:cNvSpPr>
          <p:nvPr>
            <p:ph idx="1"/>
          </p:nvPr>
        </p:nvSpPr>
        <p:spPr>
          <a:xfrm>
            <a:off x="1097279" y="1845734"/>
            <a:ext cx="10356783" cy="4374592"/>
          </a:xfrm>
        </p:spPr>
        <p:txBody>
          <a:bodyPr>
            <a:noAutofit/>
          </a:bodyPr>
          <a:lstStyle/>
          <a:p>
            <a:r>
              <a:rPr lang="en-US" sz="1500" b="1" dirty="0"/>
              <a:t>SAS Institute Inc. (2023, Jul 19). About the Drawing Space and Drawing Units. Retrieved Dec 2023, from SAS® 9.4 and SAS® Viya® 3.5 Programming Documentation: </a:t>
            </a:r>
            <a:r>
              <a:rPr lang="en-US" sz="1500" b="1" dirty="0">
                <a:hlinkClick r:id="rId2"/>
              </a:rPr>
              <a:t>https://documentation.sas.com/doc/en/pgmsascdc/9.4_3.5/grstatgraph/n1jn4duv8s510xn1y2nlbefm0p46.htm</a:t>
            </a:r>
            <a:r>
              <a:rPr lang="en-US" sz="1500" b="1" dirty="0"/>
              <a:t> </a:t>
            </a:r>
          </a:p>
          <a:p>
            <a:r>
              <a:rPr lang="en-US" sz="1500" b="1" dirty="0"/>
              <a:t>SAS Institute Inc. (2023, Jul 19). DRAWTEXT Statement. Retrieved Dec 2023, from SAS® 9.4 and SAS® Viya® 3.5 Programming Documentation: </a:t>
            </a:r>
            <a:r>
              <a:rPr lang="en-US" sz="1500" b="1" dirty="0">
                <a:hlinkClick r:id="rId3"/>
              </a:rPr>
              <a:t>https://documentation.sas.com/doc/en/pgmsascdc/9.4_3.5/grstatgraph/n0mngqruucae70n17d07ugtknu3g.htm#n1p67wdoi189fkn16c8vkq1wnqzp</a:t>
            </a:r>
            <a:r>
              <a:rPr lang="en-US" sz="1500" b="1" dirty="0"/>
              <a:t> </a:t>
            </a:r>
          </a:p>
          <a:p>
            <a:r>
              <a:rPr lang="en-US" sz="1500" b="1" dirty="0"/>
              <a:t>SAS Institute Inc. (2023, Jul 19). ENTRYTITLE Statement. Retrieved Dec 2023, from SAS® 9.4 and SAS® Viya® 3.5 Programming Documentation: </a:t>
            </a:r>
            <a:r>
              <a:rPr lang="en-US" sz="1500" b="1" dirty="0">
                <a:hlinkClick r:id="rId4"/>
              </a:rPr>
              <a:t>https://documentation.sas.com/doc/en/pgmsascdc/9.4_3.5/grstatgraph/n0zp1mg0ard2dan17sohm8jb773n.htm</a:t>
            </a:r>
            <a:r>
              <a:rPr lang="en-US" sz="1500" b="1" dirty="0"/>
              <a:t> </a:t>
            </a:r>
          </a:p>
          <a:p>
            <a:r>
              <a:rPr lang="en-US" sz="1500" b="1" dirty="0"/>
              <a:t>SAS Institute Inc. (2023, Jul 19). SGPLOT Procedure. Retrieved Dec 2023, from SAS® 9.4 and SAS® Viya® 3.5 Programming Documentation: </a:t>
            </a:r>
            <a:r>
              <a:rPr lang="en-US" sz="1500" b="1" dirty="0">
                <a:hlinkClick r:id="rId5"/>
              </a:rPr>
              <a:t>https://documentation.sas.com/doc/en/pgmsascdc/9.4_3.5/grstatproc/n0yjdd910dh59zn1toodgupaj4v9.htm</a:t>
            </a:r>
            <a:r>
              <a:rPr lang="en-US" sz="1500" b="1" dirty="0"/>
              <a:t> </a:t>
            </a:r>
          </a:p>
          <a:p>
            <a:r>
              <a:rPr lang="en-US" sz="1500" b="1" dirty="0"/>
              <a:t>Watson, R. (2019). Great Time to Learn GTL: A Step-by-Step Approach to Creating the Impossible. Proceedings of SAS Global Forum. Dallas: SAS Institute Inc. Retrieved from </a:t>
            </a:r>
            <a:r>
              <a:rPr lang="en-US" sz="1500" b="1" dirty="0">
                <a:hlinkClick r:id="rId6"/>
              </a:rPr>
              <a:t>https://www.sas.com/content/dam/SAS/support/en/sas-global-forum-proceedings/2019/3170-2019.pdf</a:t>
            </a:r>
            <a:r>
              <a:rPr lang="en-US" sz="1500" b="1" dirty="0"/>
              <a:t> </a:t>
            </a:r>
          </a:p>
        </p:txBody>
      </p:sp>
    </p:spTree>
    <p:extLst>
      <p:ext uri="{BB962C8B-B14F-4D97-AF65-F5344CB8AC3E}">
        <p14:creationId xmlns:p14="http://schemas.microsoft.com/office/powerpoint/2010/main" val="2674272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DE353D-2201-3ECD-D710-74EFF641E0BC}"/>
              </a:ext>
            </a:extLst>
          </p:cNvPr>
          <p:cNvPicPr>
            <a:picLocks noChangeAspect="1"/>
          </p:cNvPicPr>
          <p:nvPr/>
        </p:nvPicPr>
        <p:blipFill>
          <a:blip r:embed="rId3"/>
          <a:stretch>
            <a:fillRect/>
          </a:stretch>
        </p:blipFill>
        <p:spPr>
          <a:xfrm>
            <a:off x="1682368" y="1879710"/>
            <a:ext cx="3302718" cy="2140027"/>
          </a:xfrm>
          <a:prstGeom prst="rect">
            <a:avLst/>
          </a:prstGeom>
        </p:spPr>
      </p:pic>
      <p:pic>
        <p:nvPicPr>
          <p:cNvPr id="5" name="Picture 4">
            <a:extLst>
              <a:ext uri="{FF2B5EF4-FFF2-40B4-BE49-F238E27FC236}">
                <a16:creationId xmlns:a16="http://schemas.microsoft.com/office/drawing/2014/main" id="{DDD23D51-9328-852C-CAAB-A93627B5B7CD}"/>
              </a:ext>
            </a:extLst>
          </p:cNvPr>
          <p:cNvPicPr>
            <a:picLocks noChangeAspect="1"/>
          </p:cNvPicPr>
          <p:nvPr/>
        </p:nvPicPr>
        <p:blipFill>
          <a:blip r:embed="rId4"/>
          <a:stretch>
            <a:fillRect/>
          </a:stretch>
        </p:blipFill>
        <p:spPr>
          <a:xfrm>
            <a:off x="1682369" y="4050627"/>
            <a:ext cx="3302717" cy="2140026"/>
          </a:xfrm>
          <a:prstGeom prst="rect">
            <a:avLst/>
          </a:prstGeom>
        </p:spPr>
      </p:pic>
      <p:pic>
        <p:nvPicPr>
          <p:cNvPr id="7" name="Picture 6">
            <a:extLst>
              <a:ext uri="{FF2B5EF4-FFF2-40B4-BE49-F238E27FC236}">
                <a16:creationId xmlns:a16="http://schemas.microsoft.com/office/drawing/2014/main" id="{8CD11CE5-366A-847D-6EE4-125E07F7BE03}"/>
              </a:ext>
            </a:extLst>
          </p:cNvPr>
          <p:cNvPicPr>
            <a:picLocks noChangeAspect="1"/>
          </p:cNvPicPr>
          <p:nvPr/>
        </p:nvPicPr>
        <p:blipFill>
          <a:blip r:embed="rId5"/>
          <a:stretch>
            <a:fillRect/>
          </a:stretch>
        </p:blipFill>
        <p:spPr>
          <a:xfrm>
            <a:off x="7200033" y="1879710"/>
            <a:ext cx="3182860" cy="2062364"/>
          </a:xfrm>
          <a:prstGeom prst="rect">
            <a:avLst/>
          </a:prstGeom>
        </p:spPr>
      </p:pic>
      <p:pic>
        <p:nvPicPr>
          <p:cNvPr id="9" name="Picture 8">
            <a:extLst>
              <a:ext uri="{FF2B5EF4-FFF2-40B4-BE49-F238E27FC236}">
                <a16:creationId xmlns:a16="http://schemas.microsoft.com/office/drawing/2014/main" id="{79BD72A4-1130-F0E0-9726-5EC99F48381C}"/>
              </a:ext>
            </a:extLst>
          </p:cNvPr>
          <p:cNvPicPr>
            <a:picLocks noChangeAspect="1"/>
          </p:cNvPicPr>
          <p:nvPr/>
        </p:nvPicPr>
        <p:blipFill>
          <a:blip r:embed="rId6"/>
          <a:stretch>
            <a:fillRect/>
          </a:stretch>
        </p:blipFill>
        <p:spPr>
          <a:xfrm>
            <a:off x="7206915" y="4091688"/>
            <a:ext cx="3175978" cy="2057905"/>
          </a:xfrm>
          <a:prstGeom prst="rect">
            <a:avLst/>
          </a:prstGeom>
        </p:spPr>
      </p:pic>
      <p:sp>
        <p:nvSpPr>
          <p:cNvPr id="11" name="TextBox 10">
            <a:extLst>
              <a:ext uri="{FF2B5EF4-FFF2-40B4-BE49-F238E27FC236}">
                <a16:creationId xmlns:a16="http://schemas.microsoft.com/office/drawing/2014/main" id="{EFB8E617-9AEF-DB1B-9AE3-47EB79BD1730}"/>
              </a:ext>
            </a:extLst>
          </p:cNvPr>
          <p:cNvSpPr txBox="1"/>
          <p:nvPr/>
        </p:nvSpPr>
        <p:spPr>
          <a:xfrm>
            <a:off x="809124" y="6488668"/>
            <a:ext cx="10753224" cy="369332"/>
          </a:xfrm>
          <a:prstGeom prst="rect">
            <a:avLst/>
          </a:prstGeom>
          <a:noFill/>
        </p:spPr>
        <p:txBody>
          <a:bodyPr wrap="square">
            <a:spAutoFit/>
          </a:bodyPr>
          <a:lstStyle/>
          <a:p>
            <a:pPr algn="ctr"/>
            <a:r>
              <a:rPr lang="en-US" sz="1800" b="1" dirty="0">
                <a:effectLst/>
                <a:ea typeface="Calibri" panose="020F0502020204030204" pitchFamily="34" charset="0"/>
              </a:rPr>
              <a:t>Images taken from </a:t>
            </a:r>
            <a:r>
              <a:rPr lang="en-US" sz="1800" b="1" i="1" dirty="0">
                <a:effectLst/>
                <a:ea typeface="Calibri" panose="020F0502020204030204" pitchFamily="34" charset="0"/>
              </a:rPr>
              <a:t>SAS® Graphics for Clinical Trials by Example </a:t>
            </a:r>
            <a:r>
              <a:rPr lang="en-US" sz="1800" b="1" dirty="0">
                <a:effectLst/>
                <a:ea typeface="Calibri" panose="020F0502020204030204" pitchFamily="34" charset="0"/>
              </a:rPr>
              <a:t>written by Kriss Harris and Richann Watson</a:t>
            </a:r>
            <a:endParaRPr lang="en-US" dirty="0"/>
          </a:p>
        </p:txBody>
      </p:sp>
      <p:sp>
        <p:nvSpPr>
          <p:cNvPr id="12" name="Title 11">
            <a:extLst>
              <a:ext uri="{FF2B5EF4-FFF2-40B4-BE49-F238E27FC236}">
                <a16:creationId xmlns:a16="http://schemas.microsoft.com/office/drawing/2014/main" id="{878A053E-FDC8-D774-847E-30B10194D662}"/>
              </a:ext>
            </a:extLst>
          </p:cNvPr>
          <p:cNvSpPr>
            <a:spLocks noGrp="1"/>
          </p:cNvSpPr>
          <p:nvPr>
            <p:ph type="title"/>
          </p:nvPr>
        </p:nvSpPr>
        <p:spPr/>
        <p:txBody>
          <a:bodyPr/>
          <a:lstStyle/>
          <a:p>
            <a:r>
              <a:rPr lang="en-US" dirty="0"/>
              <a:t>Understanding </a:t>
            </a:r>
            <a:r>
              <a:rPr lang="en-US" dirty="0" err="1"/>
              <a:t>Drawspace</a:t>
            </a:r>
            <a:endParaRPr lang="en-US" dirty="0"/>
          </a:p>
        </p:txBody>
      </p:sp>
    </p:spTree>
    <p:extLst>
      <p:ext uri="{BB962C8B-B14F-4D97-AF65-F5344CB8AC3E}">
        <p14:creationId xmlns:p14="http://schemas.microsoft.com/office/powerpoint/2010/main" val="3057603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39B7F80-FC21-E460-AE25-228FF2CFCCDD}"/>
              </a:ext>
            </a:extLst>
          </p:cNvPr>
          <p:cNvSpPr>
            <a:spLocks noGrp="1"/>
          </p:cNvSpPr>
          <p:nvPr>
            <p:ph type="title"/>
          </p:nvPr>
        </p:nvSpPr>
        <p:spPr/>
        <p:txBody>
          <a:bodyPr/>
          <a:lstStyle/>
          <a:p>
            <a:r>
              <a:rPr lang="en-US" dirty="0"/>
              <a:t>Step 1: Creating a Simple Bar Chart</a:t>
            </a:r>
          </a:p>
        </p:txBody>
      </p:sp>
      <p:pic>
        <p:nvPicPr>
          <p:cNvPr id="12" name="Picture 11" descr="A bar chart with numbers and a bar chart&#10;&#10;Description automatically generated">
            <a:extLst>
              <a:ext uri="{FF2B5EF4-FFF2-40B4-BE49-F238E27FC236}">
                <a16:creationId xmlns:a16="http://schemas.microsoft.com/office/drawing/2014/main" id="{E9CD073D-83AB-C4B7-5992-13AC6CD9C564}"/>
              </a:ext>
            </a:extLst>
          </p:cNvPr>
          <p:cNvPicPr>
            <a:picLocks noChangeAspect="1"/>
          </p:cNvPicPr>
          <p:nvPr/>
        </p:nvPicPr>
        <p:blipFill>
          <a:blip r:embed="rId3"/>
          <a:stretch>
            <a:fillRect/>
          </a:stretch>
        </p:blipFill>
        <p:spPr>
          <a:xfrm>
            <a:off x="2614599" y="104775"/>
            <a:ext cx="6962802" cy="5356746"/>
          </a:xfrm>
          <a:prstGeom prst="rect">
            <a:avLst/>
          </a:prstGeom>
        </p:spPr>
      </p:pic>
    </p:spTree>
    <p:extLst>
      <p:ext uri="{BB962C8B-B14F-4D97-AF65-F5344CB8AC3E}">
        <p14:creationId xmlns:p14="http://schemas.microsoft.com/office/powerpoint/2010/main" val="67772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80DD-C99D-737F-70F0-472B9A04893C}"/>
              </a:ext>
            </a:extLst>
          </p:cNvPr>
          <p:cNvSpPr>
            <a:spLocks noGrp="1"/>
          </p:cNvSpPr>
          <p:nvPr>
            <p:ph type="title"/>
          </p:nvPr>
        </p:nvSpPr>
        <p:spPr/>
        <p:txBody>
          <a:bodyPr/>
          <a:lstStyle/>
          <a:p>
            <a:r>
              <a:rPr lang="en-US" dirty="0"/>
              <a:t>Exercise 1a - Using SGPLOT</a:t>
            </a:r>
          </a:p>
        </p:txBody>
      </p:sp>
      <p:sp>
        <p:nvSpPr>
          <p:cNvPr id="4" name="TextBox 3">
            <a:extLst>
              <a:ext uri="{FF2B5EF4-FFF2-40B4-BE49-F238E27FC236}">
                <a16:creationId xmlns:a16="http://schemas.microsoft.com/office/drawing/2014/main" id="{0C321427-A61B-84DC-C34C-442BEC09DE49}"/>
              </a:ext>
            </a:extLst>
          </p:cNvPr>
          <p:cNvSpPr txBox="1"/>
          <p:nvPr/>
        </p:nvSpPr>
        <p:spPr>
          <a:xfrm>
            <a:off x="263951" y="1774098"/>
            <a:ext cx="11679810" cy="3754874"/>
          </a:xfrm>
          <a:prstGeom prst="rect">
            <a:avLst/>
          </a:prstGeom>
          <a:noFill/>
        </p:spPr>
        <p:txBody>
          <a:bodyPr wrap="square">
            <a:spAutoFit/>
          </a:bodyPr>
          <a:lstStyle/>
          <a:p>
            <a:r>
              <a:rPr lang="en-US" sz="2000" b="1" dirty="0">
                <a:solidFill>
                  <a:srgbClr val="0000FF"/>
                </a:solidFill>
                <a:latin typeface="Courier New" panose="02070309020205020404" pitchFamily="49" charset="0"/>
              </a:rPr>
              <a:t>title</a:t>
            </a:r>
            <a:r>
              <a:rPr lang="en-US" sz="2000" b="1" dirty="0">
                <a:solidFill>
                  <a:srgbClr val="000000"/>
                </a:solidFill>
                <a:latin typeface="Courier New" panose="02070309020205020404" pitchFamily="49" charset="0"/>
              </a:rPr>
              <a:t> </a:t>
            </a:r>
            <a:r>
              <a:rPr lang="en-US" sz="2000" b="1" dirty="0">
                <a:solidFill>
                  <a:srgbClr val="800080"/>
                </a:solidFill>
                <a:latin typeface="Courier New" panose="02070309020205020404" pitchFamily="49" charset="0"/>
              </a:rPr>
              <a:t>"Bar Chart by Treatment for Percent of Patients with Dermatologic Event - &amp;</a:t>
            </a:r>
            <a:r>
              <a:rPr lang="en-US" sz="2000" b="1" dirty="0" err="1">
                <a:solidFill>
                  <a:srgbClr val="800080"/>
                </a:solidFill>
                <a:latin typeface="Courier New" panose="02070309020205020404" pitchFamily="49" charset="0"/>
              </a:rPr>
              <a:t>pgmname</a:t>
            </a:r>
            <a:r>
              <a:rPr lang="en-US" sz="2000" b="1" dirty="0">
                <a:solidFill>
                  <a:srgbClr val="800080"/>
                </a:solidFill>
                <a:latin typeface="Courier New" panose="02070309020205020404" pitchFamily="49" charset="0"/>
              </a:rPr>
              <a:t>"</a:t>
            </a:r>
            <a:r>
              <a:rPr lang="en-US" sz="2000" b="1" dirty="0">
                <a:solidFill>
                  <a:srgbClr val="000000"/>
                </a:solidFill>
                <a:latin typeface="Courier New" panose="02070309020205020404" pitchFamily="49" charset="0"/>
              </a:rPr>
              <a:t>;</a:t>
            </a:r>
          </a:p>
          <a:p>
            <a:r>
              <a:rPr lang="en-US" sz="2000" b="1" dirty="0">
                <a:solidFill>
                  <a:srgbClr val="0000FF"/>
                </a:solidFill>
                <a:latin typeface="Courier New" panose="02070309020205020404" pitchFamily="49" charset="0"/>
              </a:rPr>
              <a:t>footnote</a:t>
            </a:r>
            <a:r>
              <a:rPr lang="en-US" sz="2000" b="1" dirty="0">
                <a:solidFill>
                  <a:srgbClr val="000000"/>
                </a:solidFill>
                <a:latin typeface="Courier New" panose="02070309020205020404" pitchFamily="49" charset="0"/>
              </a:rPr>
              <a:t> </a:t>
            </a:r>
            <a:r>
              <a:rPr lang="en-US" sz="2000" b="1" dirty="0">
                <a:solidFill>
                  <a:srgbClr val="800080"/>
                </a:solidFill>
                <a:latin typeface="Courier New" panose="02070309020205020404" pitchFamily="49" charset="0"/>
              </a:rPr>
              <a:t>"SGPLOT - Bar Chart Component Only"</a:t>
            </a:r>
            <a:r>
              <a:rPr lang="en-US" sz="2000" b="1" dirty="0">
                <a:solidFill>
                  <a:srgbClr val="000000"/>
                </a:solidFill>
                <a:latin typeface="Courier New" panose="02070309020205020404" pitchFamily="49" charset="0"/>
              </a:rPr>
              <a:t>;</a:t>
            </a:r>
          </a:p>
          <a:p>
            <a:endParaRPr lang="en-US" sz="2000" b="1" dirty="0">
              <a:solidFill>
                <a:srgbClr val="000000"/>
              </a:solidFill>
              <a:latin typeface="Courier New" panose="02070309020205020404" pitchFamily="49" charset="0"/>
            </a:endParaRPr>
          </a:p>
          <a:p>
            <a:r>
              <a:rPr lang="en-US" sz="2000" b="1" dirty="0">
                <a:solidFill>
                  <a:srgbClr val="000080"/>
                </a:solidFill>
                <a:latin typeface="Courier New" panose="02070309020205020404" pitchFamily="49" charset="0"/>
              </a:rPr>
              <a:t>proc</a:t>
            </a:r>
            <a:r>
              <a:rPr lang="en-US" sz="2000" b="1" dirty="0">
                <a:solidFill>
                  <a:srgbClr val="000000"/>
                </a:solidFill>
                <a:latin typeface="Courier New" panose="02070309020205020404" pitchFamily="49" charset="0"/>
              </a:rPr>
              <a:t> </a:t>
            </a:r>
            <a:r>
              <a:rPr lang="en-US" sz="2000" b="1" dirty="0" err="1">
                <a:solidFill>
                  <a:srgbClr val="000080"/>
                </a:solidFill>
                <a:latin typeface="Courier New" panose="02070309020205020404" pitchFamily="49" charset="0"/>
              </a:rPr>
              <a:t>sgplot</a:t>
            </a:r>
            <a:r>
              <a:rPr lang="en-US" sz="2000" b="1"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data</a:t>
            </a:r>
            <a:r>
              <a:rPr lang="en-US" sz="2000" b="1" dirty="0">
                <a:solidFill>
                  <a:srgbClr val="000000"/>
                </a:solidFill>
                <a:latin typeface="Courier New" panose="02070309020205020404" pitchFamily="49" charset="0"/>
              </a:rPr>
              <a:t> = OUTD.TRTPCT;</a:t>
            </a:r>
          </a:p>
          <a:p>
            <a:r>
              <a:rPr lang="da-DK" sz="2000" b="1" dirty="0">
                <a:solidFill>
                  <a:srgbClr val="000000"/>
                </a:solidFill>
                <a:latin typeface="Courier New" panose="02070309020205020404" pitchFamily="49" charset="0"/>
              </a:rPr>
              <a:t>   </a:t>
            </a:r>
            <a:r>
              <a:rPr lang="da-DK" sz="2000" b="1" dirty="0">
                <a:solidFill>
                  <a:srgbClr val="0000FF"/>
                </a:solidFill>
                <a:latin typeface="Courier New" panose="02070309020205020404" pitchFamily="49" charset="0"/>
              </a:rPr>
              <a:t>format</a:t>
            </a:r>
            <a:r>
              <a:rPr lang="da-DK" sz="2000" b="1" dirty="0">
                <a:solidFill>
                  <a:srgbClr val="000000"/>
                </a:solidFill>
                <a:latin typeface="Courier New" panose="02070309020205020404" pitchFamily="49" charset="0"/>
              </a:rPr>
              <a:t> TRTAN </a:t>
            </a:r>
            <a:r>
              <a:rPr lang="da-DK" sz="2000" b="1" dirty="0">
                <a:solidFill>
                  <a:srgbClr val="08726D"/>
                </a:solidFill>
                <a:latin typeface="Courier New" panose="02070309020205020404" pitchFamily="49" charset="0"/>
              </a:rPr>
              <a:t>trt.</a:t>
            </a:r>
            <a:r>
              <a:rPr lang="da-DK" sz="2000" b="1" dirty="0">
                <a:solidFill>
                  <a:srgbClr val="000000"/>
                </a:solidFill>
                <a:latin typeface="Courier New" panose="02070309020205020404" pitchFamily="49" charset="0"/>
              </a:rPr>
              <a:t> PCT_ROW </a:t>
            </a:r>
            <a:r>
              <a:rPr lang="da-DK" sz="2000" b="1" dirty="0">
                <a:solidFill>
                  <a:srgbClr val="08726D"/>
                </a:solidFill>
                <a:latin typeface="Courier New" panose="02070309020205020404" pitchFamily="49" charset="0"/>
              </a:rPr>
              <a:t>pctfmt.</a:t>
            </a:r>
            <a:r>
              <a:rPr lang="da-DK" sz="2000" b="1" dirty="0">
                <a:solidFill>
                  <a:srgbClr val="000000"/>
                </a:solidFill>
                <a:latin typeface="Courier New" panose="02070309020205020404" pitchFamily="49" charset="0"/>
              </a:rPr>
              <a:t>; </a:t>
            </a:r>
          </a:p>
          <a:p>
            <a:r>
              <a:rPr lang="en-US" sz="2000" b="1" dirty="0">
                <a:solidFill>
                  <a:srgbClr val="000000"/>
                </a:solidFill>
                <a:latin typeface="Courier New" panose="02070309020205020404" pitchFamily="49" charset="0"/>
              </a:rPr>
              <a:t>   </a:t>
            </a:r>
            <a:r>
              <a:rPr lang="en-US" sz="2000" b="1" dirty="0" err="1">
                <a:solidFill>
                  <a:srgbClr val="0000FF"/>
                </a:solidFill>
                <a:latin typeface="Courier New" panose="02070309020205020404" pitchFamily="49" charset="0"/>
              </a:rPr>
              <a:t>xaxis</a:t>
            </a:r>
            <a:r>
              <a:rPr lang="en-US" sz="2000" b="1"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type</a:t>
            </a:r>
            <a:r>
              <a:rPr lang="en-US" sz="2000" b="1" dirty="0">
                <a:solidFill>
                  <a:srgbClr val="000000"/>
                </a:solidFill>
                <a:latin typeface="Courier New" panose="02070309020205020404" pitchFamily="49" charset="0"/>
              </a:rPr>
              <a:t> = discrete </a:t>
            </a:r>
            <a:r>
              <a:rPr lang="en-US" sz="2000" b="1" dirty="0">
                <a:solidFill>
                  <a:srgbClr val="0000FF"/>
                </a:solidFill>
                <a:latin typeface="Courier New" panose="02070309020205020404" pitchFamily="49" charset="0"/>
              </a:rPr>
              <a:t>label</a:t>
            </a:r>
            <a:r>
              <a:rPr lang="en-US" sz="2000" b="1" dirty="0">
                <a:solidFill>
                  <a:srgbClr val="000000"/>
                </a:solidFill>
                <a:latin typeface="Courier New" panose="02070309020205020404" pitchFamily="49" charset="0"/>
              </a:rPr>
              <a:t> = </a:t>
            </a:r>
            <a:r>
              <a:rPr lang="en-US" sz="2000" b="1" dirty="0">
                <a:solidFill>
                  <a:srgbClr val="800080"/>
                </a:solidFill>
                <a:latin typeface="Courier New" panose="02070309020205020404" pitchFamily="49" charset="0"/>
              </a:rPr>
              <a:t>" "</a:t>
            </a:r>
            <a:r>
              <a:rPr lang="en-US" sz="2000" b="1" dirty="0">
                <a:solidFill>
                  <a:srgbClr val="000000"/>
                </a:solidFill>
                <a:latin typeface="Courier New" panose="02070309020205020404" pitchFamily="49" charset="0"/>
              </a:rPr>
              <a:t>;</a:t>
            </a:r>
          </a:p>
          <a:p>
            <a:r>
              <a:rPr lang="en-US" sz="2000" b="1" dirty="0">
                <a:solidFill>
                  <a:srgbClr val="000000"/>
                </a:solidFill>
                <a:latin typeface="Courier New" panose="02070309020205020404" pitchFamily="49" charset="0"/>
              </a:rPr>
              <a:t>   </a:t>
            </a:r>
            <a:r>
              <a:rPr lang="en-US" sz="2000" b="1" dirty="0" err="1">
                <a:solidFill>
                  <a:srgbClr val="0000FF"/>
                </a:solidFill>
                <a:latin typeface="Courier New" panose="02070309020205020404" pitchFamily="49" charset="0"/>
              </a:rPr>
              <a:t>yaxis</a:t>
            </a:r>
            <a:r>
              <a:rPr lang="en-US" sz="2000" b="1"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type</a:t>
            </a:r>
            <a:r>
              <a:rPr lang="en-US" sz="2000" b="1" dirty="0">
                <a:solidFill>
                  <a:srgbClr val="000000"/>
                </a:solidFill>
                <a:latin typeface="Courier New" panose="02070309020205020404" pitchFamily="49" charset="0"/>
              </a:rPr>
              <a:t> = linear </a:t>
            </a:r>
          </a:p>
          <a:p>
            <a:r>
              <a:rPr lang="en-US" sz="2000" b="1"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label</a:t>
            </a:r>
            <a:r>
              <a:rPr lang="en-US" sz="2000" b="1" dirty="0">
                <a:solidFill>
                  <a:srgbClr val="000000"/>
                </a:solidFill>
                <a:latin typeface="Courier New" panose="02070309020205020404" pitchFamily="49" charset="0"/>
              </a:rPr>
              <a:t> = </a:t>
            </a:r>
            <a:r>
              <a:rPr lang="en-US" sz="2000" b="1" dirty="0">
                <a:solidFill>
                  <a:srgbClr val="800080"/>
                </a:solidFill>
                <a:latin typeface="Courier New" panose="02070309020205020404" pitchFamily="49" charset="0"/>
              </a:rPr>
              <a:t>"Percentage of Patients with Dermatologic Event (%)"</a:t>
            </a:r>
            <a:endParaRPr lang="en-US" sz="2000" b="1" dirty="0">
              <a:solidFill>
                <a:srgbClr val="000000"/>
              </a:solidFill>
              <a:latin typeface="Courier New" panose="02070309020205020404" pitchFamily="49" charset="0"/>
            </a:endParaRPr>
          </a:p>
          <a:p>
            <a:r>
              <a:rPr lang="en-US" sz="2000" b="1"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values</a:t>
            </a:r>
            <a:r>
              <a:rPr lang="en-US" sz="2000" b="1" dirty="0">
                <a:solidFill>
                  <a:srgbClr val="000000"/>
                </a:solidFill>
                <a:latin typeface="Courier New" panose="02070309020205020404" pitchFamily="49" charset="0"/>
              </a:rPr>
              <a:t> = (</a:t>
            </a:r>
            <a:r>
              <a:rPr lang="en-US" sz="2000" b="1" dirty="0">
                <a:solidFill>
                  <a:srgbClr val="08726D"/>
                </a:solidFill>
                <a:latin typeface="Courier New" panose="02070309020205020404" pitchFamily="49" charset="0"/>
              </a:rPr>
              <a:t>0</a:t>
            </a:r>
            <a:r>
              <a:rPr lang="en-US" sz="2000" b="1" dirty="0">
                <a:solidFill>
                  <a:srgbClr val="000000"/>
                </a:solidFill>
                <a:latin typeface="Courier New" panose="02070309020205020404" pitchFamily="49" charset="0"/>
              </a:rPr>
              <a:t> to </a:t>
            </a:r>
            <a:r>
              <a:rPr lang="en-US" sz="2000" b="1" dirty="0">
                <a:solidFill>
                  <a:srgbClr val="08726D"/>
                </a:solidFill>
                <a:latin typeface="Courier New" panose="02070309020205020404" pitchFamily="49" charset="0"/>
              </a:rPr>
              <a:t>100</a:t>
            </a:r>
            <a:r>
              <a:rPr lang="en-US" sz="2000" b="1" dirty="0">
                <a:solidFill>
                  <a:srgbClr val="000000"/>
                </a:solidFill>
                <a:latin typeface="Courier New" panose="02070309020205020404" pitchFamily="49" charset="0"/>
              </a:rPr>
              <a:t> by </a:t>
            </a:r>
            <a:r>
              <a:rPr lang="en-US" sz="2000" b="1" dirty="0">
                <a:solidFill>
                  <a:srgbClr val="08726D"/>
                </a:solidFill>
                <a:latin typeface="Courier New" panose="02070309020205020404" pitchFamily="49" charset="0"/>
              </a:rPr>
              <a:t>25</a:t>
            </a:r>
            <a:r>
              <a:rPr lang="en-US" sz="2000" b="1" dirty="0">
                <a:solidFill>
                  <a:srgbClr val="000000"/>
                </a:solidFill>
                <a:latin typeface="Courier New" panose="02070309020205020404" pitchFamily="49" charset="0"/>
              </a:rPr>
              <a:t>);</a:t>
            </a:r>
          </a:p>
          <a:p>
            <a:r>
              <a:rPr lang="en-US" sz="2000" b="1" dirty="0">
                <a:solidFill>
                  <a:srgbClr val="000000"/>
                </a:solidFill>
                <a:latin typeface="Courier New" panose="02070309020205020404" pitchFamily="49" charset="0"/>
              </a:rPr>
              <a:t>   </a:t>
            </a:r>
            <a:r>
              <a:rPr lang="en-US" sz="2000" b="1" dirty="0" err="1">
                <a:solidFill>
                  <a:srgbClr val="0000FF"/>
                </a:solidFill>
                <a:latin typeface="Courier New" panose="02070309020205020404" pitchFamily="49" charset="0"/>
              </a:rPr>
              <a:t>vbar</a:t>
            </a:r>
            <a:r>
              <a:rPr lang="en-US" sz="2000" b="1" dirty="0">
                <a:solidFill>
                  <a:srgbClr val="000000"/>
                </a:solidFill>
                <a:latin typeface="Courier New" panose="02070309020205020404" pitchFamily="49" charset="0"/>
              </a:rPr>
              <a:t> TRTAN / </a:t>
            </a:r>
            <a:r>
              <a:rPr lang="en-US" sz="2000" b="1" dirty="0">
                <a:solidFill>
                  <a:srgbClr val="0000FF"/>
                </a:solidFill>
                <a:latin typeface="Courier New" panose="02070309020205020404" pitchFamily="49" charset="0"/>
              </a:rPr>
              <a:t>response</a:t>
            </a:r>
            <a:r>
              <a:rPr lang="en-US" sz="2000" b="1" dirty="0">
                <a:solidFill>
                  <a:srgbClr val="000000"/>
                </a:solidFill>
                <a:latin typeface="Courier New" panose="02070309020205020404" pitchFamily="49" charset="0"/>
              </a:rPr>
              <a:t> = </a:t>
            </a:r>
            <a:r>
              <a:rPr lang="da-DK" sz="2000" b="1" dirty="0">
                <a:solidFill>
                  <a:srgbClr val="000000"/>
                </a:solidFill>
                <a:latin typeface="Courier New" panose="02070309020205020404" pitchFamily="49" charset="0"/>
              </a:rPr>
              <a:t>PCT_ROW </a:t>
            </a:r>
            <a:r>
              <a:rPr lang="en-US" sz="2000" b="1" dirty="0" err="1">
                <a:solidFill>
                  <a:srgbClr val="0000FF"/>
                </a:solidFill>
                <a:latin typeface="Courier New" panose="02070309020205020404" pitchFamily="49" charset="0"/>
              </a:rPr>
              <a:t>datalabel</a:t>
            </a:r>
            <a:r>
              <a:rPr lang="en-US" sz="2000" b="1" dirty="0">
                <a:solidFill>
                  <a:srgbClr val="000000"/>
                </a:solidFill>
                <a:latin typeface="Courier New" panose="02070309020205020404" pitchFamily="49" charset="0"/>
              </a:rPr>
              <a:t> = </a:t>
            </a:r>
            <a:r>
              <a:rPr lang="da-DK" sz="2000" b="1" dirty="0">
                <a:solidFill>
                  <a:srgbClr val="000000"/>
                </a:solidFill>
                <a:latin typeface="Courier New" panose="02070309020205020404" pitchFamily="49" charset="0"/>
              </a:rPr>
              <a:t>PCT_ROW</a:t>
            </a:r>
            <a:r>
              <a:rPr lang="en-US" sz="2000" b="1" dirty="0">
                <a:solidFill>
                  <a:srgbClr val="000000"/>
                </a:solidFill>
                <a:latin typeface="Courier New" panose="02070309020205020404" pitchFamily="49" charset="0"/>
              </a:rPr>
              <a:t>;</a:t>
            </a:r>
          </a:p>
          <a:p>
            <a:r>
              <a:rPr lang="en-US" sz="2000" b="1" dirty="0">
                <a:solidFill>
                  <a:srgbClr val="000080"/>
                </a:solidFill>
                <a:latin typeface="Courier New" panose="02070309020205020404" pitchFamily="49" charset="0"/>
              </a:rPr>
              <a:t>run</a:t>
            </a:r>
            <a:r>
              <a:rPr lang="en-US" sz="2000" b="1" dirty="0">
                <a:solidFill>
                  <a:srgbClr val="000000"/>
                </a:solidFill>
                <a:latin typeface="Courier New" panose="02070309020205020404" pitchFamily="49" charset="0"/>
              </a:rPr>
              <a:t>;</a:t>
            </a:r>
            <a:endParaRPr lang="en-US" sz="2000" b="1" dirty="0"/>
          </a:p>
        </p:txBody>
      </p:sp>
      <p:sp>
        <p:nvSpPr>
          <p:cNvPr id="3" name="Rectangle 2">
            <a:extLst>
              <a:ext uri="{FF2B5EF4-FFF2-40B4-BE49-F238E27FC236}">
                <a16:creationId xmlns:a16="http://schemas.microsoft.com/office/drawing/2014/main" id="{91956E45-789C-7374-1AA1-1A30A5865A59}"/>
              </a:ext>
            </a:extLst>
          </p:cNvPr>
          <p:cNvSpPr/>
          <p:nvPr/>
        </p:nvSpPr>
        <p:spPr>
          <a:xfrm>
            <a:off x="748872" y="4848134"/>
            <a:ext cx="8169350" cy="308224"/>
          </a:xfrm>
          <a:prstGeom prst="rect">
            <a:avLst/>
          </a:prstGeom>
          <a:noFill/>
          <a:ln w="28575">
            <a:solidFill>
              <a:srgbClr val="00B4C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8873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794C5-8E04-399D-590C-5C18D5CCF565}"/>
              </a:ext>
            </a:extLst>
          </p:cNvPr>
          <p:cNvSpPr>
            <a:spLocks noGrp="1"/>
          </p:cNvSpPr>
          <p:nvPr>
            <p:ph type="title"/>
          </p:nvPr>
        </p:nvSpPr>
        <p:spPr/>
        <p:txBody>
          <a:bodyPr/>
          <a:lstStyle/>
          <a:p>
            <a:r>
              <a:rPr lang="en-US" dirty="0"/>
              <a:t>Understanding GTL</a:t>
            </a:r>
          </a:p>
        </p:txBody>
      </p:sp>
      <p:sp>
        <p:nvSpPr>
          <p:cNvPr id="9" name="TextBox 8">
            <a:extLst>
              <a:ext uri="{FF2B5EF4-FFF2-40B4-BE49-F238E27FC236}">
                <a16:creationId xmlns:a16="http://schemas.microsoft.com/office/drawing/2014/main" id="{2F03B100-C5EB-E55B-61F1-3B50AE6066C8}"/>
              </a:ext>
            </a:extLst>
          </p:cNvPr>
          <p:cNvSpPr txBox="1"/>
          <p:nvPr/>
        </p:nvSpPr>
        <p:spPr>
          <a:xfrm>
            <a:off x="265176" y="1773936"/>
            <a:ext cx="11736371" cy="4708981"/>
          </a:xfrm>
          <a:prstGeom prst="rect">
            <a:avLst/>
          </a:prstGeom>
          <a:noFill/>
        </p:spPr>
        <p:txBody>
          <a:bodyPr wrap="square">
            <a:spAutoFit/>
          </a:bodyPr>
          <a:lstStyle/>
          <a:p>
            <a:r>
              <a:rPr lang="en-US" sz="2000" b="1" dirty="0">
                <a:solidFill>
                  <a:srgbClr val="000080"/>
                </a:solidFill>
                <a:latin typeface="Courier New" panose="02070309020205020404" pitchFamily="49" charset="0"/>
              </a:rPr>
              <a:t>proc</a:t>
            </a:r>
            <a:r>
              <a:rPr lang="en-US" sz="2000" b="1"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template</a:t>
            </a:r>
            <a:r>
              <a:rPr lang="en-US" sz="2000" b="1" dirty="0">
                <a:solidFill>
                  <a:srgbClr val="000000"/>
                </a:solidFill>
                <a:latin typeface="Courier New" panose="02070309020205020404" pitchFamily="49" charset="0"/>
              </a:rPr>
              <a:t>;</a:t>
            </a:r>
          </a:p>
          <a:p>
            <a:r>
              <a:rPr lang="en-US" sz="2000" b="1"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define</a:t>
            </a:r>
            <a:r>
              <a:rPr lang="en-US" sz="2000" b="1" dirty="0">
                <a:solidFill>
                  <a:srgbClr val="000000"/>
                </a:solidFill>
                <a:latin typeface="Courier New" panose="02070309020205020404" pitchFamily="49" charset="0"/>
              </a:rPr>
              <a:t> </a:t>
            </a:r>
            <a:r>
              <a:rPr lang="en-US" sz="2000" b="1" dirty="0" err="1">
                <a:solidFill>
                  <a:srgbClr val="0000FF"/>
                </a:solidFill>
                <a:latin typeface="Courier New" panose="02070309020205020404" pitchFamily="49" charset="0"/>
              </a:rPr>
              <a:t>statgraph</a:t>
            </a:r>
            <a:r>
              <a:rPr lang="en-US" sz="2000" b="1" dirty="0">
                <a:solidFill>
                  <a:srgbClr val="000000"/>
                </a:solidFill>
                <a:latin typeface="Courier New" panose="02070309020205020404" pitchFamily="49" charset="0"/>
              </a:rPr>
              <a:t> </a:t>
            </a:r>
            <a:r>
              <a:rPr lang="en-US" sz="2000" b="1" dirty="0" err="1">
                <a:solidFill>
                  <a:srgbClr val="000000"/>
                </a:solidFill>
                <a:latin typeface="Courier New" panose="02070309020205020404" pitchFamily="49" charset="0"/>
              </a:rPr>
              <a:t>recrgrphb</a:t>
            </a:r>
            <a:r>
              <a:rPr lang="en-US" sz="2000" b="1" dirty="0">
                <a:solidFill>
                  <a:srgbClr val="000000"/>
                </a:solidFill>
                <a:latin typeface="Courier New" panose="02070309020205020404" pitchFamily="49" charset="0"/>
              </a:rPr>
              <a:t>;</a:t>
            </a:r>
          </a:p>
          <a:p>
            <a:r>
              <a:rPr lang="en-US" sz="2000" b="1" dirty="0">
                <a:solidFill>
                  <a:srgbClr val="000000"/>
                </a:solidFill>
                <a:latin typeface="Courier New" panose="02070309020205020404" pitchFamily="49" charset="0"/>
              </a:rPr>
              <a:t>      </a:t>
            </a:r>
            <a:r>
              <a:rPr lang="en-US" sz="2000" b="1" dirty="0" err="1">
                <a:solidFill>
                  <a:srgbClr val="0000FF"/>
                </a:solidFill>
                <a:latin typeface="Courier New" panose="02070309020205020404" pitchFamily="49" charset="0"/>
              </a:rPr>
              <a:t>begingraph</a:t>
            </a:r>
            <a:r>
              <a:rPr lang="en-US" sz="2000" b="1" dirty="0">
                <a:solidFill>
                  <a:srgbClr val="000000"/>
                </a:solidFill>
                <a:latin typeface="Courier New" panose="02070309020205020404" pitchFamily="49" charset="0"/>
              </a:rPr>
              <a:t> / </a:t>
            </a:r>
            <a:r>
              <a:rPr lang="en-US" sz="2000" b="1" dirty="0">
                <a:solidFill>
                  <a:srgbClr val="0000FF"/>
                </a:solidFill>
                <a:latin typeface="Courier New" panose="02070309020205020404" pitchFamily="49" charset="0"/>
              </a:rPr>
              <a:t>border</a:t>
            </a:r>
            <a:r>
              <a:rPr lang="en-US" sz="2000" b="1" dirty="0">
                <a:solidFill>
                  <a:srgbClr val="000000"/>
                </a:solidFill>
                <a:latin typeface="Courier New" panose="02070309020205020404" pitchFamily="49" charset="0"/>
              </a:rPr>
              <a:t> = false;</a:t>
            </a:r>
          </a:p>
          <a:p>
            <a:r>
              <a:rPr lang="en-US" sz="2000" b="1"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layout</a:t>
            </a:r>
            <a:r>
              <a:rPr lang="en-US" sz="2000" b="1"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overlay</a:t>
            </a:r>
            <a:r>
              <a:rPr lang="en-US" sz="2000" b="1" dirty="0">
                <a:solidFill>
                  <a:srgbClr val="000000"/>
                </a:solidFill>
                <a:latin typeface="Courier New" panose="02070309020205020404" pitchFamily="49" charset="0"/>
              </a:rPr>
              <a:t> / </a:t>
            </a:r>
            <a:r>
              <a:rPr lang="en-US" sz="2000" b="1" dirty="0" err="1">
                <a:solidFill>
                  <a:srgbClr val="0000FF"/>
                </a:solidFill>
                <a:latin typeface="Courier New" panose="02070309020205020404" pitchFamily="49" charset="0"/>
              </a:rPr>
              <a:t>xaxisopts</a:t>
            </a:r>
            <a:r>
              <a:rPr lang="en-US" sz="2000" b="1" dirty="0">
                <a:solidFill>
                  <a:srgbClr val="000000"/>
                </a:solidFill>
                <a:latin typeface="Courier New" panose="02070309020205020404" pitchFamily="49" charset="0"/>
              </a:rPr>
              <a:t> = (</a:t>
            </a:r>
            <a:r>
              <a:rPr lang="en-US" sz="2000" b="1" dirty="0">
                <a:solidFill>
                  <a:srgbClr val="0000FF"/>
                </a:solidFill>
                <a:latin typeface="Courier New" panose="02070309020205020404" pitchFamily="49" charset="0"/>
              </a:rPr>
              <a:t>label</a:t>
            </a:r>
            <a:r>
              <a:rPr lang="en-US" sz="2000" b="1" dirty="0">
                <a:solidFill>
                  <a:srgbClr val="000000"/>
                </a:solidFill>
                <a:latin typeface="Courier New" panose="02070309020205020404" pitchFamily="49" charset="0"/>
              </a:rPr>
              <a:t> = </a:t>
            </a:r>
            <a:r>
              <a:rPr lang="en-US" sz="2000" b="1" dirty="0">
                <a:solidFill>
                  <a:srgbClr val="800080"/>
                </a:solidFill>
                <a:latin typeface="Courier New" panose="02070309020205020404" pitchFamily="49" charset="0"/>
              </a:rPr>
              <a:t>" " </a:t>
            </a:r>
            <a:r>
              <a:rPr lang="en-US" sz="2000" b="1" dirty="0">
                <a:solidFill>
                  <a:srgbClr val="000000"/>
                </a:solidFill>
                <a:latin typeface="Courier New" panose="02070309020205020404" pitchFamily="49" charset="0"/>
              </a:rPr>
              <a:t>type = discrete)</a:t>
            </a:r>
          </a:p>
          <a:p>
            <a:r>
              <a:rPr lang="en-US" sz="2000" b="1" dirty="0">
                <a:solidFill>
                  <a:srgbClr val="000000"/>
                </a:solidFill>
                <a:latin typeface="Courier New" panose="02070309020205020404" pitchFamily="49" charset="0"/>
              </a:rPr>
              <a:t>                  </a:t>
            </a:r>
            <a:r>
              <a:rPr lang="en-US" sz="2000" b="1" dirty="0" err="1">
                <a:solidFill>
                  <a:srgbClr val="0000FF"/>
                </a:solidFill>
                <a:latin typeface="Courier New" panose="02070309020205020404" pitchFamily="49" charset="0"/>
              </a:rPr>
              <a:t>yaxisopts</a:t>
            </a:r>
            <a:r>
              <a:rPr lang="en-US" sz="2000" b="1" dirty="0">
                <a:solidFill>
                  <a:srgbClr val="000000"/>
                </a:solidFill>
                <a:latin typeface="Courier New" panose="02070309020205020404" pitchFamily="49" charset="0"/>
              </a:rPr>
              <a:t> = (</a:t>
            </a:r>
            <a:r>
              <a:rPr lang="en-US" sz="2000" b="1" dirty="0">
                <a:solidFill>
                  <a:srgbClr val="0000FF"/>
                </a:solidFill>
                <a:latin typeface="Courier New" panose="02070309020205020404" pitchFamily="49" charset="0"/>
              </a:rPr>
              <a:t>label</a:t>
            </a:r>
            <a:r>
              <a:rPr lang="en-US" sz="2000" b="1" dirty="0">
                <a:solidFill>
                  <a:srgbClr val="000000"/>
                </a:solidFill>
                <a:latin typeface="Courier New" panose="02070309020205020404" pitchFamily="49" charset="0"/>
              </a:rPr>
              <a:t> = </a:t>
            </a:r>
            <a:r>
              <a:rPr lang="en-US" sz="2000" b="1" dirty="0">
                <a:solidFill>
                  <a:srgbClr val="800080"/>
                </a:solidFill>
                <a:latin typeface="Courier New" panose="02070309020205020404" pitchFamily="49" charset="0"/>
              </a:rPr>
              <a:t>"Percentage of Patients with Dermatologic Event (%)"</a:t>
            </a:r>
            <a:endParaRPr lang="en-US" sz="2000" b="1" dirty="0">
              <a:solidFill>
                <a:srgbClr val="000000"/>
              </a:solidFill>
              <a:latin typeface="Courier New" panose="02070309020205020404" pitchFamily="49" charset="0"/>
            </a:endParaRPr>
          </a:p>
          <a:p>
            <a:r>
              <a:rPr lang="en-US" sz="2000" b="1" dirty="0">
                <a:solidFill>
                  <a:srgbClr val="000000"/>
                </a:solidFill>
                <a:latin typeface="Courier New" panose="02070309020205020404" pitchFamily="49" charset="0"/>
              </a:rPr>
              <a:t>                     </a:t>
            </a:r>
            <a:r>
              <a:rPr lang="en-US" sz="2000" b="1" dirty="0" err="1">
                <a:solidFill>
                  <a:srgbClr val="0000FF"/>
                </a:solidFill>
                <a:latin typeface="Courier New" panose="02070309020205020404" pitchFamily="49" charset="0"/>
              </a:rPr>
              <a:t>linearopts</a:t>
            </a:r>
            <a:r>
              <a:rPr lang="en-US" sz="2000" b="1" dirty="0">
                <a:solidFill>
                  <a:srgbClr val="000000"/>
                </a:solidFill>
                <a:latin typeface="Courier New" panose="02070309020205020404" pitchFamily="49" charset="0"/>
              </a:rPr>
              <a:t> = (</a:t>
            </a:r>
            <a:r>
              <a:rPr lang="en-US" sz="2000" b="1" dirty="0" err="1">
                <a:solidFill>
                  <a:srgbClr val="000000"/>
                </a:solidFill>
                <a:latin typeface="Courier New" panose="02070309020205020404" pitchFamily="49" charset="0"/>
              </a:rPr>
              <a:t>tickvaluesequence</a:t>
            </a:r>
            <a:r>
              <a:rPr lang="en-US" sz="2000" b="1" dirty="0">
                <a:solidFill>
                  <a:srgbClr val="000000"/>
                </a:solidFill>
                <a:latin typeface="Courier New" panose="02070309020205020404" pitchFamily="49" charset="0"/>
              </a:rPr>
              <a:t> = (start = </a:t>
            </a:r>
            <a:r>
              <a:rPr lang="en-US" sz="2000" b="1" dirty="0">
                <a:solidFill>
                  <a:srgbClr val="08726D"/>
                </a:solidFill>
                <a:latin typeface="Courier New" panose="02070309020205020404" pitchFamily="49" charset="0"/>
              </a:rPr>
              <a:t>0</a:t>
            </a:r>
            <a:r>
              <a:rPr lang="en-US" sz="2000" b="1" dirty="0">
                <a:solidFill>
                  <a:srgbClr val="000000"/>
                </a:solidFill>
                <a:latin typeface="Courier New" panose="02070309020205020404" pitchFamily="49" charset="0"/>
              </a:rPr>
              <a:t> end = </a:t>
            </a:r>
            <a:r>
              <a:rPr lang="en-US" sz="2000" b="1" dirty="0">
                <a:solidFill>
                  <a:srgbClr val="08726D"/>
                </a:solidFill>
                <a:latin typeface="Courier New" panose="02070309020205020404" pitchFamily="49" charset="0"/>
              </a:rPr>
              <a:t>100</a:t>
            </a:r>
            <a:r>
              <a:rPr lang="en-US" sz="2000" b="1" dirty="0">
                <a:solidFill>
                  <a:srgbClr val="000000"/>
                </a:solidFill>
                <a:latin typeface="Courier New" panose="02070309020205020404" pitchFamily="49" charset="0"/>
              </a:rPr>
              <a:t> </a:t>
            </a:r>
          </a:p>
          <a:p>
            <a:r>
              <a:rPr lang="en-US" sz="2000" b="1" dirty="0">
                <a:solidFill>
                  <a:srgbClr val="000000"/>
                </a:solidFill>
                <a:latin typeface="Courier New" panose="02070309020205020404" pitchFamily="49" charset="0"/>
              </a:rPr>
              <a:t>                                                        increment = </a:t>
            </a:r>
            <a:r>
              <a:rPr lang="en-US" sz="2000" b="1" dirty="0">
                <a:solidFill>
                  <a:srgbClr val="08726D"/>
                </a:solidFill>
                <a:latin typeface="Courier New" panose="02070309020205020404" pitchFamily="49" charset="0"/>
              </a:rPr>
              <a:t>25</a:t>
            </a:r>
            <a:r>
              <a:rPr lang="en-US" sz="2000" b="1" dirty="0">
                <a:solidFill>
                  <a:srgbClr val="000000"/>
                </a:solidFill>
                <a:latin typeface="Courier New" panose="02070309020205020404" pitchFamily="49" charset="0"/>
              </a:rPr>
              <a:t>)</a:t>
            </a:r>
          </a:p>
          <a:p>
            <a:r>
              <a:rPr lang="en-US" sz="2000" b="1" dirty="0">
                <a:solidFill>
                  <a:srgbClr val="000000"/>
                </a:solidFill>
                <a:latin typeface="Courier New" panose="02070309020205020404" pitchFamily="49" charset="0"/>
              </a:rPr>
              <a:t>                                   </a:t>
            </a:r>
            <a:r>
              <a:rPr lang="en-US" sz="2000" b="1" dirty="0" err="1">
                <a:solidFill>
                  <a:srgbClr val="000000"/>
                </a:solidFill>
                <a:latin typeface="Courier New" panose="02070309020205020404" pitchFamily="49" charset="0"/>
              </a:rPr>
              <a:t>viewmax</a:t>
            </a:r>
            <a:r>
              <a:rPr lang="en-US" sz="2000" b="1" dirty="0">
                <a:solidFill>
                  <a:srgbClr val="000000"/>
                </a:solidFill>
                <a:latin typeface="Courier New" panose="02070309020205020404" pitchFamily="49" charset="0"/>
              </a:rPr>
              <a:t> = </a:t>
            </a:r>
            <a:r>
              <a:rPr lang="en-US" sz="2000" b="1" dirty="0">
                <a:solidFill>
                  <a:srgbClr val="08726D"/>
                </a:solidFill>
                <a:latin typeface="Courier New" panose="02070309020205020404" pitchFamily="49" charset="0"/>
              </a:rPr>
              <a:t>100</a:t>
            </a:r>
            <a:r>
              <a:rPr lang="en-US" sz="2000" b="1" dirty="0">
                <a:solidFill>
                  <a:srgbClr val="000000"/>
                </a:solidFill>
                <a:latin typeface="Courier New" panose="02070309020205020404" pitchFamily="49" charset="0"/>
              </a:rPr>
              <a:t>));</a:t>
            </a:r>
          </a:p>
          <a:p>
            <a:r>
              <a:rPr lang="en-US" sz="2000" b="1" dirty="0">
                <a:solidFill>
                  <a:srgbClr val="000000"/>
                </a:solidFill>
                <a:latin typeface="Courier New" panose="02070309020205020404" pitchFamily="49" charset="0"/>
              </a:rPr>
              <a:t>            </a:t>
            </a:r>
            <a:r>
              <a:rPr lang="en-US" sz="2000" b="1" dirty="0" err="1">
                <a:solidFill>
                  <a:srgbClr val="0000FF"/>
                </a:solidFill>
                <a:latin typeface="Courier New" panose="02070309020205020404" pitchFamily="49" charset="0"/>
              </a:rPr>
              <a:t>barchart</a:t>
            </a:r>
            <a:r>
              <a:rPr lang="en-US" sz="2000" b="1"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x</a:t>
            </a:r>
            <a:r>
              <a:rPr lang="en-US" sz="2000" b="1" dirty="0">
                <a:solidFill>
                  <a:srgbClr val="000000"/>
                </a:solidFill>
                <a:latin typeface="Courier New" panose="02070309020205020404" pitchFamily="49" charset="0"/>
              </a:rPr>
              <a:t> = TRTAN </a:t>
            </a:r>
            <a:r>
              <a:rPr lang="en-US" sz="2000" b="1" dirty="0">
                <a:solidFill>
                  <a:srgbClr val="0000FF"/>
                </a:solidFill>
                <a:latin typeface="Courier New" panose="02070309020205020404" pitchFamily="49" charset="0"/>
              </a:rPr>
              <a:t>y</a:t>
            </a:r>
            <a:r>
              <a:rPr lang="en-US" sz="2000" b="1" dirty="0">
                <a:solidFill>
                  <a:srgbClr val="000000"/>
                </a:solidFill>
                <a:latin typeface="Courier New" panose="02070309020205020404" pitchFamily="49" charset="0"/>
              </a:rPr>
              <a:t> = </a:t>
            </a:r>
            <a:r>
              <a:rPr lang="da-DK" sz="2000" b="1" dirty="0">
                <a:solidFill>
                  <a:srgbClr val="000000"/>
                </a:solidFill>
                <a:latin typeface="Courier New" panose="02070309020205020404" pitchFamily="49" charset="0"/>
              </a:rPr>
              <a:t>PCT_ROW</a:t>
            </a:r>
            <a:r>
              <a:rPr lang="en-US" sz="2000" b="1" dirty="0">
                <a:solidFill>
                  <a:srgbClr val="000000"/>
                </a:solidFill>
                <a:latin typeface="Courier New" panose="02070309020205020404" pitchFamily="49" charset="0"/>
              </a:rPr>
              <a:t> / </a:t>
            </a:r>
            <a:r>
              <a:rPr lang="en-US" sz="2000" b="1" dirty="0">
                <a:solidFill>
                  <a:srgbClr val="0000FF"/>
                </a:solidFill>
                <a:latin typeface="Courier New" panose="02070309020205020404" pitchFamily="49" charset="0"/>
              </a:rPr>
              <a:t>orient</a:t>
            </a:r>
            <a:r>
              <a:rPr lang="en-US" sz="2000" b="1" dirty="0">
                <a:solidFill>
                  <a:srgbClr val="000000"/>
                </a:solidFill>
                <a:latin typeface="Courier New" panose="02070309020205020404" pitchFamily="49" charset="0"/>
              </a:rPr>
              <a:t> = vertical </a:t>
            </a:r>
          </a:p>
          <a:p>
            <a:r>
              <a:rPr lang="en-US" sz="2000" b="1" dirty="0">
                <a:solidFill>
                  <a:srgbClr val="000000"/>
                </a:solidFill>
                <a:latin typeface="Courier New" panose="02070309020205020404" pitchFamily="49" charset="0"/>
              </a:rPr>
              <a:t>                                             </a:t>
            </a:r>
            <a:r>
              <a:rPr lang="en-US" sz="2000" b="1" dirty="0" err="1">
                <a:solidFill>
                  <a:srgbClr val="0000FF"/>
                </a:solidFill>
                <a:latin typeface="Courier New" panose="02070309020205020404" pitchFamily="49" charset="0"/>
              </a:rPr>
              <a:t>barlabel</a:t>
            </a:r>
            <a:r>
              <a:rPr lang="en-US" sz="2000" b="1" dirty="0">
                <a:solidFill>
                  <a:srgbClr val="000000"/>
                </a:solidFill>
                <a:latin typeface="Courier New" panose="02070309020205020404" pitchFamily="49" charset="0"/>
              </a:rPr>
              <a:t> = true;</a:t>
            </a:r>
          </a:p>
          <a:p>
            <a:r>
              <a:rPr lang="en-US" sz="2000" b="1" dirty="0">
                <a:solidFill>
                  <a:srgbClr val="000000"/>
                </a:solidFill>
                <a:latin typeface="Courier New" panose="02070309020205020404" pitchFamily="49" charset="0"/>
              </a:rPr>
              <a:t>         </a:t>
            </a:r>
            <a:r>
              <a:rPr lang="en-US" sz="2000" b="1" dirty="0" err="1">
                <a:solidFill>
                  <a:srgbClr val="0000FF"/>
                </a:solidFill>
                <a:latin typeface="Courier New" panose="02070309020205020404" pitchFamily="49" charset="0"/>
              </a:rPr>
              <a:t>endlayout</a:t>
            </a:r>
            <a:r>
              <a:rPr lang="en-US" sz="2000" b="1" dirty="0">
                <a:solidFill>
                  <a:srgbClr val="000000"/>
                </a:solidFill>
                <a:latin typeface="Courier New" panose="02070309020205020404" pitchFamily="49" charset="0"/>
              </a:rPr>
              <a:t>;</a:t>
            </a:r>
          </a:p>
          <a:p>
            <a:r>
              <a:rPr lang="en-US" sz="2000" b="1" dirty="0">
                <a:solidFill>
                  <a:srgbClr val="000000"/>
                </a:solidFill>
                <a:latin typeface="Courier New" panose="02070309020205020404" pitchFamily="49" charset="0"/>
              </a:rPr>
              <a:t>      </a:t>
            </a:r>
            <a:r>
              <a:rPr lang="en-US" sz="2000" b="1" dirty="0" err="1">
                <a:solidFill>
                  <a:srgbClr val="0000FF"/>
                </a:solidFill>
                <a:latin typeface="Courier New" panose="02070309020205020404" pitchFamily="49" charset="0"/>
              </a:rPr>
              <a:t>endgraph</a:t>
            </a:r>
            <a:r>
              <a:rPr lang="en-US" sz="2000" b="1" dirty="0">
                <a:solidFill>
                  <a:srgbClr val="000000"/>
                </a:solidFill>
                <a:latin typeface="Courier New" panose="02070309020205020404" pitchFamily="49" charset="0"/>
              </a:rPr>
              <a:t>;</a:t>
            </a:r>
          </a:p>
          <a:p>
            <a:r>
              <a:rPr lang="en-US" sz="2000" b="1"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end</a:t>
            </a:r>
            <a:r>
              <a:rPr lang="en-US" sz="2000" b="1" dirty="0">
                <a:solidFill>
                  <a:srgbClr val="000000"/>
                </a:solidFill>
                <a:latin typeface="Courier New" panose="02070309020205020404" pitchFamily="49" charset="0"/>
              </a:rPr>
              <a:t>;</a:t>
            </a:r>
          </a:p>
          <a:p>
            <a:r>
              <a:rPr lang="en-US" sz="2000" b="1" dirty="0">
                <a:solidFill>
                  <a:srgbClr val="000080"/>
                </a:solidFill>
                <a:latin typeface="Courier New" panose="02070309020205020404" pitchFamily="49" charset="0"/>
              </a:rPr>
              <a:t>run</a:t>
            </a:r>
            <a:r>
              <a:rPr lang="en-US" sz="2000" b="1" dirty="0">
                <a:solidFill>
                  <a:srgbClr val="000000"/>
                </a:solidFill>
                <a:latin typeface="Courier New" panose="02070309020205020404" pitchFamily="49" charset="0"/>
              </a:rPr>
              <a:t>;</a:t>
            </a:r>
          </a:p>
        </p:txBody>
      </p:sp>
      <p:sp>
        <p:nvSpPr>
          <p:cNvPr id="5" name="Rectangle 4">
            <a:extLst>
              <a:ext uri="{FF2B5EF4-FFF2-40B4-BE49-F238E27FC236}">
                <a16:creationId xmlns:a16="http://schemas.microsoft.com/office/drawing/2014/main" id="{DA377A00-B6CF-CE64-C55F-433EA88F3258}"/>
              </a:ext>
            </a:extLst>
          </p:cNvPr>
          <p:cNvSpPr/>
          <p:nvPr/>
        </p:nvSpPr>
        <p:spPr>
          <a:xfrm>
            <a:off x="0" y="2482911"/>
            <a:ext cx="12001547" cy="3303040"/>
          </a:xfrm>
          <a:prstGeom prst="rect">
            <a:avLst/>
          </a:prstGeom>
          <a:solidFill>
            <a:srgbClr val="E2DFCC">
              <a:alpha val="80000"/>
            </a:srgbClr>
          </a:solidFill>
          <a:ln>
            <a:solidFill>
              <a:srgbClr val="E2DFC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61133AC-5EED-0E46-7872-19C9052BE9D0}"/>
              </a:ext>
            </a:extLst>
          </p:cNvPr>
          <p:cNvSpPr txBox="1"/>
          <p:nvPr/>
        </p:nvSpPr>
        <p:spPr>
          <a:xfrm>
            <a:off x="6675120" y="1695091"/>
            <a:ext cx="5057574" cy="1015663"/>
          </a:xfrm>
          <a:prstGeom prst="rect">
            <a:avLst/>
          </a:prstGeom>
          <a:noFill/>
        </p:spPr>
        <p:txBody>
          <a:bodyPr wrap="square" rtlCol="0">
            <a:spAutoFit/>
          </a:bodyPr>
          <a:lstStyle/>
          <a:p>
            <a:r>
              <a:rPr lang="en-US" sz="2000" b="1" dirty="0">
                <a:latin typeface="Century Gothic" panose="020B0502020202020204" pitchFamily="34" charset="0"/>
              </a:rPr>
              <a:t>Define the structure of the graph.</a:t>
            </a:r>
          </a:p>
          <a:p>
            <a:r>
              <a:rPr lang="en-US" sz="2000" b="1" dirty="0">
                <a:latin typeface="Century Gothic" panose="020B0502020202020204" pitchFamily="34" charset="0"/>
              </a:rPr>
              <a:t>The template name is used when rendering the graph. </a:t>
            </a:r>
          </a:p>
        </p:txBody>
      </p:sp>
      <p:sp>
        <p:nvSpPr>
          <p:cNvPr id="18" name="TextBox 17">
            <a:extLst>
              <a:ext uri="{FF2B5EF4-FFF2-40B4-BE49-F238E27FC236}">
                <a16:creationId xmlns:a16="http://schemas.microsoft.com/office/drawing/2014/main" id="{6DD2D9D9-AF50-D869-7416-11497D3AA478}"/>
              </a:ext>
            </a:extLst>
          </p:cNvPr>
          <p:cNvSpPr txBox="1"/>
          <p:nvPr/>
        </p:nvSpPr>
        <p:spPr>
          <a:xfrm>
            <a:off x="6675120" y="5626594"/>
            <a:ext cx="5516880" cy="400110"/>
          </a:xfrm>
          <a:prstGeom prst="rect">
            <a:avLst/>
          </a:prstGeom>
          <a:noFill/>
        </p:spPr>
        <p:txBody>
          <a:bodyPr wrap="square" rtlCol="0">
            <a:spAutoFit/>
          </a:bodyPr>
          <a:lstStyle/>
          <a:p>
            <a:r>
              <a:rPr lang="en-US" sz="2000" b="1" dirty="0">
                <a:latin typeface="Century Gothic" panose="020B0502020202020204" pitchFamily="34" charset="0"/>
              </a:rPr>
              <a:t>Define statement has a corresponding END.</a:t>
            </a:r>
          </a:p>
        </p:txBody>
      </p:sp>
      <p:cxnSp>
        <p:nvCxnSpPr>
          <p:cNvPr id="20" name="Straight Arrow Connector 19">
            <a:extLst>
              <a:ext uri="{FF2B5EF4-FFF2-40B4-BE49-F238E27FC236}">
                <a16:creationId xmlns:a16="http://schemas.microsoft.com/office/drawing/2014/main" id="{4709713C-12AD-F49C-8DCC-6ECB79488FB1}"/>
              </a:ext>
            </a:extLst>
          </p:cNvPr>
          <p:cNvCxnSpPr>
            <a:cxnSpLocks/>
            <a:stCxn id="11" idx="1"/>
            <a:endCxn id="8" idx="3"/>
          </p:cNvCxnSpPr>
          <p:nvPr/>
        </p:nvCxnSpPr>
        <p:spPr>
          <a:xfrm flipH="1">
            <a:off x="5012266" y="2202923"/>
            <a:ext cx="1662854" cy="61344"/>
          </a:xfrm>
          <a:prstGeom prst="straightConnector1">
            <a:avLst/>
          </a:prstGeom>
          <a:ln w="28575">
            <a:solidFill>
              <a:srgbClr val="F44C7E"/>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4A80894-1023-A184-B80A-621C348E0933}"/>
              </a:ext>
            </a:extLst>
          </p:cNvPr>
          <p:cNvCxnSpPr>
            <a:cxnSpLocks/>
            <a:stCxn id="18" idx="1"/>
            <a:endCxn id="10" idx="3"/>
          </p:cNvCxnSpPr>
          <p:nvPr/>
        </p:nvCxnSpPr>
        <p:spPr>
          <a:xfrm flipH="1">
            <a:off x="1491611" y="5826649"/>
            <a:ext cx="5183509" cy="117102"/>
          </a:xfrm>
          <a:prstGeom prst="straightConnector1">
            <a:avLst/>
          </a:prstGeom>
          <a:ln w="28575">
            <a:solidFill>
              <a:srgbClr val="F44C7E"/>
            </a:solidFill>
            <a:tailEnd type="triangle" w="lg" len="lg"/>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93E232EA-CA67-B0B5-BF5B-713AF7E0ED83}"/>
              </a:ext>
            </a:extLst>
          </p:cNvPr>
          <p:cNvSpPr/>
          <p:nvPr/>
        </p:nvSpPr>
        <p:spPr>
          <a:xfrm>
            <a:off x="103668" y="1834742"/>
            <a:ext cx="5111800" cy="263116"/>
          </a:xfrm>
          <a:prstGeom prst="rect">
            <a:avLst/>
          </a:prstGeom>
          <a:solidFill>
            <a:srgbClr val="E2DFCC">
              <a:alpha val="80000"/>
            </a:srgbClr>
          </a:solidFill>
          <a:ln>
            <a:solidFill>
              <a:srgbClr val="E2DFC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40C24E1-B5FD-2ADF-20A8-83FC64224019}"/>
              </a:ext>
            </a:extLst>
          </p:cNvPr>
          <p:cNvSpPr/>
          <p:nvPr/>
        </p:nvSpPr>
        <p:spPr>
          <a:xfrm>
            <a:off x="74723" y="6060075"/>
            <a:ext cx="5111800" cy="263116"/>
          </a:xfrm>
          <a:prstGeom prst="rect">
            <a:avLst/>
          </a:prstGeom>
          <a:solidFill>
            <a:srgbClr val="E2DFCC">
              <a:alpha val="80000"/>
            </a:srgbClr>
          </a:solidFill>
          <a:ln>
            <a:solidFill>
              <a:srgbClr val="E2DFC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311F780-09EC-BD20-AFDA-6CDD795818DD}"/>
              </a:ext>
            </a:extLst>
          </p:cNvPr>
          <p:cNvSpPr/>
          <p:nvPr/>
        </p:nvSpPr>
        <p:spPr>
          <a:xfrm>
            <a:off x="702949" y="5789639"/>
            <a:ext cx="788662" cy="308224"/>
          </a:xfrm>
          <a:prstGeom prst="rect">
            <a:avLst/>
          </a:prstGeom>
          <a:noFill/>
          <a:ln w="28575">
            <a:solidFill>
              <a:srgbClr val="F44C7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256685E-63AB-48F8-2CE8-03E628B6CC48}"/>
              </a:ext>
            </a:extLst>
          </p:cNvPr>
          <p:cNvSpPr/>
          <p:nvPr/>
        </p:nvSpPr>
        <p:spPr>
          <a:xfrm>
            <a:off x="675417" y="2110155"/>
            <a:ext cx="4336849" cy="308224"/>
          </a:xfrm>
          <a:prstGeom prst="rect">
            <a:avLst/>
          </a:prstGeom>
          <a:noFill/>
          <a:ln w="28575">
            <a:solidFill>
              <a:srgbClr val="F44C7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4466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794C5-8E04-399D-590C-5C18D5CCF565}"/>
              </a:ext>
            </a:extLst>
          </p:cNvPr>
          <p:cNvSpPr>
            <a:spLocks noGrp="1"/>
          </p:cNvSpPr>
          <p:nvPr>
            <p:ph type="title"/>
          </p:nvPr>
        </p:nvSpPr>
        <p:spPr/>
        <p:txBody>
          <a:bodyPr/>
          <a:lstStyle/>
          <a:p>
            <a:r>
              <a:rPr lang="en-US" dirty="0"/>
              <a:t>Understanding GTL</a:t>
            </a:r>
          </a:p>
        </p:txBody>
      </p:sp>
      <p:sp>
        <p:nvSpPr>
          <p:cNvPr id="9" name="TextBox 8">
            <a:extLst>
              <a:ext uri="{FF2B5EF4-FFF2-40B4-BE49-F238E27FC236}">
                <a16:creationId xmlns:a16="http://schemas.microsoft.com/office/drawing/2014/main" id="{2F03B100-C5EB-E55B-61F1-3B50AE6066C8}"/>
              </a:ext>
            </a:extLst>
          </p:cNvPr>
          <p:cNvSpPr txBox="1"/>
          <p:nvPr/>
        </p:nvSpPr>
        <p:spPr>
          <a:xfrm>
            <a:off x="265176" y="1773936"/>
            <a:ext cx="11736371" cy="4708981"/>
          </a:xfrm>
          <a:prstGeom prst="rect">
            <a:avLst/>
          </a:prstGeom>
          <a:noFill/>
        </p:spPr>
        <p:txBody>
          <a:bodyPr wrap="square">
            <a:spAutoFit/>
          </a:bodyPr>
          <a:lstStyle/>
          <a:p>
            <a:r>
              <a:rPr lang="en-US" sz="2000" b="1" dirty="0">
                <a:solidFill>
                  <a:srgbClr val="000080"/>
                </a:solidFill>
                <a:latin typeface="Courier New" panose="02070309020205020404" pitchFamily="49" charset="0"/>
              </a:rPr>
              <a:t>proc</a:t>
            </a:r>
            <a:r>
              <a:rPr lang="en-US" sz="2000" b="1"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template</a:t>
            </a:r>
            <a:r>
              <a:rPr lang="en-US" sz="2000" b="1" dirty="0">
                <a:solidFill>
                  <a:srgbClr val="000000"/>
                </a:solidFill>
                <a:latin typeface="Courier New" panose="02070309020205020404" pitchFamily="49" charset="0"/>
              </a:rPr>
              <a:t>;</a:t>
            </a:r>
          </a:p>
          <a:p>
            <a:r>
              <a:rPr lang="en-US" sz="2000" b="1"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define</a:t>
            </a:r>
            <a:r>
              <a:rPr lang="en-US" sz="2000" b="1" dirty="0">
                <a:solidFill>
                  <a:srgbClr val="000000"/>
                </a:solidFill>
                <a:latin typeface="Courier New" panose="02070309020205020404" pitchFamily="49" charset="0"/>
              </a:rPr>
              <a:t> </a:t>
            </a:r>
            <a:r>
              <a:rPr lang="en-US" sz="2000" b="1" dirty="0" err="1">
                <a:solidFill>
                  <a:srgbClr val="0000FF"/>
                </a:solidFill>
                <a:latin typeface="Courier New" panose="02070309020205020404" pitchFamily="49" charset="0"/>
              </a:rPr>
              <a:t>statgraph</a:t>
            </a:r>
            <a:r>
              <a:rPr lang="en-US" sz="2000" b="1" dirty="0">
                <a:solidFill>
                  <a:srgbClr val="000000"/>
                </a:solidFill>
                <a:latin typeface="Courier New" panose="02070309020205020404" pitchFamily="49" charset="0"/>
              </a:rPr>
              <a:t> </a:t>
            </a:r>
            <a:r>
              <a:rPr lang="en-US" sz="2000" b="1" dirty="0" err="1">
                <a:solidFill>
                  <a:srgbClr val="000000"/>
                </a:solidFill>
                <a:latin typeface="Courier New" panose="02070309020205020404" pitchFamily="49" charset="0"/>
              </a:rPr>
              <a:t>recrgrphb</a:t>
            </a:r>
            <a:r>
              <a:rPr lang="en-US" sz="2000" b="1" dirty="0">
                <a:solidFill>
                  <a:srgbClr val="000000"/>
                </a:solidFill>
                <a:latin typeface="Courier New" panose="02070309020205020404" pitchFamily="49" charset="0"/>
              </a:rPr>
              <a:t>;</a:t>
            </a:r>
          </a:p>
          <a:p>
            <a:r>
              <a:rPr lang="en-US" sz="2000" b="1" dirty="0">
                <a:solidFill>
                  <a:srgbClr val="000000"/>
                </a:solidFill>
                <a:latin typeface="Courier New" panose="02070309020205020404" pitchFamily="49" charset="0"/>
              </a:rPr>
              <a:t>      </a:t>
            </a:r>
            <a:r>
              <a:rPr lang="en-US" sz="2000" b="1" dirty="0" err="1">
                <a:solidFill>
                  <a:srgbClr val="0000FF"/>
                </a:solidFill>
                <a:latin typeface="Courier New" panose="02070309020205020404" pitchFamily="49" charset="0"/>
              </a:rPr>
              <a:t>begingraph</a:t>
            </a:r>
            <a:r>
              <a:rPr lang="en-US" sz="2000" b="1" dirty="0">
                <a:solidFill>
                  <a:srgbClr val="000000"/>
                </a:solidFill>
                <a:latin typeface="Courier New" panose="02070309020205020404" pitchFamily="49" charset="0"/>
              </a:rPr>
              <a:t> / </a:t>
            </a:r>
            <a:r>
              <a:rPr lang="en-US" sz="2000" b="1" dirty="0">
                <a:solidFill>
                  <a:srgbClr val="0000FF"/>
                </a:solidFill>
                <a:latin typeface="Courier New" panose="02070309020205020404" pitchFamily="49" charset="0"/>
              </a:rPr>
              <a:t>border</a:t>
            </a:r>
            <a:r>
              <a:rPr lang="en-US" sz="2000" b="1" dirty="0">
                <a:solidFill>
                  <a:srgbClr val="000000"/>
                </a:solidFill>
                <a:latin typeface="Courier New" panose="02070309020205020404" pitchFamily="49" charset="0"/>
              </a:rPr>
              <a:t> = false;</a:t>
            </a:r>
          </a:p>
          <a:p>
            <a:r>
              <a:rPr lang="en-US" sz="2000" b="1"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layout</a:t>
            </a:r>
            <a:r>
              <a:rPr lang="en-US" sz="2000" b="1"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overlay</a:t>
            </a:r>
            <a:r>
              <a:rPr lang="en-US" sz="2000" b="1" dirty="0">
                <a:solidFill>
                  <a:srgbClr val="000000"/>
                </a:solidFill>
                <a:latin typeface="Courier New" panose="02070309020205020404" pitchFamily="49" charset="0"/>
              </a:rPr>
              <a:t> / </a:t>
            </a:r>
            <a:r>
              <a:rPr lang="en-US" sz="2000" b="1" dirty="0" err="1">
                <a:solidFill>
                  <a:srgbClr val="0000FF"/>
                </a:solidFill>
                <a:latin typeface="Courier New" panose="02070309020205020404" pitchFamily="49" charset="0"/>
              </a:rPr>
              <a:t>xaxisopts</a:t>
            </a:r>
            <a:r>
              <a:rPr lang="en-US" sz="2000" b="1" dirty="0">
                <a:solidFill>
                  <a:srgbClr val="000000"/>
                </a:solidFill>
                <a:latin typeface="Courier New" panose="02070309020205020404" pitchFamily="49" charset="0"/>
              </a:rPr>
              <a:t> = (</a:t>
            </a:r>
            <a:r>
              <a:rPr lang="en-US" sz="2000" b="1" dirty="0">
                <a:solidFill>
                  <a:srgbClr val="0000FF"/>
                </a:solidFill>
                <a:latin typeface="Courier New" panose="02070309020205020404" pitchFamily="49" charset="0"/>
              </a:rPr>
              <a:t>label</a:t>
            </a:r>
            <a:r>
              <a:rPr lang="en-US" sz="2000" b="1" dirty="0">
                <a:solidFill>
                  <a:srgbClr val="000000"/>
                </a:solidFill>
                <a:latin typeface="Courier New" panose="02070309020205020404" pitchFamily="49" charset="0"/>
              </a:rPr>
              <a:t> = </a:t>
            </a:r>
            <a:r>
              <a:rPr lang="en-US" sz="2000" b="1" dirty="0">
                <a:solidFill>
                  <a:srgbClr val="800080"/>
                </a:solidFill>
                <a:latin typeface="Courier New" panose="02070309020205020404" pitchFamily="49" charset="0"/>
              </a:rPr>
              <a:t>" " </a:t>
            </a:r>
            <a:r>
              <a:rPr lang="en-US" sz="2000" b="1" dirty="0">
                <a:solidFill>
                  <a:srgbClr val="000000"/>
                </a:solidFill>
                <a:latin typeface="Courier New" panose="02070309020205020404" pitchFamily="49" charset="0"/>
              </a:rPr>
              <a:t>type = discrete)</a:t>
            </a:r>
          </a:p>
          <a:p>
            <a:r>
              <a:rPr lang="en-US" sz="2000" b="1" dirty="0">
                <a:solidFill>
                  <a:srgbClr val="000000"/>
                </a:solidFill>
                <a:latin typeface="Courier New" panose="02070309020205020404" pitchFamily="49" charset="0"/>
              </a:rPr>
              <a:t>                  </a:t>
            </a:r>
            <a:r>
              <a:rPr lang="en-US" sz="2000" b="1" dirty="0" err="1">
                <a:solidFill>
                  <a:srgbClr val="0000FF"/>
                </a:solidFill>
                <a:latin typeface="Courier New" panose="02070309020205020404" pitchFamily="49" charset="0"/>
              </a:rPr>
              <a:t>yaxisopts</a:t>
            </a:r>
            <a:r>
              <a:rPr lang="en-US" sz="2000" b="1" dirty="0">
                <a:solidFill>
                  <a:srgbClr val="000000"/>
                </a:solidFill>
                <a:latin typeface="Courier New" panose="02070309020205020404" pitchFamily="49" charset="0"/>
              </a:rPr>
              <a:t> = (</a:t>
            </a:r>
            <a:r>
              <a:rPr lang="en-US" sz="2000" b="1" dirty="0">
                <a:solidFill>
                  <a:srgbClr val="0000FF"/>
                </a:solidFill>
                <a:latin typeface="Courier New" panose="02070309020205020404" pitchFamily="49" charset="0"/>
              </a:rPr>
              <a:t>label</a:t>
            </a:r>
            <a:r>
              <a:rPr lang="en-US" sz="2000" b="1" dirty="0">
                <a:solidFill>
                  <a:srgbClr val="000000"/>
                </a:solidFill>
                <a:latin typeface="Courier New" panose="02070309020205020404" pitchFamily="49" charset="0"/>
              </a:rPr>
              <a:t> = </a:t>
            </a:r>
            <a:r>
              <a:rPr lang="en-US" sz="2000" b="1" dirty="0">
                <a:solidFill>
                  <a:srgbClr val="800080"/>
                </a:solidFill>
                <a:latin typeface="Courier New" panose="02070309020205020404" pitchFamily="49" charset="0"/>
              </a:rPr>
              <a:t>"Percentage of Patients with Dermatologic Event (%)"</a:t>
            </a:r>
            <a:endParaRPr lang="en-US" sz="2000" b="1" dirty="0">
              <a:solidFill>
                <a:srgbClr val="000000"/>
              </a:solidFill>
              <a:latin typeface="Courier New" panose="02070309020205020404" pitchFamily="49" charset="0"/>
            </a:endParaRPr>
          </a:p>
          <a:p>
            <a:r>
              <a:rPr lang="en-US" sz="2000" b="1" dirty="0">
                <a:solidFill>
                  <a:srgbClr val="000000"/>
                </a:solidFill>
                <a:latin typeface="Courier New" panose="02070309020205020404" pitchFamily="49" charset="0"/>
              </a:rPr>
              <a:t>                     </a:t>
            </a:r>
            <a:r>
              <a:rPr lang="en-US" sz="2000" b="1" dirty="0" err="1">
                <a:solidFill>
                  <a:srgbClr val="0000FF"/>
                </a:solidFill>
                <a:latin typeface="Courier New" panose="02070309020205020404" pitchFamily="49" charset="0"/>
              </a:rPr>
              <a:t>linearopts</a:t>
            </a:r>
            <a:r>
              <a:rPr lang="en-US" sz="2000" b="1" dirty="0">
                <a:solidFill>
                  <a:srgbClr val="000000"/>
                </a:solidFill>
                <a:latin typeface="Courier New" panose="02070309020205020404" pitchFamily="49" charset="0"/>
              </a:rPr>
              <a:t> = (</a:t>
            </a:r>
            <a:r>
              <a:rPr lang="en-US" sz="2000" b="1" dirty="0" err="1">
                <a:solidFill>
                  <a:srgbClr val="000000"/>
                </a:solidFill>
                <a:latin typeface="Courier New" panose="02070309020205020404" pitchFamily="49" charset="0"/>
              </a:rPr>
              <a:t>tickvaluesequence</a:t>
            </a:r>
            <a:r>
              <a:rPr lang="en-US" sz="2000" b="1" dirty="0">
                <a:solidFill>
                  <a:srgbClr val="000000"/>
                </a:solidFill>
                <a:latin typeface="Courier New" panose="02070309020205020404" pitchFamily="49" charset="0"/>
              </a:rPr>
              <a:t> = (start = </a:t>
            </a:r>
            <a:r>
              <a:rPr lang="en-US" sz="2000" b="1" dirty="0">
                <a:solidFill>
                  <a:srgbClr val="08726D"/>
                </a:solidFill>
                <a:latin typeface="Courier New" panose="02070309020205020404" pitchFamily="49" charset="0"/>
              </a:rPr>
              <a:t>0</a:t>
            </a:r>
            <a:r>
              <a:rPr lang="en-US" sz="2000" b="1" dirty="0">
                <a:solidFill>
                  <a:srgbClr val="000000"/>
                </a:solidFill>
                <a:latin typeface="Courier New" panose="02070309020205020404" pitchFamily="49" charset="0"/>
              </a:rPr>
              <a:t> end = </a:t>
            </a:r>
            <a:r>
              <a:rPr lang="en-US" sz="2000" b="1" dirty="0">
                <a:solidFill>
                  <a:srgbClr val="08726D"/>
                </a:solidFill>
                <a:latin typeface="Courier New" panose="02070309020205020404" pitchFamily="49" charset="0"/>
              </a:rPr>
              <a:t>100</a:t>
            </a:r>
            <a:r>
              <a:rPr lang="en-US" sz="2000" b="1" dirty="0">
                <a:solidFill>
                  <a:srgbClr val="000000"/>
                </a:solidFill>
                <a:latin typeface="Courier New" panose="02070309020205020404" pitchFamily="49" charset="0"/>
              </a:rPr>
              <a:t> </a:t>
            </a:r>
          </a:p>
          <a:p>
            <a:r>
              <a:rPr lang="en-US" sz="2000" b="1" dirty="0">
                <a:solidFill>
                  <a:srgbClr val="000000"/>
                </a:solidFill>
                <a:latin typeface="Courier New" panose="02070309020205020404" pitchFamily="49" charset="0"/>
              </a:rPr>
              <a:t>                                                        increment = </a:t>
            </a:r>
            <a:r>
              <a:rPr lang="en-US" sz="2000" b="1" dirty="0">
                <a:solidFill>
                  <a:srgbClr val="08726D"/>
                </a:solidFill>
                <a:latin typeface="Courier New" panose="02070309020205020404" pitchFamily="49" charset="0"/>
              </a:rPr>
              <a:t>25</a:t>
            </a:r>
            <a:r>
              <a:rPr lang="en-US" sz="2000" b="1" dirty="0">
                <a:solidFill>
                  <a:srgbClr val="000000"/>
                </a:solidFill>
                <a:latin typeface="Courier New" panose="02070309020205020404" pitchFamily="49" charset="0"/>
              </a:rPr>
              <a:t>)</a:t>
            </a:r>
          </a:p>
          <a:p>
            <a:r>
              <a:rPr lang="en-US" sz="2000" b="1" dirty="0">
                <a:solidFill>
                  <a:srgbClr val="000000"/>
                </a:solidFill>
                <a:latin typeface="Courier New" panose="02070309020205020404" pitchFamily="49" charset="0"/>
              </a:rPr>
              <a:t>                                   </a:t>
            </a:r>
            <a:r>
              <a:rPr lang="en-US" sz="2000" b="1" dirty="0" err="1">
                <a:solidFill>
                  <a:srgbClr val="000000"/>
                </a:solidFill>
                <a:latin typeface="Courier New" panose="02070309020205020404" pitchFamily="49" charset="0"/>
              </a:rPr>
              <a:t>viewmax</a:t>
            </a:r>
            <a:r>
              <a:rPr lang="en-US" sz="2000" b="1" dirty="0">
                <a:solidFill>
                  <a:srgbClr val="000000"/>
                </a:solidFill>
                <a:latin typeface="Courier New" panose="02070309020205020404" pitchFamily="49" charset="0"/>
              </a:rPr>
              <a:t> = </a:t>
            </a:r>
            <a:r>
              <a:rPr lang="en-US" sz="2000" b="1" dirty="0">
                <a:solidFill>
                  <a:srgbClr val="08726D"/>
                </a:solidFill>
                <a:latin typeface="Courier New" panose="02070309020205020404" pitchFamily="49" charset="0"/>
              </a:rPr>
              <a:t>100</a:t>
            </a:r>
            <a:r>
              <a:rPr lang="en-US" sz="2000" b="1" dirty="0">
                <a:solidFill>
                  <a:srgbClr val="000000"/>
                </a:solidFill>
                <a:latin typeface="Courier New" panose="02070309020205020404" pitchFamily="49" charset="0"/>
              </a:rPr>
              <a:t>));</a:t>
            </a:r>
          </a:p>
          <a:p>
            <a:r>
              <a:rPr lang="en-US" sz="2000" b="1" dirty="0">
                <a:solidFill>
                  <a:srgbClr val="000000"/>
                </a:solidFill>
                <a:latin typeface="Courier New" panose="02070309020205020404" pitchFamily="49" charset="0"/>
              </a:rPr>
              <a:t>            </a:t>
            </a:r>
            <a:r>
              <a:rPr lang="en-US" sz="2000" b="1" dirty="0" err="1">
                <a:solidFill>
                  <a:srgbClr val="0000FF"/>
                </a:solidFill>
                <a:latin typeface="Courier New" panose="02070309020205020404" pitchFamily="49" charset="0"/>
              </a:rPr>
              <a:t>barchart</a:t>
            </a:r>
            <a:r>
              <a:rPr lang="en-US" sz="2000" b="1"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x</a:t>
            </a:r>
            <a:r>
              <a:rPr lang="en-US" sz="2000" b="1" dirty="0">
                <a:solidFill>
                  <a:srgbClr val="000000"/>
                </a:solidFill>
                <a:latin typeface="Courier New" panose="02070309020205020404" pitchFamily="49" charset="0"/>
              </a:rPr>
              <a:t> = TRTAN </a:t>
            </a:r>
            <a:r>
              <a:rPr lang="en-US" sz="2000" b="1" dirty="0">
                <a:solidFill>
                  <a:srgbClr val="0000FF"/>
                </a:solidFill>
                <a:latin typeface="Courier New" panose="02070309020205020404" pitchFamily="49" charset="0"/>
              </a:rPr>
              <a:t>y</a:t>
            </a:r>
            <a:r>
              <a:rPr lang="en-US" sz="2000" b="1" dirty="0">
                <a:solidFill>
                  <a:srgbClr val="000000"/>
                </a:solidFill>
                <a:latin typeface="Courier New" panose="02070309020205020404" pitchFamily="49" charset="0"/>
              </a:rPr>
              <a:t> = </a:t>
            </a:r>
            <a:r>
              <a:rPr lang="da-DK" sz="2000" b="1" dirty="0">
                <a:solidFill>
                  <a:srgbClr val="000000"/>
                </a:solidFill>
                <a:latin typeface="Courier New" panose="02070309020205020404" pitchFamily="49" charset="0"/>
              </a:rPr>
              <a:t>PCT_ROW</a:t>
            </a:r>
            <a:r>
              <a:rPr lang="en-US" sz="2000" b="1" dirty="0">
                <a:solidFill>
                  <a:srgbClr val="000000"/>
                </a:solidFill>
                <a:latin typeface="Courier New" panose="02070309020205020404" pitchFamily="49" charset="0"/>
              </a:rPr>
              <a:t> / </a:t>
            </a:r>
            <a:r>
              <a:rPr lang="en-US" sz="2000" b="1" dirty="0">
                <a:solidFill>
                  <a:srgbClr val="0000FF"/>
                </a:solidFill>
                <a:latin typeface="Courier New" panose="02070309020205020404" pitchFamily="49" charset="0"/>
              </a:rPr>
              <a:t>orient</a:t>
            </a:r>
            <a:r>
              <a:rPr lang="en-US" sz="2000" b="1" dirty="0">
                <a:solidFill>
                  <a:srgbClr val="000000"/>
                </a:solidFill>
                <a:latin typeface="Courier New" panose="02070309020205020404" pitchFamily="49" charset="0"/>
              </a:rPr>
              <a:t> = vertical </a:t>
            </a:r>
          </a:p>
          <a:p>
            <a:r>
              <a:rPr lang="en-US" sz="2000" b="1" dirty="0">
                <a:solidFill>
                  <a:srgbClr val="000000"/>
                </a:solidFill>
                <a:latin typeface="Courier New" panose="02070309020205020404" pitchFamily="49" charset="0"/>
              </a:rPr>
              <a:t>                                             </a:t>
            </a:r>
            <a:r>
              <a:rPr lang="en-US" sz="2000" b="1" dirty="0" err="1">
                <a:solidFill>
                  <a:srgbClr val="0000FF"/>
                </a:solidFill>
                <a:latin typeface="Courier New" panose="02070309020205020404" pitchFamily="49" charset="0"/>
              </a:rPr>
              <a:t>barlabel</a:t>
            </a:r>
            <a:r>
              <a:rPr lang="en-US" sz="2000" b="1" dirty="0">
                <a:solidFill>
                  <a:srgbClr val="000000"/>
                </a:solidFill>
                <a:latin typeface="Courier New" panose="02070309020205020404" pitchFamily="49" charset="0"/>
              </a:rPr>
              <a:t> = true;</a:t>
            </a:r>
          </a:p>
          <a:p>
            <a:r>
              <a:rPr lang="en-US" sz="2000" b="1" dirty="0">
                <a:solidFill>
                  <a:srgbClr val="000000"/>
                </a:solidFill>
                <a:latin typeface="Courier New" panose="02070309020205020404" pitchFamily="49" charset="0"/>
              </a:rPr>
              <a:t>         </a:t>
            </a:r>
            <a:r>
              <a:rPr lang="en-US" sz="2000" b="1" dirty="0" err="1">
                <a:solidFill>
                  <a:srgbClr val="0000FF"/>
                </a:solidFill>
                <a:latin typeface="Courier New" panose="02070309020205020404" pitchFamily="49" charset="0"/>
              </a:rPr>
              <a:t>endlayout</a:t>
            </a:r>
            <a:r>
              <a:rPr lang="en-US" sz="2000" b="1" dirty="0">
                <a:solidFill>
                  <a:srgbClr val="000000"/>
                </a:solidFill>
                <a:latin typeface="Courier New" panose="02070309020205020404" pitchFamily="49" charset="0"/>
              </a:rPr>
              <a:t>;</a:t>
            </a:r>
          </a:p>
          <a:p>
            <a:r>
              <a:rPr lang="en-US" sz="2000" b="1" dirty="0">
                <a:solidFill>
                  <a:srgbClr val="000000"/>
                </a:solidFill>
                <a:latin typeface="Courier New" panose="02070309020205020404" pitchFamily="49" charset="0"/>
              </a:rPr>
              <a:t>      </a:t>
            </a:r>
            <a:r>
              <a:rPr lang="en-US" sz="2000" b="1" dirty="0" err="1">
                <a:solidFill>
                  <a:srgbClr val="0000FF"/>
                </a:solidFill>
                <a:latin typeface="Courier New" panose="02070309020205020404" pitchFamily="49" charset="0"/>
              </a:rPr>
              <a:t>endgraph</a:t>
            </a:r>
            <a:r>
              <a:rPr lang="en-US" sz="2000" b="1" dirty="0">
                <a:solidFill>
                  <a:srgbClr val="000000"/>
                </a:solidFill>
                <a:latin typeface="Courier New" panose="02070309020205020404" pitchFamily="49" charset="0"/>
              </a:rPr>
              <a:t>;</a:t>
            </a:r>
          </a:p>
          <a:p>
            <a:r>
              <a:rPr lang="en-US" sz="2000" b="1"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end</a:t>
            </a:r>
            <a:r>
              <a:rPr lang="en-US" sz="2000" b="1" dirty="0">
                <a:solidFill>
                  <a:srgbClr val="000000"/>
                </a:solidFill>
                <a:latin typeface="Courier New" panose="02070309020205020404" pitchFamily="49" charset="0"/>
              </a:rPr>
              <a:t>;</a:t>
            </a:r>
          </a:p>
          <a:p>
            <a:r>
              <a:rPr lang="en-US" sz="2000" b="1" dirty="0">
                <a:solidFill>
                  <a:srgbClr val="000080"/>
                </a:solidFill>
                <a:latin typeface="Courier New" panose="02070309020205020404" pitchFamily="49" charset="0"/>
              </a:rPr>
              <a:t>run</a:t>
            </a:r>
            <a:r>
              <a:rPr lang="en-US" sz="2000" b="1" dirty="0">
                <a:solidFill>
                  <a:srgbClr val="000000"/>
                </a:solidFill>
                <a:latin typeface="Courier New" panose="02070309020205020404" pitchFamily="49" charset="0"/>
              </a:rPr>
              <a:t>;</a:t>
            </a:r>
          </a:p>
        </p:txBody>
      </p:sp>
      <p:sp>
        <p:nvSpPr>
          <p:cNvPr id="4" name="Rectangle 3">
            <a:extLst>
              <a:ext uri="{FF2B5EF4-FFF2-40B4-BE49-F238E27FC236}">
                <a16:creationId xmlns:a16="http://schemas.microsoft.com/office/drawing/2014/main" id="{A7079648-21A4-7F2F-DDB5-F407E739A1F5}"/>
              </a:ext>
            </a:extLst>
          </p:cNvPr>
          <p:cNvSpPr/>
          <p:nvPr/>
        </p:nvSpPr>
        <p:spPr>
          <a:xfrm>
            <a:off x="103668" y="1834741"/>
            <a:ext cx="5111800" cy="589483"/>
          </a:xfrm>
          <a:prstGeom prst="rect">
            <a:avLst/>
          </a:prstGeom>
          <a:solidFill>
            <a:srgbClr val="E2DFCC">
              <a:alpha val="80000"/>
            </a:srgbClr>
          </a:solidFill>
          <a:ln>
            <a:solidFill>
              <a:srgbClr val="E2DFC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A377A00-B6CF-CE64-C55F-433EA88F3258}"/>
              </a:ext>
            </a:extLst>
          </p:cNvPr>
          <p:cNvSpPr/>
          <p:nvPr/>
        </p:nvSpPr>
        <p:spPr>
          <a:xfrm>
            <a:off x="103668" y="2770759"/>
            <a:ext cx="11926824" cy="2688340"/>
          </a:xfrm>
          <a:prstGeom prst="rect">
            <a:avLst/>
          </a:prstGeom>
          <a:solidFill>
            <a:srgbClr val="E2DFCC">
              <a:alpha val="80000"/>
            </a:srgbClr>
          </a:solidFill>
          <a:ln>
            <a:solidFill>
              <a:srgbClr val="E2DFC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29D4890-FC74-D547-2C1D-6910E25C6CEF}"/>
              </a:ext>
            </a:extLst>
          </p:cNvPr>
          <p:cNvSpPr/>
          <p:nvPr/>
        </p:nvSpPr>
        <p:spPr>
          <a:xfrm>
            <a:off x="0" y="5861179"/>
            <a:ext cx="4944533" cy="449143"/>
          </a:xfrm>
          <a:prstGeom prst="rect">
            <a:avLst/>
          </a:prstGeom>
          <a:solidFill>
            <a:srgbClr val="E2DFCC">
              <a:alpha val="80000"/>
            </a:srgbClr>
          </a:solidFill>
          <a:ln>
            <a:solidFill>
              <a:srgbClr val="E2DFC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256685E-63AB-48F8-2CE8-03E628B6CC48}"/>
              </a:ext>
            </a:extLst>
          </p:cNvPr>
          <p:cNvSpPr/>
          <p:nvPr/>
        </p:nvSpPr>
        <p:spPr>
          <a:xfrm>
            <a:off x="1221437" y="2438768"/>
            <a:ext cx="4400429" cy="308224"/>
          </a:xfrm>
          <a:prstGeom prst="rect">
            <a:avLst/>
          </a:prstGeom>
          <a:noFill/>
          <a:ln w="28575">
            <a:solidFill>
              <a:srgbClr val="F44C7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311F780-09EC-BD20-AFDA-6CDD795818DD}"/>
              </a:ext>
            </a:extLst>
          </p:cNvPr>
          <p:cNvSpPr/>
          <p:nvPr/>
        </p:nvSpPr>
        <p:spPr>
          <a:xfrm>
            <a:off x="1243064" y="5490614"/>
            <a:ext cx="1421114" cy="255627"/>
          </a:xfrm>
          <a:prstGeom prst="rect">
            <a:avLst/>
          </a:prstGeom>
          <a:noFill/>
          <a:ln w="28575">
            <a:solidFill>
              <a:srgbClr val="F44C7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61133AC-5EED-0E46-7872-19C9052BE9D0}"/>
              </a:ext>
            </a:extLst>
          </p:cNvPr>
          <p:cNvSpPr txBox="1"/>
          <p:nvPr/>
        </p:nvSpPr>
        <p:spPr>
          <a:xfrm>
            <a:off x="6675120" y="1728222"/>
            <a:ext cx="5057574" cy="1015663"/>
          </a:xfrm>
          <a:prstGeom prst="rect">
            <a:avLst/>
          </a:prstGeom>
          <a:noFill/>
        </p:spPr>
        <p:txBody>
          <a:bodyPr wrap="square" rtlCol="0">
            <a:spAutoFit/>
          </a:bodyPr>
          <a:lstStyle/>
          <a:p>
            <a:r>
              <a:rPr lang="en-US" sz="2000" b="1" dirty="0">
                <a:latin typeface="Century Gothic" panose="020B0502020202020204" pitchFamily="34" charset="0"/>
              </a:rPr>
              <a:t>Each STATGRAPH has at most one BEGINGRAPH, which signals the start of the graph template definition.</a:t>
            </a:r>
          </a:p>
        </p:txBody>
      </p:sp>
      <p:sp>
        <p:nvSpPr>
          <p:cNvPr id="18" name="TextBox 17">
            <a:extLst>
              <a:ext uri="{FF2B5EF4-FFF2-40B4-BE49-F238E27FC236}">
                <a16:creationId xmlns:a16="http://schemas.microsoft.com/office/drawing/2014/main" id="{6DD2D9D9-AF50-D869-7416-11497D3AA478}"/>
              </a:ext>
            </a:extLst>
          </p:cNvPr>
          <p:cNvSpPr txBox="1"/>
          <p:nvPr/>
        </p:nvSpPr>
        <p:spPr>
          <a:xfrm>
            <a:off x="6675120" y="5238409"/>
            <a:ext cx="5057574" cy="1015663"/>
          </a:xfrm>
          <a:prstGeom prst="rect">
            <a:avLst/>
          </a:prstGeom>
          <a:noFill/>
        </p:spPr>
        <p:txBody>
          <a:bodyPr wrap="square" rtlCol="0">
            <a:spAutoFit/>
          </a:bodyPr>
          <a:lstStyle/>
          <a:p>
            <a:r>
              <a:rPr lang="en-US" sz="2000" b="1" dirty="0">
                <a:latin typeface="Century Gothic" panose="020B0502020202020204" pitchFamily="34" charset="0"/>
              </a:rPr>
              <a:t>BEGINGRAPH has a corresponding ENDGRAPH, which signals the end of the graph template definition.</a:t>
            </a:r>
          </a:p>
        </p:txBody>
      </p:sp>
      <p:cxnSp>
        <p:nvCxnSpPr>
          <p:cNvPr id="20" name="Straight Arrow Connector 19">
            <a:extLst>
              <a:ext uri="{FF2B5EF4-FFF2-40B4-BE49-F238E27FC236}">
                <a16:creationId xmlns:a16="http://schemas.microsoft.com/office/drawing/2014/main" id="{4709713C-12AD-F49C-8DCC-6ECB79488FB1}"/>
              </a:ext>
            </a:extLst>
          </p:cNvPr>
          <p:cNvCxnSpPr>
            <a:cxnSpLocks/>
            <a:stCxn id="11" idx="1"/>
            <a:endCxn id="8" idx="3"/>
          </p:cNvCxnSpPr>
          <p:nvPr/>
        </p:nvCxnSpPr>
        <p:spPr>
          <a:xfrm flipH="1">
            <a:off x="5621866" y="2236054"/>
            <a:ext cx="1053254" cy="356826"/>
          </a:xfrm>
          <a:prstGeom prst="straightConnector1">
            <a:avLst/>
          </a:prstGeom>
          <a:ln w="28575">
            <a:solidFill>
              <a:srgbClr val="F44C7E"/>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4A80894-1023-A184-B80A-621C348E0933}"/>
              </a:ext>
            </a:extLst>
          </p:cNvPr>
          <p:cNvCxnSpPr>
            <a:cxnSpLocks/>
            <a:stCxn id="18" idx="1"/>
            <a:endCxn id="10" idx="3"/>
          </p:cNvCxnSpPr>
          <p:nvPr/>
        </p:nvCxnSpPr>
        <p:spPr>
          <a:xfrm flipH="1" flipV="1">
            <a:off x="2664178" y="5618428"/>
            <a:ext cx="4010942" cy="127813"/>
          </a:xfrm>
          <a:prstGeom prst="straightConnector1">
            <a:avLst/>
          </a:prstGeom>
          <a:ln w="28575">
            <a:solidFill>
              <a:srgbClr val="F44C7E"/>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4674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794C5-8E04-399D-590C-5C18D5CCF565}"/>
              </a:ext>
            </a:extLst>
          </p:cNvPr>
          <p:cNvSpPr>
            <a:spLocks noGrp="1"/>
          </p:cNvSpPr>
          <p:nvPr>
            <p:ph type="title"/>
          </p:nvPr>
        </p:nvSpPr>
        <p:spPr/>
        <p:txBody>
          <a:bodyPr/>
          <a:lstStyle/>
          <a:p>
            <a:r>
              <a:rPr lang="en-US" dirty="0"/>
              <a:t>Understanding GTL</a:t>
            </a:r>
          </a:p>
        </p:txBody>
      </p:sp>
      <p:sp>
        <p:nvSpPr>
          <p:cNvPr id="9" name="TextBox 8">
            <a:extLst>
              <a:ext uri="{FF2B5EF4-FFF2-40B4-BE49-F238E27FC236}">
                <a16:creationId xmlns:a16="http://schemas.microsoft.com/office/drawing/2014/main" id="{2F03B100-C5EB-E55B-61F1-3B50AE6066C8}"/>
              </a:ext>
            </a:extLst>
          </p:cNvPr>
          <p:cNvSpPr txBox="1"/>
          <p:nvPr/>
        </p:nvSpPr>
        <p:spPr>
          <a:xfrm>
            <a:off x="265176" y="1773936"/>
            <a:ext cx="11736371" cy="4708981"/>
          </a:xfrm>
          <a:prstGeom prst="rect">
            <a:avLst/>
          </a:prstGeom>
          <a:noFill/>
        </p:spPr>
        <p:txBody>
          <a:bodyPr wrap="square">
            <a:spAutoFit/>
          </a:bodyPr>
          <a:lstStyle/>
          <a:p>
            <a:r>
              <a:rPr lang="en-US" sz="2000" b="1" dirty="0">
                <a:solidFill>
                  <a:srgbClr val="000080"/>
                </a:solidFill>
                <a:latin typeface="Courier New" panose="02070309020205020404" pitchFamily="49" charset="0"/>
              </a:rPr>
              <a:t>proc</a:t>
            </a:r>
            <a:r>
              <a:rPr lang="en-US" sz="2000" b="1"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template</a:t>
            </a:r>
            <a:r>
              <a:rPr lang="en-US" sz="2000" b="1" dirty="0">
                <a:solidFill>
                  <a:srgbClr val="000000"/>
                </a:solidFill>
                <a:latin typeface="Courier New" panose="02070309020205020404" pitchFamily="49" charset="0"/>
              </a:rPr>
              <a:t>;</a:t>
            </a:r>
          </a:p>
          <a:p>
            <a:r>
              <a:rPr lang="en-US" sz="2000" b="1"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define</a:t>
            </a:r>
            <a:r>
              <a:rPr lang="en-US" sz="2000" b="1" dirty="0">
                <a:solidFill>
                  <a:srgbClr val="000000"/>
                </a:solidFill>
                <a:latin typeface="Courier New" panose="02070309020205020404" pitchFamily="49" charset="0"/>
              </a:rPr>
              <a:t> </a:t>
            </a:r>
            <a:r>
              <a:rPr lang="en-US" sz="2000" b="1" dirty="0" err="1">
                <a:solidFill>
                  <a:srgbClr val="0000FF"/>
                </a:solidFill>
                <a:latin typeface="Courier New" panose="02070309020205020404" pitchFamily="49" charset="0"/>
              </a:rPr>
              <a:t>statgraph</a:t>
            </a:r>
            <a:r>
              <a:rPr lang="en-US" sz="2000" b="1" dirty="0">
                <a:solidFill>
                  <a:srgbClr val="000000"/>
                </a:solidFill>
                <a:latin typeface="Courier New" panose="02070309020205020404" pitchFamily="49" charset="0"/>
              </a:rPr>
              <a:t> </a:t>
            </a:r>
            <a:r>
              <a:rPr lang="en-US" sz="2000" b="1" dirty="0" err="1">
                <a:solidFill>
                  <a:srgbClr val="000000"/>
                </a:solidFill>
                <a:latin typeface="Courier New" panose="02070309020205020404" pitchFamily="49" charset="0"/>
              </a:rPr>
              <a:t>recrgrphb</a:t>
            </a:r>
            <a:r>
              <a:rPr lang="en-US" sz="2000" b="1" dirty="0">
                <a:solidFill>
                  <a:srgbClr val="000000"/>
                </a:solidFill>
                <a:latin typeface="Courier New" panose="02070309020205020404" pitchFamily="49" charset="0"/>
              </a:rPr>
              <a:t>;</a:t>
            </a:r>
          </a:p>
          <a:p>
            <a:r>
              <a:rPr lang="en-US" sz="2000" b="1" dirty="0">
                <a:solidFill>
                  <a:srgbClr val="000000"/>
                </a:solidFill>
                <a:latin typeface="Courier New" panose="02070309020205020404" pitchFamily="49" charset="0"/>
              </a:rPr>
              <a:t>      </a:t>
            </a:r>
            <a:r>
              <a:rPr lang="en-US" sz="2000" b="1" dirty="0" err="1">
                <a:solidFill>
                  <a:srgbClr val="0000FF"/>
                </a:solidFill>
                <a:latin typeface="Courier New" panose="02070309020205020404" pitchFamily="49" charset="0"/>
              </a:rPr>
              <a:t>begingraph</a:t>
            </a:r>
            <a:r>
              <a:rPr lang="en-US" sz="2000" b="1" dirty="0">
                <a:solidFill>
                  <a:srgbClr val="000000"/>
                </a:solidFill>
                <a:latin typeface="Courier New" panose="02070309020205020404" pitchFamily="49" charset="0"/>
              </a:rPr>
              <a:t> / </a:t>
            </a:r>
            <a:r>
              <a:rPr lang="en-US" sz="2000" b="1" dirty="0">
                <a:solidFill>
                  <a:srgbClr val="0000FF"/>
                </a:solidFill>
                <a:latin typeface="Courier New" panose="02070309020205020404" pitchFamily="49" charset="0"/>
              </a:rPr>
              <a:t>border</a:t>
            </a:r>
            <a:r>
              <a:rPr lang="en-US" sz="2000" b="1" dirty="0">
                <a:solidFill>
                  <a:srgbClr val="000000"/>
                </a:solidFill>
                <a:latin typeface="Courier New" panose="02070309020205020404" pitchFamily="49" charset="0"/>
              </a:rPr>
              <a:t> = false;</a:t>
            </a:r>
          </a:p>
          <a:p>
            <a:r>
              <a:rPr lang="en-US" sz="2000" b="1"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layout</a:t>
            </a:r>
            <a:r>
              <a:rPr lang="en-US" sz="2000" b="1"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overlay</a:t>
            </a:r>
            <a:r>
              <a:rPr lang="en-US" sz="2000" b="1" dirty="0">
                <a:solidFill>
                  <a:srgbClr val="000000"/>
                </a:solidFill>
                <a:latin typeface="Courier New" panose="02070309020205020404" pitchFamily="49" charset="0"/>
              </a:rPr>
              <a:t> / </a:t>
            </a:r>
            <a:r>
              <a:rPr lang="en-US" sz="2000" b="1" dirty="0" err="1">
                <a:solidFill>
                  <a:srgbClr val="0000FF"/>
                </a:solidFill>
                <a:latin typeface="Courier New" panose="02070309020205020404" pitchFamily="49" charset="0"/>
              </a:rPr>
              <a:t>xaxisopts</a:t>
            </a:r>
            <a:r>
              <a:rPr lang="en-US" sz="2000" b="1" dirty="0">
                <a:solidFill>
                  <a:srgbClr val="000000"/>
                </a:solidFill>
                <a:latin typeface="Courier New" panose="02070309020205020404" pitchFamily="49" charset="0"/>
              </a:rPr>
              <a:t> = (</a:t>
            </a:r>
            <a:r>
              <a:rPr lang="en-US" sz="2000" b="1" dirty="0">
                <a:solidFill>
                  <a:srgbClr val="0000FF"/>
                </a:solidFill>
                <a:latin typeface="Courier New" panose="02070309020205020404" pitchFamily="49" charset="0"/>
              </a:rPr>
              <a:t>label</a:t>
            </a:r>
            <a:r>
              <a:rPr lang="en-US" sz="2000" b="1" dirty="0">
                <a:solidFill>
                  <a:srgbClr val="000000"/>
                </a:solidFill>
                <a:latin typeface="Courier New" panose="02070309020205020404" pitchFamily="49" charset="0"/>
              </a:rPr>
              <a:t> = </a:t>
            </a:r>
            <a:r>
              <a:rPr lang="en-US" sz="2000" b="1" dirty="0">
                <a:solidFill>
                  <a:srgbClr val="800080"/>
                </a:solidFill>
                <a:latin typeface="Courier New" panose="02070309020205020404" pitchFamily="49" charset="0"/>
              </a:rPr>
              <a:t>" " </a:t>
            </a:r>
            <a:r>
              <a:rPr lang="en-US" sz="2000" b="1" dirty="0">
                <a:solidFill>
                  <a:srgbClr val="000000"/>
                </a:solidFill>
                <a:latin typeface="Courier New" panose="02070309020205020404" pitchFamily="49" charset="0"/>
              </a:rPr>
              <a:t>type = discrete)</a:t>
            </a:r>
          </a:p>
          <a:p>
            <a:r>
              <a:rPr lang="en-US" sz="2000" b="1" dirty="0">
                <a:solidFill>
                  <a:srgbClr val="000000"/>
                </a:solidFill>
                <a:latin typeface="Courier New" panose="02070309020205020404" pitchFamily="49" charset="0"/>
              </a:rPr>
              <a:t>                  </a:t>
            </a:r>
            <a:r>
              <a:rPr lang="en-US" sz="2000" b="1" dirty="0" err="1">
                <a:solidFill>
                  <a:srgbClr val="0000FF"/>
                </a:solidFill>
                <a:latin typeface="Courier New" panose="02070309020205020404" pitchFamily="49" charset="0"/>
              </a:rPr>
              <a:t>yaxisopts</a:t>
            </a:r>
            <a:r>
              <a:rPr lang="en-US" sz="2000" b="1" dirty="0">
                <a:solidFill>
                  <a:srgbClr val="000000"/>
                </a:solidFill>
                <a:latin typeface="Courier New" panose="02070309020205020404" pitchFamily="49" charset="0"/>
              </a:rPr>
              <a:t> = (</a:t>
            </a:r>
            <a:r>
              <a:rPr lang="en-US" sz="2000" b="1" dirty="0">
                <a:solidFill>
                  <a:srgbClr val="0000FF"/>
                </a:solidFill>
                <a:latin typeface="Courier New" panose="02070309020205020404" pitchFamily="49" charset="0"/>
              </a:rPr>
              <a:t>label</a:t>
            </a:r>
            <a:r>
              <a:rPr lang="en-US" sz="2000" b="1" dirty="0">
                <a:solidFill>
                  <a:srgbClr val="000000"/>
                </a:solidFill>
                <a:latin typeface="Courier New" panose="02070309020205020404" pitchFamily="49" charset="0"/>
              </a:rPr>
              <a:t> = </a:t>
            </a:r>
            <a:r>
              <a:rPr lang="en-US" sz="2000" b="1" dirty="0">
                <a:solidFill>
                  <a:srgbClr val="800080"/>
                </a:solidFill>
                <a:latin typeface="Courier New" panose="02070309020205020404" pitchFamily="49" charset="0"/>
              </a:rPr>
              <a:t>"Percentage of Patients with Dermatologic Event (%)"</a:t>
            </a:r>
            <a:endParaRPr lang="en-US" sz="2000" b="1" dirty="0">
              <a:solidFill>
                <a:srgbClr val="000000"/>
              </a:solidFill>
              <a:latin typeface="Courier New" panose="02070309020205020404" pitchFamily="49" charset="0"/>
            </a:endParaRPr>
          </a:p>
          <a:p>
            <a:r>
              <a:rPr lang="en-US" sz="2000" b="1" dirty="0">
                <a:solidFill>
                  <a:srgbClr val="000000"/>
                </a:solidFill>
                <a:latin typeface="Courier New" panose="02070309020205020404" pitchFamily="49" charset="0"/>
              </a:rPr>
              <a:t>                     </a:t>
            </a:r>
            <a:r>
              <a:rPr lang="en-US" sz="2000" b="1" dirty="0" err="1">
                <a:solidFill>
                  <a:srgbClr val="0000FF"/>
                </a:solidFill>
                <a:latin typeface="Courier New" panose="02070309020205020404" pitchFamily="49" charset="0"/>
              </a:rPr>
              <a:t>linearopts</a:t>
            </a:r>
            <a:r>
              <a:rPr lang="en-US" sz="2000" b="1" dirty="0">
                <a:solidFill>
                  <a:srgbClr val="000000"/>
                </a:solidFill>
                <a:latin typeface="Courier New" panose="02070309020205020404" pitchFamily="49" charset="0"/>
              </a:rPr>
              <a:t> = (</a:t>
            </a:r>
            <a:r>
              <a:rPr lang="en-US" sz="2000" b="1" dirty="0" err="1">
                <a:solidFill>
                  <a:srgbClr val="000000"/>
                </a:solidFill>
                <a:latin typeface="Courier New" panose="02070309020205020404" pitchFamily="49" charset="0"/>
              </a:rPr>
              <a:t>tickvaluesequence</a:t>
            </a:r>
            <a:r>
              <a:rPr lang="en-US" sz="2000" b="1" dirty="0">
                <a:solidFill>
                  <a:srgbClr val="000000"/>
                </a:solidFill>
                <a:latin typeface="Courier New" panose="02070309020205020404" pitchFamily="49" charset="0"/>
              </a:rPr>
              <a:t> = (start = </a:t>
            </a:r>
            <a:r>
              <a:rPr lang="en-US" sz="2000" b="1" dirty="0">
                <a:solidFill>
                  <a:srgbClr val="08726D"/>
                </a:solidFill>
                <a:latin typeface="Courier New" panose="02070309020205020404" pitchFamily="49" charset="0"/>
              </a:rPr>
              <a:t>0</a:t>
            </a:r>
            <a:r>
              <a:rPr lang="en-US" sz="2000" b="1" dirty="0">
                <a:solidFill>
                  <a:srgbClr val="000000"/>
                </a:solidFill>
                <a:latin typeface="Courier New" panose="02070309020205020404" pitchFamily="49" charset="0"/>
              </a:rPr>
              <a:t> end = </a:t>
            </a:r>
            <a:r>
              <a:rPr lang="en-US" sz="2000" b="1" dirty="0">
                <a:solidFill>
                  <a:srgbClr val="08726D"/>
                </a:solidFill>
                <a:latin typeface="Courier New" panose="02070309020205020404" pitchFamily="49" charset="0"/>
              </a:rPr>
              <a:t>100</a:t>
            </a:r>
            <a:r>
              <a:rPr lang="en-US" sz="2000" b="1" dirty="0">
                <a:solidFill>
                  <a:srgbClr val="000000"/>
                </a:solidFill>
                <a:latin typeface="Courier New" panose="02070309020205020404" pitchFamily="49" charset="0"/>
              </a:rPr>
              <a:t> </a:t>
            </a:r>
          </a:p>
          <a:p>
            <a:r>
              <a:rPr lang="en-US" sz="2000" b="1" dirty="0">
                <a:solidFill>
                  <a:srgbClr val="000000"/>
                </a:solidFill>
                <a:latin typeface="Courier New" panose="02070309020205020404" pitchFamily="49" charset="0"/>
              </a:rPr>
              <a:t>                                                        increment = </a:t>
            </a:r>
            <a:r>
              <a:rPr lang="en-US" sz="2000" b="1" dirty="0">
                <a:solidFill>
                  <a:srgbClr val="08726D"/>
                </a:solidFill>
                <a:latin typeface="Courier New" panose="02070309020205020404" pitchFamily="49" charset="0"/>
              </a:rPr>
              <a:t>25</a:t>
            </a:r>
            <a:r>
              <a:rPr lang="en-US" sz="2000" b="1" dirty="0">
                <a:solidFill>
                  <a:srgbClr val="000000"/>
                </a:solidFill>
                <a:latin typeface="Courier New" panose="02070309020205020404" pitchFamily="49" charset="0"/>
              </a:rPr>
              <a:t>)</a:t>
            </a:r>
          </a:p>
          <a:p>
            <a:r>
              <a:rPr lang="en-US" sz="2000" b="1" dirty="0">
                <a:solidFill>
                  <a:srgbClr val="000000"/>
                </a:solidFill>
                <a:latin typeface="Courier New" panose="02070309020205020404" pitchFamily="49" charset="0"/>
              </a:rPr>
              <a:t>                                   </a:t>
            </a:r>
            <a:r>
              <a:rPr lang="en-US" sz="2000" b="1" dirty="0" err="1">
                <a:solidFill>
                  <a:srgbClr val="000000"/>
                </a:solidFill>
                <a:latin typeface="Courier New" panose="02070309020205020404" pitchFamily="49" charset="0"/>
              </a:rPr>
              <a:t>viewmax</a:t>
            </a:r>
            <a:r>
              <a:rPr lang="en-US" sz="2000" b="1" dirty="0">
                <a:solidFill>
                  <a:srgbClr val="000000"/>
                </a:solidFill>
                <a:latin typeface="Courier New" panose="02070309020205020404" pitchFamily="49" charset="0"/>
              </a:rPr>
              <a:t> = </a:t>
            </a:r>
            <a:r>
              <a:rPr lang="en-US" sz="2000" b="1" dirty="0">
                <a:solidFill>
                  <a:srgbClr val="08726D"/>
                </a:solidFill>
                <a:latin typeface="Courier New" panose="02070309020205020404" pitchFamily="49" charset="0"/>
              </a:rPr>
              <a:t>100</a:t>
            </a:r>
            <a:r>
              <a:rPr lang="en-US" sz="2000" b="1" dirty="0">
                <a:solidFill>
                  <a:srgbClr val="000000"/>
                </a:solidFill>
                <a:latin typeface="Courier New" panose="02070309020205020404" pitchFamily="49" charset="0"/>
              </a:rPr>
              <a:t>));</a:t>
            </a:r>
          </a:p>
          <a:p>
            <a:r>
              <a:rPr lang="en-US" sz="2000" b="1" dirty="0">
                <a:solidFill>
                  <a:srgbClr val="000000"/>
                </a:solidFill>
                <a:latin typeface="Courier New" panose="02070309020205020404" pitchFamily="49" charset="0"/>
              </a:rPr>
              <a:t>            </a:t>
            </a:r>
            <a:r>
              <a:rPr lang="en-US" sz="2000" b="1" dirty="0" err="1">
                <a:solidFill>
                  <a:srgbClr val="0000FF"/>
                </a:solidFill>
                <a:latin typeface="Courier New" panose="02070309020205020404" pitchFamily="49" charset="0"/>
              </a:rPr>
              <a:t>barchart</a:t>
            </a:r>
            <a:r>
              <a:rPr lang="en-US" sz="2000" b="1"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x</a:t>
            </a:r>
            <a:r>
              <a:rPr lang="en-US" sz="2000" b="1" dirty="0">
                <a:solidFill>
                  <a:srgbClr val="000000"/>
                </a:solidFill>
                <a:latin typeface="Courier New" panose="02070309020205020404" pitchFamily="49" charset="0"/>
              </a:rPr>
              <a:t> = TRTAN </a:t>
            </a:r>
            <a:r>
              <a:rPr lang="en-US" sz="2000" b="1" dirty="0">
                <a:solidFill>
                  <a:srgbClr val="0000FF"/>
                </a:solidFill>
                <a:latin typeface="Courier New" panose="02070309020205020404" pitchFamily="49" charset="0"/>
              </a:rPr>
              <a:t>y</a:t>
            </a:r>
            <a:r>
              <a:rPr lang="en-US" sz="2000" b="1" dirty="0">
                <a:solidFill>
                  <a:srgbClr val="000000"/>
                </a:solidFill>
                <a:latin typeface="Courier New" panose="02070309020205020404" pitchFamily="49" charset="0"/>
              </a:rPr>
              <a:t> = </a:t>
            </a:r>
            <a:r>
              <a:rPr lang="da-DK" sz="2000" b="1" dirty="0">
                <a:solidFill>
                  <a:srgbClr val="000000"/>
                </a:solidFill>
                <a:latin typeface="Courier New" panose="02070309020205020404" pitchFamily="49" charset="0"/>
              </a:rPr>
              <a:t>PCT_ROW</a:t>
            </a:r>
            <a:r>
              <a:rPr lang="en-US" sz="2000" b="1" dirty="0">
                <a:solidFill>
                  <a:srgbClr val="000000"/>
                </a:solidFill>
                <a:latin typeface="Courier New" panose="02070309020205020404" pitchFamily="49" charset="0"/>
              </a:rPr>
              <a:t> / </a:t>
            </a:r>
            <a:r>
              <a:rPr lang="en-US" sz="2000" b="1" dirty="0">
                <a:solidFill>
                  <a:srgbClr val="0000FF"/>
                </a:solidFill>
                <a:latin typeface="Courier New" panose="02070309020205020404" pitchFamily="49" charset="0"/>
              </a:rPr>
              <a:t>orient</a:t>
            </a:r>
            <a:r>
              <a:rPr lang="en-US" sz="2000" b="1" dirty="0">
                <a:solidFill>
                  <a:srgbClr val="000000"/>
                </a:solidFill>
                <a:latin typeface="Courier New" panose="02070309020205020404" pitchFamily="49" charset="0"/>
              </a:rPr>
              <a:t> = vertical </a:t>
            </a:r>
          </a:p>
          <a:p>
            <a:r>
              <a:rPr lang="en-US" sz="2000" b="1" dirty="0">
                <a:solidFill>
                  <a:srgbClr val="000000"/>
                </a:solidFill>
                <a:latin typeface="Courier New" panose="02070309020205020404" pitchFamily="49" charset="0"/>
              </a:rPr>
              <a:t>                                             </a:t>
            </a:r>
            <a:r>
              <a:rPr lang="en-US" sz="2000" b="1" dirty="0" err="1">
                <a:solidFill>
                  <a:srgbClr val="0000FF"/>
                </a:solidFill>
                <a:latin typeface="Courier New" panose="02070309020205020404" pitchFamily="49" charset="0"/>
              </a:rPr>
              <a:t>barlabel</a:t>
            </a:r>
            <a:r>
              <a:rPr lang="en-US" sz="2000" b="1" dirty="0">
                <a:solidFill>
                  <a:srgbClr val="000000"/>
                </a:solidFill>
                <a:latin typeface="Courier New" panose="02070309020205020404" pitchFamily="49" charset="0"/>
              </a:rPr>
              <a:t> = true;</a:t>
            </a:r>
          </a:p>
          <a:p>
            <a:r>
              <a:rPr lang="en-US" sz="2000" b="1" dirty="0">
                <a:solidFill>
                  <a:srgbClr val="000000"/>
                </a:solidFill>
                <a:latin typeface="Courier New" panose="02070309020205020404" pitchFamily="49" charset="0"/>
              </a:rPr>
              <a:t>         </a:t>
            </a:r>
            <a:r>
              <a:rPr lang="en-US" sz="2000" b="1" dirty="0" err="1">
                <a:solidFill>
                  <a:srgbClr val="0000FF"/>
                </a:solidFill>
                <a:latin typeface="Courier New" panose="02070309020205020404" pitchFamily="49" charset="0"/>
              </a:rPr>
              <a:t>endlayout</a:t>
            </a:r>
            <a:r>
              <a:rPr lang="en-US" sz="2000" b="1" dirty="0">
                <a:solidFill>
                  <a:srgbClr val="000000"/>
                </a:solidFill>
                <a:latin typeface="Courier New" panose="02070309020205020404" pitchFamily="49" charset="0"/>
              </a:rPr>
              <a:t>;</a:t>
            </a:r>
          </a:p>
          <a:p>
            <a:r>
              <a:rPr lang="en-US" sz="2000" b="1" dirty="0">
                <a:solidFill>
                  <a:srgbClr val="000000"/>
                </a:solidFill>
                <a:latin typeface="Courier New" panose="02070309020205020404" pitchFamily="49" charset="0"/>
              </a:rPr>
              <a:t>      </a:t>
            </a:r>
            <a:r>
              <a:rPr lang="en-US" sz="2000" b="1" dirty="0" err="1">
                <a:solidFill>
                  <a:srgbClr val="0000FF"/>
                </a:solidFill>
                <a:latin typeface="Courier New" panose="02070309020205020404" pitchFamily="49" charset="0"/>
              </a:rPr>
              <a:t>endgraph</a:t>
            </a:r>
            <a:r>
              <a:rPr lang="en-US" sz="2000" b="1" dirty="0">
                <a:solidFill>
                  <a:srgbClr val="000000"/>
                </a:solidFill>
                <a:latin typeface="Courier New" panose="02070309020205020404" pitchFamily="49" charset="0"/>
              </a:rPr>
              <a:t>;</a:t>
            </a:r>
          </a:p>
          <a:p>
            <a:r>
              <a:rPr lang="en-US" sz="2000" b="1"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end</a:t>
            </a:r>
            <a:r>
              <a:rPr lang="en-US" sz="2000" b="1" dirty="0">
                <a:solidFill>
                  <a:srgbClr val="000000"/>
                </a:solidFill>
                <a:latin typeface="Courier New" panose="02070309020205020404" pitchFamily="49" charset="0"/>
              </a:rPr>
              <a:t>;</a:t>
            </a:r>
          </a:p>
          <a:p>
            <a:r>
              <a:rPr lang="en-US" sz="2000" b="1" dirty="0">
                <a:solidFill>
                  <a:srgbClr val="000080"/>
                </a:solidFill>
                <a:latin typeface="Courier New" panose="02070309020205020404" pitchFamily="49" charset="0"/>
              </a:rPr>
              <a:t>run</a:t>
            </a:r>
            <a:r>
              <a:rPr lang="en-US" sz="2000" b="1" dirty="0">
                <a:solidFill>
                  <a:srgbClr val="000000"/>
                </a:solidFill>
                <a:latin typeface="Courier New" panose="02070309020205020404" pitchFamily="49" charset="0"/>
              </a:rPr>
              <a:t>;</a:t>
            </a:r>
            <a:endParaRPr lang="en-US" sz="2000" b="1" dirty="0"/>
          </a:p>
        </p:txBody>
      </p:sp>
      <p:sp>
        <p:nvSpPr>
          <p:cNvPr id="4" name="Rectangle 3">
            <a:extLst>
              <a:ext uri="{FF2B5EF4-FFF2-40B4-BE49-F238E27FC236}">
                <a16:creationId xmlns:a16="http://schemas.microsoft.com/office/drawing/2014/main" id="{A7079648-21A4-7F2F-DDB5-F407E739A1F5}"/>
              </a:ext>
            </a:extLst>
          </p:cNvPr>
          <p:cNvSpPr/>
          <p:nvPr/>
        </p:nvSpPr>
        <p:spPr>
          <a:xfrm>
            <a:off x="119283" y="1789355"/>
            <a:ext cx="5976717" cy="906475"/>
          </a:xfrm>
          <a:prstGeom prst="rect">
            <a:avLst/>
          </a:prstGeom>
          <a:solidFill>
            <a:srgbClr val="E2DFCC">
              <a:alpha val="80000"/>
            </a:srgbClr>
          </a:solidFill>
          <a:ln>
            <a:solidFill>
              <a:srgbClr val="E2DFC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A377A00-B6CF-CE64-C55F-433EA88F3258}"/>
              </a:ext>
            </a:extLst>
          </p:cNvPr>
          <p:cNvSpPr/>
          <p:nvPr/>
        </p:nvSpPr>
        <p:spPr>
          <a:xfrm>
            <a:off x="265176" y="4614942"/>
            <a:ext cx="11036397" cy="494430"/>
          </a:xfrm>
          <a:prstGeom prst="rect">
            <a:avLst/>
          </a:prstGeom>
          <a:solidFill>
            <a:srgbClr val="E2DFCC">
              <a:alpha val="80000"/>
            </a:srgbClr>
          </a:solidFill>
          <a:ln>
            <a:solidFill>
              <a:srgbClr val="E2DFC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29D4890-FC74-D547-2C1D-6910E25C6CEF}"/>
              </a:ext>
            </a:extLst>
          </p:cNvPr>
          <p:cNvSpPr/>
          <p:nvPr/>
        </p:nvSpPr>
        <p:spPr>
          <a:xfrm>
            <a:off x="0" y="5413997"/>
            <a:ext cx="5057574" cy="907781"/>
          </a:xfrm>
          <a:prstGeom prst="rect">
            <a:avLst/>
          </a:prstGeom>
          <a:solidFill>
            <a:srgbClr val="E2DFCC">
              <a:alpha val="80000"/>
            </a:srgbClr>
          </a:solidFill>
          <a:ln>
            <a:solidFill>
              <a:srgbClr val="E2DFC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256685E-63AB-48F8-2CE8-03E628B6CC48}"/>
              </a:ext>
            </a:extLst>
          </p:cNvPr>
          <p:cNvSpPr/>
          <p:nvPr/>
        </p:nvSpPr>
        <p:spPr>
          <a:xfrm>
            <a:off x="265176" y="2740525"/>
            <a:ext cx="11825224" cy="1799965"/>
          </a:xfrm>
          <a:prstGeom prst="rect">
            <a:avLst/>
          </a:prstGeom>
          <a:noFill/>
          <a:ln w="28575">
            <a:solidFill>
              <a:srgbClr val="F44C7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311F780-09EC-BD20-AFDA-6CDD795818DD}"/>
              </a:ext>
            </a:extLst>
          </p:cNvPr>
          <p:cNvSpPr/>
          <p:nvPr/>
        </p:nvSpPr>
        <p:spPr>
          <a:xfrm>
            <a:off x="1603023" y="5183824"/>
            <a:ext cx="1740392" cy="308224"/>
          </a:xfrm>
          <a:prstGeom prst="rect">
            <a:avLst/>
          </a:prstGeom>
          <a:noFill/>
          <a:ln w="28575">
            <a:solidFill>
              <a:srgbClr val="F44C7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61133AC-5EED-0E46-7872-19C9052BE9D0}"/>
              </a:ext>
            </a:extLst>
          </p:cNvPr>
          <p:cNvSpPr txBox="1"/>
          <p:nvPr/>
        </p:nvSpPr>
        <p:spPr>
          <a:xfrm>
            <a:off x="6670160" y="1871288"/>
            <a:ext cx="5331387" cy="707886"/>
          </a:xfrm>
          <a:prstGeom prst="rect">
            <a:avLst/>
          </a:prstGeom>
          <a:noFill/>
        </p:spPr>
        <p:txBody>
          <a:bodyPr wrap="square" rtlCol="0">
            <a:spAutoFit/>
          </a:bodyPr>
          <a:lstStyle/>
          <a:p>
            <a:r>
              <a:rPr lang="en-US" sz="2000" b="1" dirty="0">
                <a:latin typeface="Century Gothic" panose="020B0502020202020204" pitchFamily="34" charset="0"/>
              </a:rPr>
              <a:t>LAYOUT allows you to specify the type of layout.  Some layouts can be nested.</a:t>
            </a:r>
          </a:p>
        </p:txBody>
      </p:sp>
      <p:sp>
        <p:nvSpPr>
          <p:cNvPr id="18" name="TextBox 17">
            <a:extLst>
              <a:ext uri="{FF2B5EF4-FFF2-40B4-BE49-F238E27FC236}">
                <a16:creationId xmlns:a16="http://schemas.microsoft.com/office/drawing/2014/main" id="{6DD2D9D9-AF50-D869-7416-11497D3AA478}"/>
              </a:ext>
            </a:extLst>
          </p:cNvPr>
          <p:cNvSpPr txBox="1"/>
          <p:nvPr/>
        </p:nvSpPr>
        <p:spPr>
          <a:xfrm>
            <a:off x="6670160" y="5525233"/>
            <a:ext cx="5057574" cy="707886"/>
          </a:xfrm>
          <a:prstGeom prst="rect">
            <a:avLst/>
          </a:prstGeom>
          <a:noFill/>
        </p:spPr>
        <p:txBody>
          <a:bodyPr wrap="square" rtlCol="0">
            <a:spAutoFit/>
          </a:bodyPr>
          <a:lstStyle/>
          <a:p>
            <a:r>
              <a:rPr lang="en-US" sz="2000" b="1" dirty="0">
                <a:latin typeface="Century Gothic" panose="020B0502020202020204" pitchFamily="34" charset="0"/>
              </a:rPr>
              <a:t>For each LAYOUT, you need to signal the end of the layout with ENDLAYOUT. </a:t>
            </a:r>
          </a:p>
        </p:txBody>
      </p:sp>
      <p:cxnSp>
        <p:nvCxnSpPr>
          <p:cNvPr id="20" name="Straight Arrow Connector 19">
            <a:extLst>
              <a:ext uri="{FF2B5EF4-FFF2-40B4-BE49-F238E27FC236}">
                <a16:creationId xmlns:a16="http://schemas.microsoft.com/office/drawing/2014/main" id="{4709713C-12AD-F49C-8DCC-6ECB79488FB1}"/>
              </a:ext>
            </a:extLst>
          </p:cNvPr>
          <p:cNvCxnSpPr>
            <a:cxnSpLocks/>
            <a:stCxn id="11" idx="1"/>
            <a:endCxn id="8" idx="0"/>
          </p:cNvCxnSpPr>
          <p:nvPr/>
        </p:nvCxnSpPr>
        <p:spPr>
          <a:xfrm flipH="1">
            <a:off x="6177788" y="2225231"/>
            <a:ext cx="492372" cy="515294"/>
          </a:xfrm>
          <a:prstGeom prst="straightConnector1">
            <a:avLst/>
          </a:prstGeom>
          <a:ln w="28575">
            <a:solidFill>
              <a:srgbClr val="F44C7E"/>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4A80894-1023-A184-B80A-621C348E0933}"/>
              </a:ext>
            </a:extLst>
          </p:cNvPr>
          <p:cNvCxnSpPr>
            <a:cxnSpLocks/>
            <a:stCxn id="18" idx="1"/>
            <a:endCxn id="10" idx="3"/>
          </p:cNvCxnSpPr>
          <p:nvPr/>
        </p:nvCxnSpPr>
        <p:spPr>
          <a:xfrm flipH="1" flipV="1">
            <a:off x="3343415" y="5337936"/>
            <a:ext cx="3326745" cy="541240"/>
          </a:xfrm>
          <a:prstGeom prst="straightConnector1">
            <a:avLst/>
          </a:prstGeom>
          <a:ln w="28575">
            <a:solidFill>
              <a:srgbClr val="F44C7E"/>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7854836"/>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Watson &amp; Horstman.potx" id="{299BE782-4A86-439B-941C-320E484C336A}" vid="{7E08545B-3390-4D3F-BEB0-334F831E68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HoT - ODS Graphics</Template>
  <TotalTime>742</TotalTime>
  <Words>5223</Words>
  <Application>Microsoft Office PowerPoint</Application>
  <PresentationFormat>Widescreen</PresentationFormat>
  <Paragraphs>443</Paragraphs>
  <Slides>33</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SimSun</vt:lpstr>
      <vt:lpstr>Aptos</vt:lpstr>
      <vt:lpstr>Arial</vt:lpstr>
      <vt:lpstr>Calibri</vt:lpstr>
      <vt:lpstr>Century Gothic</vt:lpstr>
      <vt:lpstr>Courier New</vt:lpstr>
      <vt:lpstr>Wingdings</vt:lpstr>
      <vt:lpstr>Retrospect</vt:lpstr>
      <vt:lpstr>Complex Custom Clinical Graphs  Step by Step with SAS® ODS Statistical Graphics</vt:lpstr>
      <vt:lpstr>Agenda</vt:lpstr>
      <vt:lpstr>Creating a Simple Bar Chart</vt:lpstr>
      <vt:lpstr>Understanding Drawspace</vt:lpstr>
      <vt:lpstr>Step 1: Creating a Simple Bar Chart</vt:lpstr>
      <vt:lpstr>Exercise 1a - Using SGPLOT</vt:lpstr>
      <vt:lpstr>Understanding GTL</vt:lpstr>
      <vt:lpstr>Understanding GTL</vt:lpstr>
      <vt:lpstr>Understanding GTL</vt:lpstr>
      <vt:lpstr>Exercise 1b - Using GTL</vt:lpstr>
      <vt:lpstr>Exercise 1b - Using GTL</vt:lpstr>
      <vt:lpstr>PowerPoint Presentation</vt:lpstr>
      <vt:lpstr>Step 2: Titles and Footnotes in Graph Area</vt:lpstr>
      <vt:lpstr>Using SGPLOT  Create Annotate Data Set</vt:lpstr>
      <vt:lpstr>Exercise 2a - Using SGPLOT SGANNO</vt:lpstr>
      <vt:lpstr>Exercise 2b - Using GTL ENTRYTITLE/ENTRYFOOTNOTE</vt:lpstr>
      <vt:lpstr>Embedding a Table</vt:lpstr>
      <vt:lpstr>Step 3: Embedding a Table Using INSET</vt:lpstr>
      <vt:lpstr>Exercise 3a - Using SGPLOT INSET</vt:lpstr>
      <vt:lpstr>Step 3: Embedding a Table Using DRAWTEXT</vt:lpstr>
      <vt:lpstr>Exercise 3b - Using GTL DRAWTEXT</vt:lpstr>
      <vt:lpstr>Exercise 3b - Using GTL DRAWTEXT</vt:lpstr>
      <vt:lpstr>Step 3: Embedding a Table Using GRIDDED</vt:lpstr>
      <vt:lpstr>Exercise 3c - Using GTL GRIDDED Layout</vt:lpstr>
      <vt:lpstr>Using GTL GRIDDED Layout</vt:lpstr>
      <vt:lpstr>Adding Table Outside of Graph</vt:lpstr>
      <vt:lpstr>Step 4: Adding Table Outside Graph</vt:lpstr>
      <vt:lpstr>Exercise 4 - Using GTL GRIDDED Layout with LATTICE</vt:lpstr>
      <vt:lpstr>Conclusion</vt:lpstr>
      <vt:lpstr>SGPLOT vs. GTL</vt:lpstr>
      <vt:lpstr>PowerPoint Presentation</vt:lpstr>
      <vt:lpstr>References and  Recommended Reading</vt:lpstr>
      <vt:lpstr>References and  Recommended Reading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Complex Custom Clinical Graphs  Step by Step with SAS® ODS Statistical Graphics</dc:title>
  <dc:subject>PharmaSUG 2024</dc:subject>
  <dc:creator>Richann Watson;jmhorstman@gmail.com</dc:creator>
  <cp:keywords>ODS Graphics, SGPLOT, GTL</cp:keywords>
  <cp:lastModifiedBy>Richann Watson</cp:lastModifiedBy>
  <cp:revision>1</cp:revision>
  <dcterms:created xsi:type="dcterms:W3CDTF">2024-03-09T06:36:59Z</dcterms:created>
  <dcterms:modified xsi:type="dcterms:W3CDTF">2024-05-03T06:02:41Z</dcterms:modified>
</cp:coreProperties>
</file>