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5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E463-7BD1-4B18-977F-3959D8D4BA2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B0A2-107C-41EB-8F8C-8F9F0045C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81200" y="1752600"/>
            <a:ext cx="5715000" cy="3733800"/>
            <a:chOff x="1981200" y="1752600"/>
            <a:chExt cx="4127738" cy="26574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752600"/>
              <a:ext cx="3657600" cy="2657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09850" y="1828800"/>
              <a:ext cx="3028950" cy="2286000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828800"/>
              <a:ext cx="470138" cy="2397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50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Manpower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User</dc:creator>
  <cp:lastModifiedBy>Consultant User</cp:lastModifiedBy>
  <cp:revision>2</cp:revision>
  <dcterms:created xsi:type="dcterms:W3CDTF">2017-10-18T03:37:21Z</dcterms:created>
  <dcterms:modified xsi:type="dcterms:W3CDTF">2017-10-18T03:49:26Z</dcterms:modified>
</cp:coreProperties>
</file>