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6492-5819-4E93-90FD-40E103E9C27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functions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Division method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 == Key</a:t>
            </a:r>
          </a:p>
          <a:p>
            <a:r>
              <a:rPr lang="en-US" dirty="0"/>
              <a:t>m</a:t>
            </a:r>
            <a:r>
              <a:rPr lang="en-US" dirty="0" smtClean="0"/>
              <a:t> = table size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Key     mod      table size</a:t>
            </a:r>
          </a:p>
          <a:p>
            <a:r>
              <a:rPr lang="en-US" dirty="0" smtClean="0"/>
              <a:t>       h(k) = k mod 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    Especially bad if M has common factors with K</a:t>
            </a:r>
          </a:p>
          <a:p>
            <a:r>
              <a:rPr lang="en-US" dirty="0" smtClean="0"/>
              <a:t>       maybe ok If M is prime and not close to power of 2 or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common, often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04800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Multiplication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31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H(k)   =   [(a*k)    mod   2**w]  &gt;&gt; (w-r)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  -  the word width of your machine in bits,  i.e. a w-bit machine</a:t>
            </a:r>
          </a:p>
          <a:p>
            <a:r>
              <a:rPr lang="en-US" dirty="0" smtClean="0"/>
              <a:t>a   -   a constant, picked randomly, odd, between 2**r and 2**(r-1)</a:t>
            </a:r>
          </a:p>
          <a:p>
            <a:r>
              <a:rPr lang="en-US" dirty="0"/>
              <a:t>r</a:t>
            </a:r>
            <a:r>
              <a:rPr lang="en-US" dirty="0" smtClean="0"/>
              <a:t>  -  how many bits I want in key, i.e.  Log2 (m)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 =      0 1 1 0 0 1 0 0 0 0 1 0 1 0 0 1 0 0 1 0 </a:t>
            </a:r>
          </a:p>
          <a:p>
            <a:r>
              <a:rPr lang="en-US" dirty="0" smtClean="0"/>
              <a:t>A =      0 0 0 0 1 0 0 0 1 1 0 1 0 0 0 0 0 1 0 0</a:t>
            </a:r>
          </a:p>
          <a:p>
            <a:r>
              <a:rPr lang="en-US" dirty="0" smtClean="0"/>
              <a:t>-----------------------------------------------------------------</a:t>
            </a:r>
          </a:p>
          <a:p>
            <a:endParaRPr lang="en-US" dirty="0"/>
          </a:p>
          <a:p>
            <a:r>
              <a:rPr lang="en-US" dirty="0" smtClean="0"/>
              <a:t>Multiply</a:t>
            </a:r>
          </a:p>
          <a:p>
            <a:endParaRPr lang="en-US" dirty="0"/>
          </a:p>
          <a:p>
            <a:r>
              <a:rPr lang="en-US" dirty="0" smtClean="0"/>
              <a:t>Now 2 words long</a:t>
            </a:r>
          </a:p>
          <a:p>
            <a:r>
              <a:rPr lang="en-US" dirty="0" smtClean="0"/>
              <a:t>mod chooses the low word</a:t>
            </a:r>
          </a:p>
          <a:p>
            <a:r>
              <a:rPr lang="en-US" dirty="0" smtClean="0"/>
              <a:t>Right shift (w-r)  chooses the r high bits of the low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9939" y="304800"/>
            <a:ext cx="274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Universal hashing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3956" y="1371600"/>
            <a:ext cx="670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H(k) = [ (</a:t>
            </a:r>
            <a:r>
              <a:rPr lang="en-US" sz="2800" dirty="0" err="1" smtClean="0"/>
              <a:t>ak+b</a:t>
            </a:r>
            <a:r>
              <a:rPr lang="en-US" sz="2800" dirty="0" smtClean="0"/>
              <a:t>) mod p] mod m</a:t>
            </a:r>
          </a:p>
          <a:p>
            <a:endParaRPr lang="en-US" sz="2800" dirty="0"/>
          </a:p>
          <a:p>
            <a:r>
              <a:rPr lang="en-US" sz="2800" dirty="0" err="1"/>
              <a:t>a</a:t>
            </a:r>
            <a:r>
              <a:rPr lang="en-US" sz="2800" dirty="0" err="1" smtClean="0"/>
              <a:t>,b</a:t>
            </a:r>
            <a:r>
              <a:rPr lang="en-US" sz="2800" dirty="0" smtClean="0"/>
              <a:t> random numbers between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0 and (p-1)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p – a prime number &gt; |U|</a:t>
            </a:r>
          </a:p>
          <a:p>
            <a:endParaRPr lang="en-US" sz="2800" dirty="0"/>
          </a:p>
          <a:p>
            <a:r>
              <a:rPr lang="en-US" sz="2800" dirty="0" smtClean="0"/>
              <a:t>Probability </a:t>
            </a:r>
            <a:r>
              <a:rPr lang="en-US" sz="2800" smtClean="0"/>
              <a:t>of collision   1/m</a:t>
            </a:r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3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228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3</cp:revision>
  <dcterms:created xsi:type="dcterms:W3CDTF">2014-04-17T18:55:28Z</dcterms:created>
  <dcterms:modified xsi:type="dcterms:W3CDTF">2014-04-17T19:46:52Z</dcterms:modified>
</cp:coreProperties>
</file>