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6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4394-2045-4A3A-98DC-E01F98869A2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17E8-CAD2-4A1C-BFCE-C290B51E8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525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Insert a new node, </a:t>
            </a:r>
            <a:r>
              <a:rPr lang="en-US" sz="2800" b="1" dirty="0" smtClean="0"/>
              <a:t>w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dirty="0" smtClean="0"/>
              <a:t>Starting </a:t>
            </a:r>
            <a:r>
              <a:rPr lang="en-US" sz="2800" dirty="0"/>
              <a:t>from w, travel up and find the first unbalanced node.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Let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z </a:t>
            </a:r>
            <a:r>
              <a:rPr lang="en-US" sz="2800" dirty="0"/>
              <a:t>be the first unbalanced </a:t>
            </a:r>
            <a:r>
              <a:rPr lang="en-US" sz="2800" dirty="0" smtClean="0"/>
              <a:t>node,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y </a:t>
            </a:r>
            <a:r>
              <a:rPr lang="en-US" sz="2800" dirty="0"/>
              <a:t>be the child of z that comes on the path from w to z </a:t>
            </a:r>
            <a:endParaRPr lang="en-US" sz="2800" dirty="0"/>
          </a:p>
          <a:p>
            <a:r>
              <a:rPr lang="en-US" sz="2800" dirty="0" smtClean="0"/>
              <a:t>     x </a:t>
            </a:r>
            <a:r>
              <a:rPr lang="en-US" sz="2800" dirty="0"/>
              <a:t>be the grandchild of z that comes on the path from w to z</a:t>
            </a:r>
            <a:r>
              <a:rPr lang="en-US" sz="2800" dirty="0" smtClean="0"/>
              <a:t>.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408850" y="39189"/>
            <a:ext cx="26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Height Balanced AVL 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43841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Re-balance </a:t>
            </a:r>
            <a:r>
              <a:rPr lang="en-US" sz="2800" dirty="0"/>
              <a:t>the tree by performing appropriate rotations on the </a:t>
            </a:r>
            <a:r>
              <a:rPr lang="en-US" sz="2800" dirty="0" err="1"/>
              <a:t>subtree</a:t>
            </a:r>
            <a:r>
              <a:rPr lang="en-US" sz="2800" dirty="0"/>
              <a:t> rooted with z.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4 possible </a:t>
            </a:r>
            <a:r>
              <a:rPr lang="en-US" sz="2800" dirty="0" err="1" smtClean="0"/>
              <a:t>x,y,z</a:t>
            </a:r>
            <a:r>
              <a:rPr lang="en-US" sz="2800" dirty="0" smtClean="0"/>
              <a:t> combinations:</a:t>
            </a:r>
          </a:p>
          <a:p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a) y is left child of z and x is left child of </a:t>
            </a:r>
            <a:r>
              <a:rPr lang="en-US" sz="2800" dirty="0" smtClean="0"/>
              <a:t>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b) </a:t>
            </a:r>
            <a:r>
              <a:rPr lang="en-US" sz="2800" dirty="0"/>
              <a:t>y is right child of z and x is right child of y </a:t>
            </a:r>
            <a:endParaRPr lang="en-US" sz="2800" dirty="0" smtClean="0"/>
          </a:p>
          <a:p>
            <a:r>
              <a:rPr lang="en-US" sz="2800" dirty="0"/>
              <a:t>c) y is left child of z and x is right child of y</a:t>
            </a:r>
            <a:br>
              <a:rPr lang="en-US" sz="2800" dirty="0"/>
            </a:br>
            <a:r>
              <a:rPr lang="en-US" sz="2800" dirty="0"/>
              <a:t>d) y is right child of z and x is left child of y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408850" y="39189"/>
            <a:ext cx="26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Height Balanced AVL 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4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324599" cy="280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762000"/>
            <a:ext cx="126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 </a:t>
            </a:r>
            <a:r>
              <a:rPr lang="en-US" dirty="0"/>
              <a:t>l</a:t>
            </a:r>
            <a:r>
              <a:rPr lang="en-US" dirty="0" smtClean="0"/>
              <a:t>eft - left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8850" y="39189"/>
            <a:ext cx="26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Height Balanced AVL 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7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 right - right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26" y="1905000"/>
            <a:ext cx="6655974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8850" y="39189"/>
            <a:ext cx="26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Height Balanced AVL 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</a:t>
            </a:r>
            <a:r>
              <a:rPr lang="en-US" dirty="0"/>
              <a:t>l</a:t>
            </a:r>
            <a:r>
              <a:rPr lang="en-US" dirty="0" smtClean="0"/>
              <a:t>eft - right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2057400"/>
            <a:ext cx="8001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8850" y="39189"/>
            <a:ext cx="26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Height Balanced AVL 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 </a:t>
            </a:r>
            <a:r>
              <a:rPr lang="en-US" dirty="0"/>
              <a:t>r</a:t>
            </a:r>
            <a:r>
              <a:rPr lang="en-US" dirty="0" smtClean="0"/>
              <a:t>ight - left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391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8850" y="39189"/>
            <a:ext cx="26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Height Balanced AVL trees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9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Landmark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Joyce</dc:creator>
  <cp:lastModifiedBy>Rick Joyce</cp:lastModifiedBy>
  <cp:revision>4</cp:revision>
  <dcterms:created xsi:type="dcterms:W3CDTF">2015-02-09T15:14:16Z</dcterms:created>
  <dcterms:modified xsi:type="dcterms:W3CDTF">2015-09-29T17:46:38Z</dcterms:modified>
</cp:coreProperties>
</file>