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67" r:id="rId6"/>
    <p:sldId id="268" r:id="rId7"/>
    <p:sldId id="269" r:id="rId8"/>
    <p:sldId id="272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85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5635F3-E1D0-4231-8A4B-6936EE847505}" type="doc">
      <dgm:prSet loTypeId="urn:microsoft.com/office/officeart/2005/8/layout/process2" loCatId="process" qsTypeId="urn:microsoft.com/office/officeart/2005/8/quickstyle/simple1" qsCatId="simple" csTypeId="urn:microsoft.com/office/officeart/2005/8/colors/accent0_2" csCatId="mainScheme" phldr="1"/>
      <dgm:spPr/>
    </dgm:pt>
    <dgm:pt modelId="{748CD89B-2FD0-43C8-8237-7E427175CA65}">
      <dgm:prSet phldrT="[Text]"/>
      <dgm:spPr/>
      <dgm:t>
        <a:bodyPr/>
        <a:lstStyle/>
        <a:p>
          <a:r>
            <a:rPr lang="de-DE" dirty="0"/>
            <a:t>Connect to Tinkerforge Master Brick via WiFi</a:t>
          </a:r>
          <a:endParaRPr lang="en-GB" dirty="0"/>
        </a:p>
      </dgm:t>
    </dgm:pt>
    <dgm:pt modelId="{3AEEAD9D-0B1D-4B94-BC2D-9D5CA7F9DB42}" type="parTrans" cxnId="{A2AEE216-C5FA-47D3-BFC0-166998019322}">
      <dgm:prSet/>
      <dgm:spPr/>
      <dgm:t>
        <a:bodyPr/>
        <a:lstStyle/>
        <a:p>
          <a:endParaRPr lang="en-GB"/>
        </a:p>
      </dgm:t>
    </dgm:pt>
    <dgm:pt modelId="{D3C0AA4D-7F79-4FA6-94C3-41A527C20964}" type="sibTrans" cxnId="{A2AEE216-C5FA-47D3-BFC0-166998019322}">
      <dgm:prSet/>
      <dgm:spPr/>
      <dgm:t>
        <a:bodyPr/>
        <a:lstStyle/>
        <a:p>
          <a:endParaRPr lang="en-GB"/>
        </a:p>
      </dgm:t>
    </dgm:pt>
    <dgm:pt modelId="{637EE6BD-A33C-4882-A195-B4716BC42570}">
      <dgm:prSet phldrT="[Text]"/>
      <dgm:spPr/>
      <dgm:t>
        <a:bodyPr/>
        <a:lstStyle/>
        <a:p>
          <a:r>
            <a:rPr lang="de-DE" dirty="0"/>
            <a:t>Get Domoticz Traffic Light State</a:t>
          </a:r>
          <a:endParaRPr lang="en-GB" dirty="0"/>
        </a:p>
      </dgm:t>
    </dgm:pt>
    <dgm:pt modelId="{EB2F13C0-869D-4B2A-8578-A92057DD926B}" type="parTrans" cxnId="{0728DDDB-A55C-4D70-919B-39A79036D92E}">
      <dgm:prSet/>
      <dgm:spPr/>
      <dgm:t>
        <a:bodyPr/>
        <a:lstStyle/>
        <a:p>
          <a:endParaRPr lang="en-GB"/>
        </a:p>
      </dgm:t>
    </dgm:pt>
    <dgm:pt modelId="{EECF4777-1F3D-48FB-8365-16C733DF6CDC}" type="sibTrans" cxnId="{0728DDDB-A55C-4D70-919B-39A79036D92E}">
      <dgm:prSet/>
      <dgm:spPr/>
      <dgm:t>
        <a:bodyPr/>
        <a:lstStyle/>
        <a:p>
          <a:endParaRPr lang="en-GB"/>
        </a:p>
      </dgm:t>
    </dgm:pt>
    <dgm:pt modelId="{38DDEE30-3413-4670-8DF6-6C6050027AA5}">
      <dgm:prSet phldrT="[Text]"/>
      <dgm:spPr/>
      <dgm:t>
        <a:bodyPr/>
        <a:lstStyle/>
        <a:p>
          <a:r>
            <a:rPr lang="de-DE" dirty="0"/>
            <a:t>Set Tinkerforge RGB LED Bricklet Color</a:t>
          </a:r>
          <a:endParaRPr lang="en-GB" dirty="0"/>
        </a:p>
      </dgm:t>
    </dgm:pt>
    <dgm:pt modelId="{CFB45BB5-2878-4349-8642-1E6777CA36F2}" type="parTrans" cxnId="{8695C8FC-F0E9-4E33-9614-24E64AC3D85D}">
      <dgm:prSet/>
      <dgm:spPr/>
      <dgm:t>
        <a:bodyPr/>
        <a:lstStyle/>
        <a:p>
          <a:endParaRPr lang="en-GB"/>
        </a:p>
      </dgm:t>
    </dgm:pt>
    <dgm:pt modelId="{3CF74D66-2AFB-4C70-BC62-DC3F68D9274F}" type="sibTrans" cxnId="{8695C8FC-F0E9-4E33-9614-24E64AC3D85D}">
      <dgm:prSet/>
      <dgm:spPr/>
      <dgm:t>
        <a:bodyPr/>
        <a:lstStyle/>
        <a:p>
          <a:endParaRPr lang="en-GB"/>
        </a:p>
      </dgm:t>
    </dgm:pt>
    <dgm:pt modelId="{39511D1E-535C-4AC2-9727-82A6B8CAC22E}">
      <dgm:prSet phldrT="[Text]"/>
      <dgm:spPr/>
      <dgm:t>
        <a:bodyPr/>
        <a:lstStyle/>
        <a:p>
          <a:r>
            <a:rPr lang="de-DE" dirty="0"/>
            <a:t>Update Domoticz Devices Traffic Light State Selector, Alert Indicator &amp; State Info</a:t>
          </a:r>
          <a:endParaRPr lang="en-GB" dirty="0"/>
        </a:p>
      </dgm:t>
    </dgm:pt>
    <dgm:pt modelId="{623EAB45-CC31-40A8-8FD8-3A409908041D}" type="parTrans" cxnId="{D2107E8D-BF49-4A36-970A-4B404D2AF374}">
      <dgm:prSet/>
      <dgm:spPr/>
      <dgm:t>
        <a:bodyPr/>
        <a:lstStyle/>
        <a:p>
          <a:endParaRPr lang="en-GB"/>
        </a:p>
      </dgm:t>
    </dgm:pt>
    <dgm:pt modelId="{76FF4F20-047F-449F-BFDF-0762A1DECF89}" type="sibTrans" cxnId="{D2107E8D-BF49-4A36-970A-4B404D2AF374}">
      <dgm:prSet/>
      <dgm:spPr/>
      <dgm:t>
        <a:bodyPr/>
        <a:lstStyle/>
        <a:p>
          <a:endParaRPr lang="en-GB"/>
        </a:p>
      </dgm:t>
    </dgm:pt>
    <dgm:pt modelId="{97027E86-460D-44F0-9D99-720F0DF156BF}">
      <dgm:prSet phldrT="[Text]"/>
      <dgm:spPr/>
      <dgm:t>
        <a:bodyPr/>
        <a:lstStyle/>
        <a:p>
          <a:r>
            <a:rPr lang="en-GB" dirty="0"/>
            <a:t>Set Domoticz Traffic Light State</a:t>
          </a:r>
        </a:p>
      </dgm:t>
    </dgm:pt>
    <dgm:pt modelId="{E3036FE8-947D-4F9D-95A9-ACD0F63D001B}" type="parTrans" cxnId="{C7A132F6-04E0-4380-8FD1-986C9A02FA16}">
      <dgm:prSet/>
      <dgm:spPr/>
    </dgm:pt>
    <dgm:pt modelId="{19E42B8B-1A43-4610-8277-EAE4BBEAF39D}" type="sibTrans" cxnId="{C7A132F6-04E0-4380-8FD1-986C9A02FA16}">
      <dgm:prSet/>
      <dgm:spPr/>
      <dgm:t>
        <a:bodyPr/>
        <a:lstStyle/>
        <a:p>
          <a:endParaRPr lang="de-DE"/>
        </a:p>
      </dgm:t>
    </dgm:pt>
    <dgm:pt modelId="{E2D82079-7B9C-48C1-A320-AC4F440276A8}" type="pres">
      <dgm:prSet presAssocID="{CA5635F3-E1D0-4231-8A4B-6936EE847505}" presName="linearFlow" presStyleCnt="0">
        <dgm:presLayoutVars>
          <dgm:resizeHandles val="exact"/>
        </dgm:presLayoutVars>
      </dgm:prSet>
      <dgm:spPr/>
    </dgm:pt>
    <dgm:pt modelId="{0F4B03B5-C8B2-4D5C-BCF3-CFFCA0D9A2F9}" type="pres">
      <dgm:prSet presAssocID="{97027E86-460D-44F0-9D99-720F0DF156BF}" presName="node" presStyleLbl="node1" presStyleIdx="0" presStyleCnt="5">
        <dgm:presLayoutVars>
          <dgm:bulletEnabled val="1"/>
        </dgm:presLayoutVars>
      </dgm:prSet>
      <dgm:spPr/>
    </dgm:pt>
    <dgm:pt modelId="{C54FC1AE-2A55-4FA4-99D9-FC045972A6F0}" type="pres">
      <dgm:prSet presAssocID="{19E42B8B-1A43-4610-8277-EAE4BBEAF39D}" presName="sibTrans" presStyleLbl="sibTrans2D1" presStyleIdx="0" presStyleCnt="4"/>
      <dgm:spPr/>
    </dgm:pt>
    <dgm:pt modelId="{A233E39C-42FD-4954-9B2E-7E8BA1FA74C1}" type="pres">
      <dgm:prSet presAssocID="{19E42B8B-1A43-4610-8277-EAE4BBEAF39D}" presName="connectorText" presStyleLbl="sibTrans2D1" presStyleIdx="0" presStyleCnt="4"/>
      <dgm:spPr/>
    </dgm:pt>
    <dgm:pt modelId="{98339204-B9B4-4240-BA76-0A9BB3EB02B5}" type="pres">
      <dgm:prSet presAssocID="{748CD89B-2FD0-43C8-8237-7E427175CA65}" presName="node" presStyleLbl="node1" presStyleIdx="1" presStyleCnt="5">
        <dgm:presLayoutVars>
          <dgm:bulletEnabled val="1"/>
        </dgm:presLayoutVars>
      </dgm:prSet>
      <dgm:spPr/>
    </dgm:pt>
    <dgm:pt modelId="{352998B3-13C5-4657-80A4-B39918EAC433}" type="pres">
      <dgm:prSet presAssocID="{D3C0AA4D-7F79-4FA6-94C3-41A527C20964}" presName="sibTrans" presStyleLbl="sibTrans2D1" presStyleIdx="1" presStyleCnt="4"/>
      <dgm:spPr/>
    </dgm:pt>
    <dgm:pt modelId="{ABE9AAA3-5077-4CDA-941E-62FC1299C2CD}" type="pres">
      <dgm:prSet presAssocID="{D3C0AA4D-7F79-4FA6-94C3-41A527C20964}" presName="connectorText" presStyleLbl="sibTrans2D1" presStyleIdx="1" presStyleCnt="4"/>
      <dgm:spPr/>
    </dgm:pt>
    <dgm:pt modelId="{60C55B96-9136-476A-9320-AC3736871FFE}" type="pres">
      <dgm:prSet presAssocID="{637EE6BD-A33C-4882-A195-B4716BC42570}" presName="node" presStyleLbl="node1" presStyleIdx="2" presStyleCnt="5">
        <dgm:presLayoutVars>
          <dgm:bulletEnabled val="1"/>
        </dgm:presLayoutVars>
      </dgm:prSet>
      <dgm:spPr/>
    </dgm:pt>
    <dgm:pt modelId="{9F5962EE-955C-4ECF-ADB3-510AC4A23BEE}" type="pres">
      <dgm:prSet presAssocID="{EECF4777-1F3D-48FB-8365-16C733DF6CDC}" presName="sibTrans" presStyleLbl="sibTrans2D1" presStyleIdx="2" presStyleCnt="4"/>
      <dgm:spPr/>
    </dgm:pt>
    <dgm:pt modelId="{17C7C755-AE40-456E-938B-28E5565878A5}" type="pres">
      <dgm:prSet presAssocID="{EECF4777-1F3D-48FB-8365-16C733DF6CDC}" presName="connectorText" presStyleLbl="sibTrans2D1" presStyleIdx="2" presStyleCnt="4"/>
      <dgm:spPr/>
    </dgm:pt>
    <dgm:pt modelId="{0F3D09C2-6E47-456B-AE5F-BCF41C6BBC19}" type="pres">
      <dgm:prSet presAssocID="{38DDEE30-3413-4670-8DF6-6C6050027AA5}" presName="node" presStyleLbl="node1" presStyleIdx="3" presStyleCnt="5">
        <dgm:presLayoutVars>
          <dgm:bulletEnabled val="1"/>
        </dgm:presLayoutVars>
      </dgm:prSet>
      <dgm:spPr/>
    </dgm:pt>
    <dgm:pt modelId="{D451BFD5-9164-4126-8E44-8A36E045DE12}" type="pres">
      <dgm:prSet presAssocID="{3CF74D66-2AFB-4C70-BC62-DC3F68D9274F}" presName="sibTrans" presStyleLbl="sibTrans2D1" presStyleIdx="3" presStyleCnt="4"/>
      <dgm:spPr/>
    </dgm:pt>
    <dgm:pt modelId="{42081807-1549-4E33-8A88-F0C014D579F4}" type="pres">
      <dgm:prSet presAssocID="{3CF74D66-2AFB-4C70-BC62-DC3F68D9274F}" presName="connectorText" presStyleLbl="sibTrans2D1" presStyleIdx="3" presStyleCnt="4"/>
      <dgm:spPr/>
    </dgm:pt>
    <dgm:pt modelId="{4DAD8069-D2D5-4B3D-A14C-B40664735004}" type="pres">
      <dgm:prSet presAssocID="{39511D1E-535C-4AC2-9727-82A6B8CAC22E}" presName="node" presStyleLbl="node1" presStyleIdx="4" presStyleCnt="5">
        <dgm:presLayoutVars>
          <dgm:bulletEnabled val="1"/>
        </dgm:presLayoutVars>
      </dgm:prSet>
      <dgm:spPr/>
    </dgm:pt>
  </dgm:ptLst>
  <dgm:cxnLst>
    <dgm:cxn modelId="{21C09604-1107-4F0B-AD7C-C89F7A48BD26}" type="presOf" srcId="{CA5635F3-E1D0-4231-8A4B-6936EE847505}" destId="{E2D82079-7B9C-48C1-A320-AC4F440276A8}" srcOrd="0" destOrd="0" presId="urn:microsoft.com/office/officeart/2005/8/layout/process2"/>
    <dgm:cxn modelId="{05D8CF09-3D6E-40B7-ABC7-C08E82C65C8D}" type="presOf" srcId="{3CF74D66-2AFB-4C70-BC62-DC3F68D9274F}" destId="{D451BFD5-9164-4126-8E44-8A36E045DE12}" srcOrd="0" destOrd="0" presId="urn:microsoft.com/office/officeart/2005/8/layout/process2"/>
    <dgm:cxn modelId="{A2AEE216-C5FA-47D3-BFC0-166998019322}" srcId="{CA5635F3-E1D0-4231-8A4B-6936EE847505}" destId="{748CD89B-2FD0-43C8-8237-7E427175CA65}" srcOrd="1" destOrd="0" parTransId="{3AEEAD9D-0B1D-4B94-BC2D-9D5CA7F9DB42}" sibTransId="{D3C0AA4D-7F79-4FA6-94C3-41A527C20964}"/>
    <dgm:cxn modelId="{03D01B40-A69F-4530-B36E-D2EFE803E56F}" type="presOf" srcId="{97027E86-460D-44F0-9D99-720F0DF156BF}" destId="{0F4B03B5-C8B2-4D5C-BCF3-CFFCA0D9A2F9}" srcOrd="0" destOrd="0" presId="urn:microsoft.com/office/officeart/2005/8/layout/process2"/>
    <dgm:cxn modelId="{1C007045-FD55-46D6-8FC1-1969B1AB98E2}" type="presOf" srcId="{637EE6BD-A33C-4882-A195-B4716BC42570}" destId="{60C55B96-9136-476A-9320-AC3736871FFE}" srcOrd="0" destOrd="0" presId="urn:microsoft.com/office/officeart/2005/8/layout/process2"/>
    <dgm:cxn modelId="{13695B57-3199-4C11-BB11-A1977AA92D16}" type="presOf" srcId="{38DDEE30-3413-4670-8DF6-6C6050027AA5}" destId="{0F3D09C2-6E47-456B-AE5F-BCF41C6BBC19}" srcOrd="0" destOrd="0" presId="urn:microsoft.com/office/officeart/2005/8/layout/process2"/>
    <dgm:cxn modelId="{0979C957-BD57-40E9-8EE2-142D500E0188}" type="presOf" srcId="{19E42B8B-1A43-4610-8277-EAE4BBEAF39D}" destId="{A233E39C-42FD-4954-9B2E-7E8BA1FA74C1}" srcOrd="1" destOrd="0" presId="urn:microsoft.com/office/officeart/2005/8/layout/process2"/>
    <dgm:cxn modelId="{D2107E8D-BF49-4A36-970A-4B404D2AF374}" srcId="{CA5635F3-E1D0-4231-8A4B-6936EE847505}" destId="{39511D1E-535C-4AC2-9727-82A6B8CAC22E}" srcOrd="4" destOrd="0" parTransId="{623EAB45-CC31-40A8-8FD8-3A409908041D}" sibTransId="{76FF4F20-047F-449F-BFDF-0762A1DECF89}"/>
    <dgm:cxn modelId="{CD9D1194-EE6E-4624-928C-7979A07532C2}" type="presOf" srcId="{D3C0AA4D-7F79-4FA6-94C3-41A527C20964}" destId="{ABE9AAA3-5077-4CDA-941E-62FC1299C2CD}" srcOrd="1" destOrd="0" presId="urn:microsoft.com/office/officeart/2005/8/layout/process2"/>
    <dgm:cxn modelId="{68054EA0-AA3D-414F-9563-CA3CE4336D57}" type="presOf" srcId="{EECF4777-1F3D-48FB-8365-16C733DF6CDC}" destId="{17C7C755-AE40-456E-938B-28E5565878A5}" srcOrd="1" destOrd="0" presId="urn:microsoft.com/office/officeart/2005/8/layout/process2"/>
    <dgm:cxn modelId="{0B363BA1-53E1-41E8-BD72-60427AB0685E}" type="presOf" srcId="{EECF4777-1F3D-48FB-8365-16C733DF6CDC}" destId="{9F5962EE-955C-4ECF-ADB3-510AC4A23BEE}" srcOrd="0" destOrd="0" presId="urn:microsoft.com/office/officeart/2005/8/layout/process2"/>
    <dgm:cxn modelId="{8AAEF9B2-1A20-4611-943D-1345D710BEC8}" type="presOf" srcId="{19E42B8B-1A43-4610-8277-EAE4BBEAF39D}" destId="{C54FC1AE-2A55-4FA4-99D9-FC045972A6F0}" srcOrd="0" destOrd="0" presId="urn:microsoft.com/office/officeart/2005/8/layout/process2"/>
    <dgm:cxn modelId="{F35121BC-CDE1-4BE1-A95B-31FB2057AB31}" type="presOf" srcId="{39511D1E-535C-4AC2-9727-82A6B8CAC22E}" destId="{4DAD8069-D2D5-4B3D-A14C-B40664735004}" srcOrd="0" destOrd="0" presId="urn:microsoft.com/office/officeart/2005/8/layout/process2"/>
    <dgm:cxn modelId="{E85762C6-EAF1-492D-935E-F5A640249034}" type="presOf" srcId="{748CD89B-2FD0-43C8-8237-7E427175CA65}" destId="{98339204-B9B4-4240-BA76-0A9BB3EB02B5}" srcOrd="0" destOrd="0" presId="urn:microsoft.com/office/officeart/2005/8/layout/process2"/>
    <dgm:cxn modelId="{0728DDDB-A55C-4D70-919B-39A79036D92E}" srcId="{CA5635F3-E1D0-4231-8A4B-6936EE847505}" destId="{637EE6BD-A33C-4882-A195-B4716BC42570}" srcOrd="2" destOrd="0" parTransId="{EB2F13C0-869D-4B2A-8578-A92057DD926B}" sibTransId="{EECF4777-1F3D-48FB-8365-16C733DF6CDC}"/>
    <dgm:cxn modelId="{6B213BDF-10FB-4074-BBE1-CEC0AA2A4EAD}" type="presOf" srcId="{3CF74D66-2AFB-4C70-BC62-DC3F68D9274F}" destId="{42081807-1549-4E33-8A88-F0C014D579F4}" srcOrd="1" destOrd="0" presId="urn:microsoft.com/office/officeart/2005/8/layout/process2"/>
    <dgm:cxn modelId="{8B341CE4-AB6A-43E3-8FA1-3CBF4ABA0202}" type="presOf" srcId="{D3C0AA4D-7F79-4FA6-94C3-41A527C20964}" destId="{352998B3-13C5-4657-80A4-B39918EAC433}" srcOrd="0" destOrd="0" presId="urn:microsoft.com/office/officeart/2005/8/layout/process2"/>
    <dgm:cxn modelId="{C7A132F6-04E0-4380-8FD1-986C9A02FA16}" srcId="{CA5635F3-E1D0-4231-8A4B-6936EE847505}" destId="{97027E86-460D-44F0-9D99-720F0DF156BF}" srcOrd="0" destOrd="0" parTransId="{E3036FE8-947D-4F9D-95A9-ACD0F63D001B}" sibTransId="{19E42B8B-1A43-4610-8277-EAE4BBEAF39D}"/>
    <dgm:cxn modelId="{8695C8FC-F0E9-4E33-9614-24E64AC3D85D}" srcId="{CA5635F3-E1D0-4231-8A4B-6936EE847505}" destId="{38DDEE30-3413-4670-8DF6-6C6050027AA5}" srcOrd="3" destOrd="0" parTransId="{CFB45BB5-2878-4349-8642-1E6777CA36F2}" sibTransId="{3CF74D66-2AFB-4C70-BC62-DC3F68D9274F}"/>
    <dgm:cxn modelId="{99BEDE11-0EE4-444A-AEC5-A84DDC26746E}" type="presParOf" srcId="{E2D82079-7B9C-48C1-A320-AC4F440276A8}" destId="{0F4B03B5-C8B2-4D5C-BCF3-CFFCA0D9A2F9}" srcOrd="0" destOrd="0" presId="urn:microsoft.com/office/officeart/2005/8/layout/process2"/>
    <dgm:cxn modelId="{CC673A39-4515-4F3D-8CFD-845BF1B54C75}" type="presParOf" srcId="{E2D82079-7B9C-48C1-A320-AC4F440276A8}" destId="{C54FC1AE-2A55-4FA4-99D9-FC045972A6F0}" srcOrd="1" destOrd="0" presId="urn:microsoft.com/office/officeart/2005/8/layout/process2"/>
    <dgm:cxn modelId="{5C35A1E6-FCCD-4A0C-8EDC-22C46FC153CD}" type="presParOf" srcId="{C54FC1AE-2A55-4FA4-99D9-FC045972A6F0}" destId="{A233E39C-42FD-4954-9B2E-7E8BA1FA74C1}" srcOrd="0" destOrd="0" presId="urn:microsoft.com/office/officeart/2005/8/layout/process2"/>
    <dgm:cxn modelId="{824B680F-BD31-4358-AFD7-9A51C45AE494}" type="presParOf" srcId="{E2D82079-7B9C-48C1-A320-AC4F440276A8}" destId="{98339204-B9B4-4240-BA76-0A9BB3EB02B5}" srcOrd="2" destOrd="0" presId="urn:microsoft.com/office/officeart/2005/8/layout/process2"/>
    <dgm:cxn modelId="{D801DD11-99EB-42AC-A7CA-F279CF3557D2}" type="presParOf" srcId="{E2D82079-7B9C-48C1-A320-AC4F440276A8}" destId="{352998B3-13C5-4657-80A4-B39918EAC433}" srcOrd="3" destOrd="0" presId="urn:microsoft.com/office/officeart/2005/8/layout/process2"/>
    <dgm:cxn modelId="{E6D02D6F-B574-4AC6-8048-8445392FACFC}" type="presParOf" srcId="{352998B3-13C5-4657-80A4-B39918EAC433}" destId="{ABE9AAA3-5077-4CDA-941E-62FC1299C2CD}" srcOrd="0" destOrd="0" presId="urn:microsoft.com/office/officeart/2005/8/layout/process2"/>
    <dgm:cxn modelId="{E8B20141-9A13-4D82-AE04-A5B02B6B7BBA}" type="presParOf" srcId="{E2D82079-7B9C-48C1-A320-AC4F440276A8}" destId="{60C55B96-9136-476A-9320-AC3736871FFE}" srcOrd="4" destOrd="0" presId="urn:microsoft.com/office/officeart/2005/8/layout/process2"/>
    <dgm:cxn modelId="{9E1302EF-D902-4C02-B58F-21F02696C690}" type="presParOf" srcId="{E2D82079-7B9C-48C1-A320-AC4F440276A8}" destId="{9F5962EE-955C-4ECF-ADB3-510AC4A23BEE}" srcOrd="5" destOrd="0" presId="urn:microsoft.com/office/officeart/2005/8/layout/process2"/>
    <dgm:cxn modelId="{90A321F4-EDA0-45A1-A1BF-031547D9E680}" type="presParOf" srcId="{9F5962EE-955C-4ECF-ADB3-510AC4A23BEE}" destId="{17C7C755-AE40-456E-938B-28E5565878A5}" srcOrd="0" destOrd="0" presId="urn:microsoft.com/office/officeart/2005/8/layout/process2"/>
    <dgm:cxn modelId="{E51B9C86-2F5C-4BB9-B6E2-593EB7A21F69}" type="presParOf" srcId="{E2D82079-7B9C-48C1-A320-AC4F440276A8}" destId="{0F3D09C2-6E47-456B-AE5F-BCF41C6BBC19}" srcOrd="6" destOrd="0" presId="urn:microsoft.com/office/officeart/2005/8/layout/process2"/>
    <dgm:cxn modelId="{8506D895-3F67-427A-8DE4-55D0AC257AEE}" type="presParOf" srcId="{E2D82079-7B9C-48C1-A320-AC4F440276A8}" destId="{D451BFD5-9164-4126-8E44-8A36E045DE12}" srcOrd="7" destOrd="0" presId="urn:microsoft.com/office/officeart/2005/8/layout/process2"/>
    <dgm:cxn modelId="{447A223A-69B6-4E08-A104-6F4633DB7663}" type="presParOf" srcId="{D451BFD5-9164-4126-8E44-8A36E045DE12}" destId="{42081807-1549-4E33-8A88-F0C014D579F4}" srcOrd="0" destOrd="0" presId="urn:microsoft.com/office/officeart/2005/8/layout/process2"/>
    <dgm:cxn modelId="{0A4B86BE-76B2-46CC-96D2-3226024AF711}" type="presParOf" srcId="{E2D82079-7B9C-48C1-A320-AC4F440276A8}" destId="{4DAD8069-D2D5-4B3D-A14C-B40664735004}" srcOrd="8" destOrd="0" presId="urn:microsoft.com/office/officeart/2005/8/layout/process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B03B5-C8B2-4D5C-BCF3-CFFCA0D9A2F9}">
      <dsp:nvSpPr>
        <dsp:cNvPr id="0" name=""/>
        <dsp:cNvSpPr/>
      </dsp:nvSpPr>
      <dsp:spPr>
        <a:xfrm>
          <a:off x="260218" y="650"/>
          <a:ext cx="2095764" cy="761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Set Domoticz Traffic Light State</a:t>
          </a:r>
        </a:p>
      </dsp:txBody>
      <dsp:txXfrm>
        <a:off x="282507" y="22939"/>
        <a:ext cx="2051186" cy="716437"/>
      </dsp:txXfrm>
    </dsp:sp>
    <dsp:sp modelId="{C54FC1AE-2A55-4FA4-99D9-FC045972A6F0}">
      <dsp:nvSpPr>
        <dsp:cNvPr id="0" name=""/>
        <dsp:cNvSpPr/>
      </dsp:nvSpPr>
      <dsp:spPr>
        <a:xfrm rot="5400000">
          <a:off x="1165410" y="780690"/>
          <a:ext cx="285380" cy="34245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 rot="-5400000">
        <a:off x="1205363" y="809228"/>
        <a:ext cx="205474" cy="199766"/>
      </dsp:txXfrm>
    </dsp:sp>
    <dsp:sp modelId="{98339204-B9B4-4240-BA76-0A9BB3EB02B5}">
      <dsp:nvSpPr>
        <dsp:cNvPr id="0" name=""/>
        <dsp:cNvSpPr/>
      </dsp:nvSpPr>
      <dsp:spPr>
        <a:xfrm>
          <a:off x="260218" y="1142172"/>
          <a:ext cx="2095764" cy="761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Connect to Tinkerforge Master Brick via WiFi</a:t>
          </a:r>
          <a:endParaRPr lang="en-GB" sz="1400" kern="1200" dirty="0"/>
        </a:p>
      </dsp:txBody>
      <dsp:txXfrm>
        <a:off x="282507" y="1164461"/>
        <a:ext cx="2051186" cy="716437"/>
      </dsp:txXfrm>
    </dsp:sp>
    <dsp:sp modelId="{352998B3-13C5-4657-80A4-B39918EAC433}">
      <dsp:nvSpPr>
        <dsp:cNvPr id="0" name=""/>
        <dsp:cNvSpPr/>
      </dsp:nvSpPr>
      <dsp:spPr>
        <a:xfrm rot="5400000">
          <a:off x="1165410" y="1922213"/>
          <a:ext cx="285380" cy="34245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 rot="-5400000">
        <a:off x="1205363" y="1950751"/>
        <a:ext cx="205474" cy="199766"/>
      </dsp:txXfrm>
    </dsp:sp>
    <dsp:sp modelId="{60C55B96-9136-476A-9320-AC3736871FFE}">
      <dsp:nvSpPr>
        <dsp:cNvPr id="0" name=""/>
        <dsp:cNvSpPr/>
      </dsp:nvSpPr>
      <dsp:spPr>
        <a:xfrm>
          <a:off x="260218" y="2283695"/>
          <a:ext cx="2095764" cy="761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Get Domoticz Traffic Light State</a:t>
          </a:r>
          <a:endParaRPr lang="en-GB" sz="1400" kern="1200" dirty="0"/>
        </a:p>
      </dsp:txBody>
      <dsp:txXfrm>
        <a:off x="282507" y="2305984"/>
        <a:ext cx="2051186" cy="716437"/>
      </dsp:txXfrm>
    </dsp:sp>
    <dsp:sp modelId="{9F5962EE-955C-4ECF-ADB3-510AC4A23BEE}">
      <dsp:nvSpPr>
        <dsp:cNvPr id="0" name=""/>
        <dsp:cNvSpPr/>
      </dsp:nvSpPr>
      <dsp:spPr>
        <a:xfrm rot="5400000">
          <a:off x="1165410" y="3063735"/>
          <a:ext cx="285380" cy="34245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 rot="-5400000">
        <a:off x="1205363" y="3092273"/>
        <a:ext cx="205474" cy="199766"/>
      </dsp:txXfrm>
    </dsp:sp>
    <dsp:sp modelId="{0F3D09C2-6E47-456B-AE5F-BCF41C6BBC19}">
      <dsp:nvSpPr>
        <dsp:cNvPr id="0" name=""/>
        <dsp:cNvSpPr/>
      </dsp:nvSpPr>
      <dsp:spPr>
        <a:xfrm>
          <a:off x="260218" y="3425218"/>
          <a:ext cx="2095764" cy="761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Set Tinkerforge RGB LED Bricklet Color</a:t>
          </a:r>
          <a:endParaRPr lang="en-GB" sz="1400" kern="1200" dirty="0"/>
        </a:p>
      </dsp:txBody>
      <dsp:txXfrm>
        <a:off x="282507" y="3447507"/>
        <a:ext cx="2051186" cy="716437"/>
      </dsp:txXfrm>
    </dsp:sp>
    <dsp:sp modelId="{D451BFD5-9164-4126-8E44-8A36E045DE12}">
      <dsp:nvSpPr>
        <dsp:cNvPr id="0" name=""/>
        <dsp:cNvSpPr/>
      </dsp:nvSpPr>
      <dsp:spPr>
        <a:xfrm rot="5400000">
          <a:off x="1165410" y="4205258"/>
          <a:ext cx="285380" cy="34245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 rot="-5400000">
        <a:off x="1205363" y="4233796"/>
        <a:ext cx="205474" cy="199766"/>
      </dsp:txXfrm>
    </dsp:sp>
    <dsp:sp modelId="{4DAD8069-D2D5-4B3D-A14C-B40664735004}">
      <dsp:nvSpPr>
        <dsp:cNvPr id="0" name=""/>
        <dsp:cNvSpPr/>
      </dsp:nvSpPr>
      <dsp:spPr>
        <a:xfrm>
          <a:off x="260218" y="4566740"/>
          <a:ext cx="2095764" cy="761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Update Domoticz Devices Traffic Light State Selector, Alert Indicator &amp; State Info</a:t>
          </a:r>
          <a:endParaRPr lang="en-GB" sz="1400" kern="1200" dirty="0"/>
        </a:p>
      </dsp:txBody>
      <dsp:txXfrm>
        <a:off x="282507" y="4589029"/>
        <a:ext cx="2051186" cy="716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5921-5E27-453C-92AC-6CF50080D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AC3A6-48E6-4CD5-8FCB-CD4B9E03D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3D9F1-1F46-4FFB-B636-9C197F53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A5FD-CDF1-4342-9D28-27AD6BAE1D5B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2F122-AC1E-44E5-B4FE-B6B368A8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4BEE7-21CC-4244-B4E9-94B13E5F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93EA-DB56-453E-AF2E-233B71E7F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CAFB0-05F3-4942-BA12-9A8F854E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B9EE3-E49F-4771-9FA9-9F1854FE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2EC88-6E44-4CB3-BF8C-3DC2E208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A5FD-CDF1-4342-9D28-27AD6BAE1D5B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A391C-05F7-4A4E-B858-CE869805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A38A2-43A8-48BE-BBC3-B7A8F8B56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93EA-DB56-453E-AF2E-233B71E7F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00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9C99C-10A3-4CBF-9344-C7105AA68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3C22E-9619-4909-B19B-14E84299A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2CA91-D9AB-4336-B581-75032805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A5FD-CDF1-4342-9D28-27AD6BAE1D5B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DFA2B-4B77-4EE7-8BC6-641FE6078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3E3BE-9DEF-4513-8BF8-DF3777801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93EA-DB56-453E-AF2E-233B71E7F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24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459B-FF85-48E4-AF5B-E77DC5C1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3D306-B796-487D-AB60-4DD5D80DB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383C4-EADD-48A8-BF0B-46F1EF1F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A5FD-CDF1-4342-9D28-27AD6BAE1D5B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081EF-F953-43E1-843A-6D81DD3A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CF770-4AE2-4CB0-B0EE-F75C133C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93EA-DB56-453E-AF2E-233B71E7F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22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7FBE-A68B-41E1-A3C6-163496ECD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10A4C-CBE9-40B6-9EAD-E8342FAA6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A5A6C-B795-4814-B20B-779ADB6A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A5FD-CDF1-4342-9D28-27AD6BAE1D5B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2F813-E5FD-4170-A0ED-69F36ACB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669C0-6A11-445A-B8FE-13A4410A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93EA-DB56-453E-AF2E-233B71E7F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1D0F-15D0-4ADF-9489-798C3ADE7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A3166-C77F-41AE-9DD0-00A6BCF7D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198CD-2C01-40B4-8772-FA679C6F4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2773D-2DC2-4BA7-A4E4-09D6F569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A5FD-CDF1-4342-9D28-27AD6BAE1D5B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C820B-3D16-46A8-A56F-8FF14294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FD655-DC43-49C9-9127-085792C7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93EA-DB56-453E-AF2E-233B71E7F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5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62D5-8F0C-41C8-8D11-1F77DEF7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603B2-F1A6-4692-81FC-A9001C14E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AA22A-49FE-4670-A1ED-28D675665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30DED7-173A-420B-BA5B-DD31348A0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8E622-3D26-4B56-9AF3-351541063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6D0909-DAE8-4920-8667-48AE9B5BC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A5FD-CDF1-4342-9D28-27AD6BAE1D5B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71D6F3-A2D6-4BC1-9E2E-1CC5C275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2DB33A-7E4B-431D-B9C5-0784E750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93EA-DB56-453E-AF2E-233B71E7F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70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9B4B-6541-4551-B0F5-F32BDF3F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89424-E6AF-4216-86A8-71A6E1E1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A5FD-CDF1-4342-9D28-27AD6BAE1D5B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03F7B-348D-4CD6-A73C-92411321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6F168-C1C4-426E-896B-28D7C807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93EA-DB56-453E-AF2E-233B71E7F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1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59236-8C72-4FE9-91D3-AB2D3CB3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A5FD-CDF1-4342-9D28-27AD6BAE1D5B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224A6-3494-409E-9847-38DACCF8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CBF39-9E8C-4489-A847-A0CE33A4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93EA-DB56-453E-AF2E-233B71E7F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30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CFFF-F4D0-429A-A347-15EE76F5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9B449-0ECC-435C-8441-E7FB3CB5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C3199-FC5C-4ABD-BC82-C7CDBFF30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4C375-0702-4777-AF0D-C4C6AD24B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A5FD-CDF1-4342-9D28-27AD6BAE1D5B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4B7F0-0882-4EDC-B0AC-ED46742A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89E7F-F2C1-4B38-946E-B9AFD8E7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93EA-DB56-453E-AF2E-233B71E7F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6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C21A7-5E78-4940-A1E9-0F1BB544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1E8BD-E03A-4D17-B7E6-36294A43E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78AEB-6FBC-4CD0-95B2-52C36C269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60AAD-14F9-4738-B3AF-086BA7DF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A5FD-CDF1-4342-9D28-27AD6BAE1D5B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0288A-525B-4AEA-81FF-398F6C54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71DB4-13C4-42BB-B98F-31944498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93EA-DB56-453E-AF2E-233B71E7F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28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5AEE6-BE79-4A8F-8A19-87CDE21BF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B9653-44A3-44DF-973D-A7CB1383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4AC88-4540-4A9D-B411-8C0AEAD77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BA5FD-CDF1-4342-9D28-27AD6BAE1D5B}" type="datetimeFigureOut">
              <a:rPr lang="en-GB" smtClean="0"/>
              <a:t>27/05/2019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62F84-9444-47B9-B5B9-C3CA16FCB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C1975-7683-4F89-B1D3-293FDD100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393EA-DB56-453E-AF2E-233B71E7F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99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ip-address:8080/json.htm?type=command&amp;param=switchlight&amp;idx=13&amp;switchcmd=Set%20Level&amp;level=30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5B877-FFCD-4E0A-A279-A70839B47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Domoticz Plugin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24C06-1FC1-41B6-8AA6-196F3C0036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TrafficLight</a:t>
            </a:r>
          </a:p>
          <a:p>
            <a:r>
              <a:rPr lang="de-DE" dirty="0"/>
              <a:t>(using Tinkerforge Building Blocks)</a:t>
            </a:r>
          </a:p>
          <a:p>
            <a:r>
              <a:rPr lang="de-DE" dirty="0"/>
              <a:t>By Robert W. B. Linn</a:t>
            </a:r>
          </a:p>
          <a:p>
            <a:fld id="{D6420A43-B9F2-44FF-AB30-CB21C2FE6081}" type="datetime1">
              <a:rPr lang="de-DE" smtClean="0"/>
              <a:t>27.05.2019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654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9DE2-7886-47CF-AA7D-F7588702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de-DE" sz="3200" b="1" dirty="0"/>
              <a:t>Domoticz Traffic Light – Set State via HTTP</a:t>
            </a:r>
            <a:endParaRPr lang="en-GB" sz="32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DD0CE5-981F-47CA-AC66-3AB3F46FB828}"/>
              </a:ext>
            </a:extLst>
          </p:cNvPr>
          <p:cNvSpPr/>
          <p:nvPr/>
        </p:nvSpPr>
        <p:spPr>
          <a:xfrm>
            <a:off x="838199" y="1472344"/>
            <a:ext cx="105155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Set the Traffic Light (idx=13) State to GREEN by setting the level to 30:</a:t>
            </a:r>
          </a:p>
          <a:p>
            <a:r>
              <a:rPr lang="de-DE" dirty="0">
                <a:hlinkClick r:id="rId2"/>
              </a:rPr>
              <a:t>http://ip-address:8080/json.htm?type=command&amp;param=switchlight&amp;idx=13&amp;switchcmd=Set%20Level&amp;level=30</a:t>
            </a:r>
            <a:endParaRPr lang="de-DE" dirty="0"/>
          </a:p>
          <a:p>
            <a:endParaRPr lang="de-DE" dirty="0"/>
          </a:p>
          <a:p>
            <a:r>
              <a:rPr lang="de-DE" i="1" dirty="0"/>
              <a:t>Resulting in HTTP  response</a:t>
            </a:r>
          </a:p>
          <a:p>
            <a:r>
              <a:rPr lang="de-DE" dirty="0"/>
              <a:t>{ "status" : "OK", "title" : "SwitchLight" }</a:t>
            </a:r>
          </a:p>
          <a:p>
            <a:endParaRPr lang="de-DE" dirty="0"/>
          </a:p>
          <a:p>
            <a:r>
              <a:rPr lang="de-DE" dirty="0"/>
              <a:t>The plugin onCommand function is triggered and the devices are updated.</a:t>
            </a:r>
          </a:p>
          <a:p>
            <a:r>
              <a:rPr lang="de-DE" dirty="0"/>
              <a:t>Check the Domoticz Web-UI: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http://ip:8080/#/Dashboard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http://ip:8080/#/Log</a:t>
            </a:r>
          </a:p>
          <a:p>
            <a:endParaRPr lang="de-DE" dirty="0"/>
          </a:p>
          <a:p>
            <a:r>
              <a:rPr lang="de-DE" b="1" dirty="0"/>
              <a:t>The Traffic Light Levels can be set to:</a:t>
            </a:r>
          </a:p>
          <a:p>
            <a:r>
              <a:rPr lang="de-DE" dirty="0"/>
              <a:t>10=RED,20=YELLOW,30=GREEN</a:t>
            </a:r>
          </a:p>
        </p:txBody>
      </p:sp>
    </p:spTree>
    <p:extLst>
      <p:ext uri="{BB962C8B-B14F-4D97-AF65-F5344CB8AC3E}">
        <p14:creationId xmlns:p14="http://schemas.microsoft.com/office/powerpoint/2010/main" val="96271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9DE2-7886-47CF-AA7D-F7588702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16286"/>
            <a:ext cx="10515600" cy="6635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de-DE" sz="3200" b="1"/>
              <a:t>Prototype</a:t>
            </a:r>
            <a:endParaRPr lang="en-GB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E9A848-CDA4-4987-B7E6-7EB5CB528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1409700"/>
            <a:ext cx="70294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0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9DE2-7886-47CF-AA7D-F7588702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16286"/>
            <a:ext cx="10515600" cy="6635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de-DE" sz="3200" b="1" dirty="0"/>
              <a:t>Overview Hardware &amp; Flow</a:t>
            </a:r>
            <a:endParaRPr lang="en-GB" sz="32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FC8018-68F5-4CCF-AFC7-942AD4C374CC}"/>
              </a:ext>
            </a:extLst>
          </p:cNvPr>
          <p:cNvSpPr/>
          <p:nvPr/>
        </p:nvSpPr>
        <p:spPr>
          <a:xfrm>
            <a:off x="924665" y="1198489"/>
            <a:ext cx="1677879" cy="11008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WIFI</a:t>
            </a:r>
          </a:p>
          <a:p>
            <a:pPr algn="ctr"/>
            <a:r>
              <a:rPr lang="de-DE"/>
              <a:t>Extention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26D861-9615-43DA-9F7D-7BDAA2A01BAD}"/>
              </a:ext>
            </a:extLst>
          </p:cNvPr>
          <p:cNvSpPr/>
          <p:nvPr/>
        </p:nvSpPr>
        <p:spPr>
          <a:xfrm>
            <a:off x="4885585" y="1198489"/>
            <a:ext cx="1677879" cy="110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Master</a:t>
            </a:r>
          </a:p>
          <a:p>
            <a:pPr algn="ctr"/>
            <a:r>
              <a:rPr lang="de-DE"/>
              <a:t>Brick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76CD13-DB43-4021-A231-F6FF2A708FE3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602544" y="1748905"/>
            <a:ext cx="2283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9A20304-188E-40CD-A01B-278C2AD6877F}"/>
              </a:ext>
            </a:extLst>
          </p:cNvPr>
          <p:cNvSpPr/>
          <p:nvPr/>
        </p:nvSpPr>
        <p:spPr>
          <a:xfrm>
            <a:off x="4885584" y="3330609"/>
            <a:ext cx="1677879" cy="11008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RGB LED</a:t>
            </a:r>
          </a:p>
          <a:p>
            <a:pPr algn="ctr"/>
            <a:r>
              <a:rPr lang="de-DE" dirty="0"/>
              <a:t>Bricklet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B43A80-3B53-4222-A080-69CE8DCF644F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5724524" y="2299320"/>
            <a:ext cx="1" cy="1031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059A2B6-59FB-45E2-92BE-4ABD7FB2DF15}"/>
              </a:ext>
            </a:extLst>
          </p:cNvPr>
          <p:cNvSpPr/>
          <p:nvPr/>
        </p:nvSpPr>
        <p:spPr>
          <a:xfrm>
            <a:off x="919379" y="5462729"/>
            <a:ext cx="1677879" cy="11008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Raspberry Pi</a:t>
            </a:r>
          </a:p>
          <a:p>
            <a:pPr algn="ctr"/>
            <a:r>
              <a:rPr lang="de-DE"/>
              <a:t>Domoticz</a:t>
            </a:r>
          </a:p>
          <a:p>
            <a:pPr algn="ctr"/>
            <a:r>
              <a:rPr lang="de-DE"/>
              <a:t>Server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943C946-E76C-4121-8D93-1F518559E149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 rot="5400000">
            <a:off x="179258" y="3878381"/>
            <a:ext cx="3163409" cy="5286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851FE38-598D-426F-AA5F-700FA310EA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0400146"/>
              </p:ext>
            </p:extLst>
          </p:nvPr>
        </p:nvGraphicFramePr>
        <p:xfrm>
          <a:off x="8623296" y="1183072"/>
          <a:ext cx="2616202" cy="5328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86BDD0F7-3759-4B25-BECD-81D0AC5A1AD9}"/>
              </a:ext>
            </a:extLst>
          </p:cNvPr>
          <p:cNvSpPr/>
          <p:nvPr/>
        </p:nvSpPr>
        <p:spPr>
          <a:xfrm>
            <a:off x="4885583" y="5462729"/>
            <a:ext cx="1677879" cy="11008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Domoticz Devices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C7B7DD-FCC1-491E-A4B9-74B9C5CACEC7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>
            <a:off x="2597258" y="6013145"/>
            <a:ext cx="2288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19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9DE2-7886-47CF-AA7D-F7588702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de-DE" sz="3200" b="1" dirty="0"/>
              <a:t>Domoticz – Add new Hardware Traffic Light</a:t>
            </a:r>
            <a:endParaRPr lang="en-GB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324CB-7958-40DF-AACE-19D3CA0AC4BD}"/>
              </a:ext>
            </a:extLst>
          </p:cNvPr>
          <p:cNvSpPr txBox="1"/>
          <p:nvPr/>
        </p:nvSpPr>
        <p:spPr>
          <a:xfrm>
            <a:off x="275969" y="4832660"/>
            <a:ext cx="5785501" cy="83099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FF0000"/>
                </a:solidFill>
              </a:rPr>
              <a:t>Notes</a:t>
            </a:r>
          </a:p>
          <a:p>
            <a:r>
              <a:rPr lang="en-GB" sz="1200" dirty="0"/>
              <a:t>&lt;ADD&gt;</a:t>
            </a:r>
          </a:p>
          <a:p>
            <a:endParaRPr lang="en-GB" sz="1200" dirty="0"/>
          </a:p>
          <a:p>
            <a:r>
              <a:rPr lang="de-DE" sz="1200" dirty="0">
                <a:solidFill>
                  <a:srgbClr val="FF0000"/>
                </a:solidFill>
              </a:rPr>
              <a:t>Read </a:t>
            </a:r>
            <a:r>
              <a:rPr lang="en-GB" sz="1200" dirty="0">
                <a:solidFill>
                  <a:srgbClr val="FF0000"/>
                </a:solidFill>
              </a:rPr>
              <a:t>plugin.py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CDBE18-CA01-4501-84CA-C70D99F6C973}"/>
              </a:ext>
            </a:extLst>
          </p:cNvPr>
          <p:cNvSpPr/>
          <p:nvPr/>
        </p:nvSpPr>
        <p:spPr>
          <a:xfrm>
            <a:off x="6258757" y="1070840"/>
            <a:ext cx="5737063" cy="4381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 lIns="36000" tIns="36000" rIns="36000" bIns="36000">
            <a:spAutoFit/>
          </a:bodyPr>
          <a:lstStyle/>
          <a:p>
            <a:r>
              <a:rPr lang="en-GB" sz="800" dirty="0">
                <a:latin typeface="Consolas" panose="020B0609020204030204" pitchFamily="49" charset="0"/>
              </a:rPr>
              <a:t>"""</a:t>
            </a:r>
          </a:p>
          <a:p>
            <a:r>
              <a:rPr lang="en-GB" sz="800" dirty="0">
                <a:latin typeface="Consolas" panose="020B0609020204030204" pitchFamily="49" charset="0"/>
              </a:rPr>
              <a:t>&lt;plugin key="</a:t>
            </a:r>
            <a:r>
              <a:rPr lang="en-GB" sz="800" dirty="0" err="1">
                <a:latin typeface="Consolas" panose="020B0609020204030204" pitchFamily="49" charset="0"/>
              </a:rPr>
              <a:t>TrafficLight</a:t>
            </a:r>
            <a:r>
              <a:rPr lang="en-GB" sz="800" dirty="0">
                <a:latin typeface="Consolas" panose="020B0609020204030204" pitchFamily="49" charset="0"/>
              </a:rPr>
              <a:t>" name="Traffic Light" author="</a:t>
            </a:r>
            <a:r>
              <a:rPr lang="en-GB" sz="800" dirty="0" err="1">
                <a:latin typeface="Consolas" panose="020B0609020204030204" pitchFamily="49" charset="0"/>
              </a:rPr>
              <a:t>rwbL</a:t>
            </a:r>
            <a:r>
              <a:rPr lang="en-GB" sz="800" dirty="0">
                <a:latin typeface="Consolas" panose="020B0609020204030204" pitchFamily="49" charset="0"/>
              </a:rPr>
              <a:t>" version="1.0.0"&gt;</a:t>
            </a:r>
          </a:p>
          <a:p>
            <a:r>
              <a:rPr lang="en-GB" sz="800" dirty="0">
                <a:latin typeface="Consolas" panose="020B0609020204030204" pitchFamily="49" charset="0"/>
              </a:rPr>
              <a:t>    &lt;description&gt;</a:t>
            </a:r>
          </a:p>
          <a:p>
            <a:r>
              <a:rPr lang="en-GB" sz="800" dirty="0">
                <a:latin typeface="Consolas" panose="020B0609020204030204" pitchFamily="49" charset="0"/>
              </a:rPr>
              <a:t>        &lt;h2&gt;Traffic Light&lt;/h2&gt;&lt;</a:t>
            </a:r>
            <a:r>
              <a:rPr lang="en-GB" sz="800" dirty="0" err="1">
                <a:latin typeface="Consolas" panose="020B0609020204030204" pitchFamily="49" charset="0"/>
              </a:rPr>
              <a:t>br</a:t>
            </a:r>
            <a:r>
              <a:rPr lang="en-GB" sz="800" dirty="0">
                <a:latin typeface="Consolas" panose="020B0609020204030204" pitchFamily="49" charset="0"/>
              </a:rPr>
              <a:t>/&gt;</a:t>
            </a:r>
          </a:p>
          <a:p>
            <a:r>
              <a:rPr lang="en-GB" sz="800" dirty="0">
                <a:latin typeface="Consolas" panose="020B0609020204030204" pitchFamily="49" charset="0"/>
              </a:rPr>
              <a:t>        Set the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 of a </a:t>
            </a:r>
            <a:r>
              <a:rPr lang="en-GB" sz="800" dirty="0" err="1">
                <a:latin typeface="Consolas" panose="020B0609020204030204" pitchFamily="49" charset="0"/>
              </a:rPr>
              <a:t>Tinkerforge</a:t>
            </a:r>
            <a:r>
              <a:rPr lang="en-GB" sz="800" dirty="0">
                <a:latin typeface="Consolas" panose="020B0609020204030204" pitchFamily="49" charset="0"/>
              </a:rPr>
              <a:t> RGB LED </a:t>
            </a:r>
            <a:r>
              <a:rPr lang="en-GB" sz="800" dirty="0" err="1">
                <a:latin typeface="Consolas" panose="020B0609020204030204" pitchFamily="49" charset="0"/>
              </a:rPr>
              <a:t>Bricklet</a:t>
            </a:r>
            <a:r>
              <a:rPr lang="en-GB" sz="800" dirty="0">
                <a:latin typeface="Consolas" panose="020B0609020204030204" pitchFamily="49" charset="0"/>
              </a:rPr>
              <a:t> to RED,YELLOW or GREEN via Domoticz Selector Switch device.</a:t>
            </a:r>
          </a:p>
          <a:p>
            <a:r>
              <a:rPr lang="en-GB" sz="800" dirty="0">
                <a:latin typeface="Consolas" panose="020B0609020204030204" pitchFamily="49" charset="0"/>
              </a:rPr>
              <a:t>        &lt;h3&gt;Features&lt;/h3&gt;</a:t>
            </a:r>
          </a:p>
          <a:p>
            <a:r>
              <a:rPr lang="en-GB" sz="800" dirty="0">
                <a:latin typeface="Consolas" panose="020B0609020204030204" pitchFamily="49" charset="0"/>
              </a:rPr>
              <a:t>        &lt;ul style="</a:t>
            </a:r>
            <a:r>
              <a:rPr lang="en-GB" sz="800" dirty="0" err="1">
                <a:latin typeface="Consolas" panose="020B0609020204030204" pitchFamily="49" charset="0"/>
              </a:rPr>
              <a:t>list-style-type:square</a:t>
            </a:r>
            <a:r>
              <a:rPr lang="en-GB" sz="800" dirty="0">
                <a:latin typeface="Consolas" panose="020B0609020204030204" pitchFamily="49" charset="0"/>
              </a:rPr>
              <a:t>"&gt;</a:t>
            </a:r>
          </a:p>
          <a:p>
            <a:r>
              <a:rPr lang="en-GB" sz="800" dirty="0">
                <a:latin typeface="Consolas" panose="020B0609020204030204" pitchFamily="49" charset="0"/>
              </a:rPr>
              <a:t>            &lt;li&gt;Traffic Light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 (R-G-B): RED=255-0-0; YELLOW=255-255-0; GREEN=0-255-0&lt;/li&gt;</a:t>
            </a:r>
          </a:p>
          <a:p>
            <a:r>
              <a:rPr lang="en-GB" sz="800" dirty="0">
                <a:latin typeface="Consolas" panose="020B0609020204030204" pitchFamily="49" charset="0"/>
              </a:rPr>
              <a:t>            &lt;li&gt;Traffic Light Brightness&lt;/li&gt;</a:t>
            </a:r>
          </a:p>
          <a:p>
            <a:r>
              <a:rPr lang="en-GB" sz="800" dirty="0">
                <a:latin typeface="Consolas" panose="020B0609020204030204" pitchFamily="49" charset="0"/>
              </a:rPr>
              <a:t>        &lt;/ul&gt;</a:t>
            </a:r>
          </a:p>
          <a:p>
            <a:r>
              <a:rPr lang="en-GB" sz="800" dirty="0">
                <a:latin typeface="Consolas" panose="020B0609020204030204" pitchFamily="49" charset="0"/>
              </a:rPr>
              <a:t>        &lt;h3&gt;Traffic Light Devices&lt;/h3&gt;</a:t>
            </a:r>
          </a:p>
          <a:p>
            <a:r>
              <a:rPr lang="en-GB" sz="800" dirty="0">
                <a:latin typeface="Consolas" panose="020B0609020204030204" pitchFamily="49" charset="0"/>
              </a:rPr>
              <a:t>        &lt;ul style="</a:t>
            </a:r>
            <a:r>
              <a:rPr lang="en-GB" sz="800" dirty="0" err="1">
                <a:latin typeface="Consolas" panose="020B0609020204030204" pitchFamily="49" charset="0"/>
              </a:rPr>
              <a:t>list-style-type:square</a:t>
            </a:r>
            <a:r>
              <a:rPr lang="en-GB" sz="800" dirty="0">
                <a:latin typeface="Consolas" panose="020B0609020204030204" pitchFamily="49" charset="0"/>
              </a:rPr>
              <a:t>"&gt;</a:t>
            </a:r>
          </a:p>
          <a:p>
            <a:r>
              <a:rPr lang="en-GB" sz="800" dirty="0">
                <a:latin typeface="Consolas" panose="020B0609020204030204" pitchFamily="49" charset="0"/>
              </a:rPr>
              <a:t>            &lt;li&gt;Set Traffic Light </a:t>
            </a:r>
            <a:r>
              <a:rPr lang="en-GB" sz="800" dirty="0" err="1">
                <a:latin typeface="Consolas" panose="020B0609020204030204" pitchFamily="49" charset="0"/>
              </a:rPr>
              <a:t>Color</a:t>
            </a:r>
            <a:r>
              <a:rPr lang="en-GB" sz="800" dirty="0">
                <a:latin typeface="Consolas" panose="020B0609020204030204" pitchFamily="49" charset="0"/>
              </a:rPr>
              <a:t> via Selector Switch with options RED, YELLOW or GREEN&lt;/li&gt;</a:t>
            </a:r>
          </a:p>
          <a:p>
            <a:r>
              <a:rPr lang="en-GB" sz="800" dirty="0">
                <a:latin typeface="Consolas" panose="020B0609020204030204" pitchFamily="49" charset="0"/>
              </a:rPr>
              <a:t>            &lt;li&gt;Display Traffic Light Alert Indicator&lt;/li&gt;</a:t>
            </a:r>
          </a:p>
          <a:p>
            <a:r>
              <a:rPr lang="en-GB" sz="800" dirty="0">
                <a:latin typeface="Consolas" panose="020B0609020204030204" pitchFamily="49" charset="0"/>
              </a:rPr>
              <a:t>            &lt;li&gt;Display Traffic Light Change Info&lt;/li&gt;</a:t>
            </a:r>
          </a:p>
          <a:p>
            <a:r>
              <a:rPr lang="en-GB" sz="800" dirty="0">
                <a:latin typeface="Consolas" panose="020B0609020204030204" pitchFamily="49" charset="0"/>
              </a:rPr>
              <a:t>        &lt;/ul&gt;</a:t>
            </a:r>
          </a:p>
          <a:p>
            <a:r>
              <a:rPr lang="en-GB" sz="800" dirty="0">
                <a:latin typeface="Consolas" panose="020B0609020204030204" pitchFamily="49" charset="0"/>
              </a:rPr>
              <a:t>        &lt;h3&gt;Configuration&lt;/h3&gt;</a:t>
            </a:r>
          </a:p>
          <a:p>
            <a:r>
              <a:rPr lang="en-GB" sz="800" dirty="0">
                <a:latin typeface="Consolas" panose="020B0609020204030204" pitchFamily="49" charset="0"/>
              </a:rPr>
              <a:t>        Requires the HTTP address and Port of the Master Brick </a:t>
            </a:r>
            <a:r>
              <a:rPr lang="en-GB" sz="800" dirty="0" err="1">
                <a:latin typeface="Consolas" panose="020B0609020204030204" pitchFamily="49" charset="0"/>
              </a:rPr>
              <a:t>WiFi</a:t>
            </a:r>
            <a:r>
              <a:rPr lang="en-GB" sz="800" dirty="0">
                <a:latin typeface="Consolas" panose="020B0609020204030204" pitchFamily="49" charset="0"/>
              </a:rPr>
              <a:t> </a:t>
            </a:r>
            <a:r>
              <a:rPr lang="en-GB" sz="800" dirty="0" err="1">
                <a:latin typeface="Consolas" panose="020B0609020204030204" pitchFamily="49" charset="0"/>
              </a:rPr>
              <a:t>Extention</a:t>
            </a:r>
            <a:r>
              <a:rPr lang="en-GB" sz="800" dirty="0">
                <a:latin typeface="Consolas" panose="020B0609020204030204" pitchFamily="49" charset="0"/>
              </a:rPr>
              <a:t> and the UID of the </a:t>
            </a:r>
            <a:r>
              <a:rPr lang="en-GB" sz="800" dirty="0" err="1">
                <a:latin typeface="Consolas" panose="020B0609020204030204" pitchFamily="49" charset="0"/>
              </a:rPr>
              <a:t>Tinkerforge</a:t>
            </a:r>
            <a:r>
              <a:rPr lang="en-GB" sz="800" dirty="0">
                <a:latin typeface="Consolas" panose="020B0609020204030204" pitchFamily="49" charset="0"/>
              </a:rPr>
              <a:t> RGB LED </a:t>
            </a:r>
            <a:r>
              <a:rPr lang="en-GB" sz="800" dirty="0" err="1">
                <a:latin typeface="Consolas" panose="020B0609020204030204" pitchFamily="49" charset="0"/>
              </a:rPr>
              <a:t>Bricklet</a:t>
            </a:r>
            <a:r>
              <a:rPr lang="en-GB" sz="800" dirty="0">
                <a:latin typeface="Consolas" panose="020B0609020204030204" pitchFamily="49" charset="0"/>
              </a:rPr>
              <a:t>.</a:t>
            </a:r>
          </a:p>
          <a:p>
            <a:r>
              <a:rPr lang="en-GB" sz="800" dirty="0">
                <a:latin typeface="Consolas" panose="020B0609020204030204" pitchFamily="49" charset="0"/>
              </a:rPr>
              <a:t>    &lt;/description&gt;</a:t>
            </a:r>
          </a:p>
          <a:p>
            <a:r>
              <a:rPr lang="en-GB" sz="800" dirty="0">
                <a:latin typeface="Consolas" panose="020B0609020204030204" pitchFamily="49" charset="0"/>
              </a:rPr>
              <a:t>    &lt;params&gt;</a:t>
            </a:r>
          </a:p>
          <a:p>
            <a:r>
              <a:rPr lang="en-GB" sz="800" dirty="0">
                <a:latin typeface="Consolas" panose="020B0609020204030204" pitchFamily="49" charset="0"/>
              </a:rPr>
              <a:t>        &lt;param field="Address" label="Host" width="200px" required="true" default=“</a:t>
            </a:r>
            <a:r>
              <a:rPr lang="en-GB" sz="800" dirty="0" err="1">
                <a:latin typeface="Consolas" panose="020B0609020204030204" pitchFamily="49" charset="0"/>
              </a:rPr>
              <a:t>ip</a:t>
            </a:r>
            <a:r>
              <a:rPr lang="en-GB" sz="800" dirty="0">
                <a:latin typeface="Consolas" panose="020B0609020204030204" pitchFamily="49" charset="0"/>
              </a:rPr>
              <a:t>-address"/&gt;</a:t>
            </a:r>
          </a:p>
          <a:p>
            <a:r>
              <a:rPr lang="en-GB" sz="800" dirty="0">
                <a:latin typeface="Consolas" panose="020B0609020204030204" pitchFamily="49" charset="0"/>
              </a:rPr>
              <a:t>        &lt;param field="Port" label="Port" width="75px" required="true" default="4223"/&gt;</a:t>
            </a:r>
          </a:p>
          <a:p>
            <a:r>
              <a:rPr lang="en-GB" sz="800" dirty="0">
                <a:latin typeface="Consolas" panose="020B0609020204030204" pitchFamily="49" charset="0"/>
              </a:rPr>
              <a:t>        &lt;param field="Mode1" label="UID" width="75px" required="true" default="</a:t>
            </a:r>
            <a:r>
              <a:rPr lang="en-GB" sz="800" dirty="0" err="1">
                <a:latin typeface="Consolas" panose="020B0609020204030204" pitchFamily="49" charset="0"/>
              </a:rPr>
              <a:t>zMF</a:t>
            </a:r>
            <a:r>
              <a:rPr lang="en-GB" sz="800" dirty="0">
                <a:latin typeface="Consolas" panose="020B0609020204030204" pitchFamily="49" charset="0"/>
              </a:rPr>
              <a:t>"/&gt;</a:t>
            </a:r>
          </a:p>
          <a:p>
            <a:r>
              <a:rPr lang="en-GB" sz="800" dirty="0">
                <a:latin typeface="Consolas" panose="020B0609020204030204" pitchFamily="49" charset="0"/>
              </a:rPr>
              <a:t>        &lt;param field="Mode4" label="Brightness" width="75px" required="true" default="100"/&gt;</a:t>
            </a:r>
          </a:p>
          <a:p>
            <a:r>
              <a:rPr lang="en-GB" sz="800" dirty="0">
                <a:latin typeface="Consolas" panose="020B0609020204030204" pitchFamily="49" charset="0"/>
              </a:rPr>
              <a:t>        &lt;param field="Mode6" label="Debug" width="75px"&gt;</a:t>
            </a:r>
          </a:p>
          <a:p>
            <a:r>
              <a:rPr lang="en-GB" sz="800" dirty="0">
                <a:latin typeface="Consolas" panose="020B0609020204030204" pitchFamily="49" charset="0"/>
              </a:rPr>
              <a:t>            &lt;options&gt;</a:t>
            </a:r>
          </a:p>
          <a:p>
            <a:r>
              <a:rPr lang="en-GB" sz="800" dirty="0">
                <a:latin typeface="Consolas" panose="020B0609020204030204" pitchFamily="49" charset="0"/>
              </a:rPr>
              <a:t>                &lt;option label="True" value="Debug" default="true"/&gt;</a:t>
            </a:r>
          </a:p>
          <a:p>
            <a:r>
              <a:rPr lang="en-GB" sz="800" dirty="0">
                <a:latin typeface="Consolas" panose="020B0609020204030204" pitchFamily="49" charset="0"/>
              </a:rPr>
              <a:t>                &lt;option label="False" value="Normal"/&gt;</a:t>
            </a:r>
          </a:p>
          <a:p>
            <a:r>
              <a:rPr lang="en-GB" sz="800" dirty="0">
                <a:latin typeface="Consolas" panose="020B0609020204030204" pitchFamily="49" charset="0"/>
              </a:rPr>
              <a:t>            &lt;/options&gt;</a:t>
            </a:r>
          </a:p>
          <a:p>
            <a:r>
              <a:rPr lang="en-GB" sz="800" dirty="0">
                <a:latin typeface="Consolas" panose="020B0609020204030204" pitchFamily="49" charset="0"/>
              </a:rPr>
              <a:t>        &lt;/param&gt;</a:t>
            </a:r>
          </a:p>
          <a:p>
            <a:r>
              <a:rPr lang="en-GB" sz="800" dirty="0">
                <a:latin typeface="Consolas" panose="020B0609020204030204" pitchFamily="49" charset="0"/>
              </a:rPr>
              <a:t>    &lt;/params&gt;</a:t>
            </a:r>
          </a:p>
          <a:p>
            <a:r>
              <a:rPr lang="en-GB" sz="800" dirty="0">
                <a:latin typeface="Consolas" panose="020B0609020204030204" pitchFamily="49" charset="0"/>
              </a:rPr>
              <a:t>&lt;/plugin&gt;</a:t>
            </a:r>
          </a:p>
          <a:p>
            <a:r>
              <a:rPr lang="en-GB" sz="800" dirty="0">
                <a:latin typeface="Consolas" panose="020B0609020204030204" pitchFamily="49" charset="0"/>
              </a:rPr>
              <a:t>"""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223424-0BB3-4E40-A5A3-9695183D3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50" y="1070840"/>
            <a:ext cx="5785501" cy="35988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433266-8E6D-499B-8804-8A26547FCF16}"/>
              </a:ext>
            </a:extLst>
          </p:cNvPr>
          <p:cNvSpPr/>
          <p:nvPr/>
        </p:nvSpPr>
        <p:spPr>
          <a:xfrm>
            <a:off x="976544" y="4012707"/>
            <a:ext cx="470516" cy="62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59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9DE2-7886-47CF-AA7D-F7588702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de-DE" sz="3200" b="1" dirty="0"/>
              <a:t>Domoticz – Add new Hardware Traffic Light -  Domoticz Log</a:t>
            </a:r>
            <a:endParaRPr lang="en-GB" sz="32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CDBE18-CA01-4501-84CA-C70D99F6C973}"/>
              </a:ext>
            </a:extLst>
          </p:cNvPr>
          <p:cNvSpPr/>
          <p:nvPr/>
        </p:nvSpPr>
        <p:spPr>
          <a:xfrm>
            <a:off x="838200" y="2473510"/>
            <a:ext cx="10515600" cy="41353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 lIns="36000" tIns="36000" rIns="36000" bIns="36000">
            <a:spAutoFit/>
          </a:bodyPr>
          <a:lstStyle/>
          <a:p>
            <a:r>
              <a:rPr lang="en-GB" sz="800" dirty="0">
                <a:latin typeface="Consolas" panose="020B0609020204030204" pitchFamily="49" charset="0"/>
              </a:rPr>
              <a:t>2019-05-27 09:43:31.992 Status: (Traffic Light) Started. </a:t>
            </a:r>
          </a:p>
          <a:p>
            <a:r>
              <a:rPr lang="en-GB" sz="800" dirty="0">
                <a:latin typeface="Consolas" panose="020B0609020204030204" pitchFamily="49" charset="0"/>
              </a:rPr>
              <a:t>2019-05-27 09:43:32.550 (Traffic Light) Debug logging mask set to: PYTHON PLUGIN QUEUE IMAGE DEVICE CONNECTION MESSAGE ALL </a:t>
            </a:r>
          </a:p>
          <a:p>
            <a:r>
              <a:rPr lang="en-GB" sz="800" dirty="0">
                <a:latin typeface="Consolas" panose="020B0609020204030204" pitchFamily="49" charset="0"/>
              </a:rPr>
              <a:t>2019-05-27 09:43:32.550 (Traffic Light) 'DomoticzHash':'fccd39bb' </a:t>
            </a:r>
          </a:p>
          <a:p>
            <a:r>
              <a:rPr lang="en-GB" sz="800" dirty="0">
                <a:latin typeface="Consolas" panose="020B0609020204030204" pitchFamily="49" charset="0"/>
              </a:rPr>
              <a:t>2019-05-27 09:43:32.550 (Traffic Light) 'HardwareID':'7' </a:t>
            </a:r>
          </a:p>
          <a:p>
            <a:r>
              <a:rPr lang="en-GB" sz="800" dirty="0">
                <a:latin typeface="Consolas" panose="020B0609020204030204" pitchFamily="49" charset="0"/>
              </a:rPr>
              <a:t>2019-05-27 09:43:32.550 (Traffic Light) 'Database':'/home/pi/domoticz/</a:t>
            </a:r>
            <a:r>
              <a:rPr lang="en-GB" sz="800" dirty="0" err="1">
                <a:latin typeface="Consolas" panose="020B0609020204030204" pitchFamily="49" charset="0"/>
              </a:rPr>
              <a:t>domoticz.db</a:t>
            </a:r>
            <a:r>
              <a:rPr lang="en-GB" sz="800" dirty="0">
                <a:latin typeface="Consolas" panose="020B0609020204030204" pitchFamily="49" charset="0"/>
              </a:rPr>
              <a:t>' </a:t>
            </a:r>
          </a:p>
          <a:p>
            <a:r>
              <a:rPr lang="en-GB" sz="800" dirty="0">
                <a:latin typeface="Consolas" panose="020B0609020204030204" pitchFamily="49" charset="0"/>
              </a:rPr>
              <a:t>2019-05-27 09:43:32.550 (Traffic Light) 'Version':'1.0.0' </a:t>
            </a:r>
          </a:p>
          <a:p>
            <a:r>
              <a:rPr lang="en-GB" sz="800" dirty="0">
                <a:latin typeface="Consolas" panose="020B0609020204030204" pitchFamily="49" charset="0"/>
              </a:rPr>
              <a:t>2019-05-27 09:43:32.550 (Traffic Light) '</a:t>
            </a:r>
            <a:r>
              <a:rPr lang="en-GB" sz="800" dirty="0" err="1">
                <a:latin typeface="Consolas" panose="020B0609020204030204" pitchFamily="49" charset="0"/>
              </a:rPr>
              <a:t>HomeFolder</a:t>
            </a:r>
            <a:r>
              <a:rPr lang="en-GB" sz="800" dirty="0">
                <a:latin typeface="Consolas" panose="020B0609020204030204" pitchFamily="49" charset="0"/>
              </a:rPr>
              <a:t>':'/home/pi/domoticz/plugins/</a:t>
            </a:r>
            <a:r>
              <a:rPr lang="en-GB" sz="800" dirty="0" err="1">
                <a:latin typeface="Consolas" panose="020B0609020204030204" pitchFamily="49" charset="0"/>
              </a:rPr>
              <a:t>TrafficLight</a:t>
            </a:r>
            <a:r>
              <a:rPr lang="en-GB" sz="800" dirty="0">
                <a:latin typeface="Consolas" panose="020B0609020204030204" pitchFamily="49" charset="0"/>
              </a:rPr>
              <a:t>/' </a:t>
            </a:r>
          </a:p>
          <a:p>
            <a:r>
              <a:rPr lang="en-GB" sz="800" dirty="0">
                <a:latin typeface="Consolas" panose="020B0609020204030204" pitchFamily="49" charset="0"/>
              </a:rPr>
              <a:t>2019-05-27 09:43:32.550 (Traffic Light) 'DomoticzVersion':'4.10826' </a:t>
            </a:r>
          </a:p>
          <a:p>
            <a:r>
              <a:rPr lang="en-GB" sz="800" dirty="0">
                <a:latin typeface="Consolas" panose="020B0609020204030204" pitchFamily="49" charset="0"/>
              </a:rPr>
              <a:t>2019-05-27 09:43:32.550 (Traffic Light) '</a:t>
            </a:r>
            <a:r>
              <a:rPr lang="en-GB" sz="800" dirty="0" err="1">
                <a:latin typeface="Consolas" panose="020B0609020204030204" pitchFamily="49" charset="0"/>
              </a:rPr>
              <a:t>Name':'Traffic</a:t>
            </a:r>
            <a:r>
              <a:rPr lang="en-GB" sz="800" dirty="0">
                <a:latin typeface="Consolas" panose="020B0609020204030204" pitchFamily="49" charset="0"/>
              </a:rPr>
              <a:t> Light' </a:t>
            </a:r>
          </a:p>
          <a:p>
            <a:r>
              <a:rPr lang="en-GB" sz="800" dirty="0">
                <a:latin typeface="Consolas" panose="020B0609020204030204" pitchFamily="49" charset="0"/>
              </a:rPr>
              <a:t>2019-05-27 09:43:32.550 (Traffic Light) 'Mode6':'Debug' </a:t>
            </a:r>
          </a:p>
          <a:p>
            <a:r>
              <a:rPr lang="en-GB" sz="800" dirty="0">
                <a:latin typeface="Consolas" panose="020B0609020204030204" pitchFamily="49" charset="0"/>
              </a:rPr>
              <a:t>2019-05-27 09:43:32.550 (Traffic Light) 'DomoticzBuildTime':'2019-05-24 10:04:40' </a:t>
            </a:r>
          </a:p>
          <a:p>
            <a:r>
              <a:rPr lang="en-GB" sz="800" dirty="0">
                <a:latin typeface="Consolas" panose="020B0609020204030204" pitchFamily="49" charset="0"/>
              </a:rPr>
              <a:t>2019-05-27 09:43:32.550 (Traffic Light) 'Mode4':'100' </a:t>
            </a:r>
          </a:p>
          <a:p>
            <a:r>
              <a:rPr lang="en-GB" sz="800" dirty="0">
                <a:latin typeface="Consolas" panose="020B0609020204030204" pitchFamily="49" charset="0"/>
              </a:rPr>
              <a:t>2019-05-27 09:43:32.550 (Traffic Light) '</a:t>
            </a:r>
            <a:r>
              <a:rPr lang="en-GB" sz="800" dirty="0" err="1">
                <a:latin typeface="Consolas" panose="020B0609020204030204" pitchFamily="49" charset="0"/>
              </a:rPr>
              <a:t>StartupFolder</a:t>
            </a:r>
            <a:r>
              <a:rPr lang="en-GB" sz="800" dirty="0">
                <a:latin typeface="Consolas" panose="020B0609020204030204" pitchFamily="49" charset="0"/>
              </a:rPr>
              <a:t>':'/home/pi/domoticz/' </a:t>
            </a:r>
          </a:p>
          <a:p>
            <a:r>
              <a:rPr lang="en-GB" sz="800" dirty="0">
                <a:latin typeface="Consolas" panose="020B0609020204030204" pitchFamily="49" charset="0"/>
              </a:rPr>
              <a:t>2019-05-27 09:43:32.550 (Traffic Light) 'Port':'4223' </a:t>
            </a:r>
          </a:p>
          <a:p>
            <a:r>
              <a:rPr lang="en-GB" sz="800" dirty="0">
                <a:latin typeface="Consolas" panose="020B0609020204030204" pitchFamily="49" charset="0"/>
              </a:rPr>
              <a:t>2019-05-27 09:43:32.550 (Traffic Light) 'Key':'</a:t>
            </a:r>
            <a:r>
              <a:rPr lang="en-GB" sz="800" dirty="0" err="1">
                <a:latin typeface="Consolas" panose="020B0609020204030204" pitchFamily="49" charset="0"/>
              </a:rPr>
              <a:t>TrafficLight</a:t>
            </a:r>
            <a:r>
              <a:rPr lang="en-GB" sz="800" dirty="0">
                <a:latin typeface="Consolas" panose="020B0609020204030204" pitchFamily="49" charset="0"/>
              </a:rPr>
              <a:t>' </a:t>
            </a:r>
          </a:p>
          <a:p>
            <a:r>
              <a:rPr lang="en-GB" sz="800" dirty="0">
                <a:latin typeface="Consolas" panose="020B0609020204030204" pitchFamily="49" charset="0"/>
              </a:rPr>
              <a:t>2019-05-27 09:43:32.550 (Traffic Light) 'Language':'</a:t>
            </a:r>
            <a:r>
              <a:rPr lang="en-GB" sz="800" dirty="0" err="1">
                <a:latin typeface="Consolas" panose="020B0609020204030204" pitchFamily="49" charset="0"/>
              </a:rPr>
              <a:t>en</a:t>
            </a:r>
            <a:r>
              <a:rPr lang="en-GB" sz="800" dirty="0">
                <a:latin typeface="Consolas" panose="020B0609020204030204" pitchFamily="49" charset="0"/>
              </a:rPr>
              <a:t>' </a:t>
            </a:r>
          </a:p>
          <a:p>
            <a:r>
              <a:rPr lang="en-GB" sz="800" dirty="0">
                <a:latin typeface="Consolas" panose="020B0609020204030204" pitchFamily="49" charset="0"/>
              </a:rPr>
              <a:t>2019-05-27 09:43:32.550 (Traffic Light) 'Address’:’</a:t>
            </a:r>
            <a:r>
              <a:rPr lang="en-GB" sz="800" dirty="0" err="1">
                <a:latin typeface="Consolas" panose="020B0609020204030204" pitchFamily="49" charset="0"/>
              </a:rPr>
              <a:t>ip</a:t>
            </a:r>
            <a:r>
              <a:rPr lang="en-GB" sz="800" dirty="0">
                <a:latin typeface="Consolas" panose="020B0609020204030204" pitchFamily="49" charset="0"/>
              </a:rPr>
              <a:t>-address' </a:t>
            </a:r>
          </a:p>
          <a:p>
            <a:r>
              <a:rPr lang="en-GB" sz="800" dirty="0">
                <a:latin typeface="Consolas" panose="020B0609020204030204" pitchFamily="49" charset="0"/>
              </a:rPr>
              <a:t>2019-05-27 09:43:32.550 (Traffic Light) 'Author':'</a:t>
            </a:r>
            <a:r>
              <a:rPr lang="en-GB" sz="800" dirty="0" err="1">
                <a:latin typeface="Consolas" panose="020B0609020204030204" pitchFamily="49" charset="0"/>
              </a:rPr>
              <a:t>rwbL</a:t>
            </a:r>
            <a:r>
              <a:rPr lang="en-GB" sz="800" dirty="0">
                <a:latin typeface="Consolas" panose="020B0609020204030204" pitchFamily="49" charset="0"/>
              </a:rPr>
              <a:t>' </a:t>
            </a:r>
          </a:p>
          <a:p>
            <a:r>
              <a:rPr lang="en-GB" sz="800" dirty="0">
                <a:latin typeface="Consolas" panose="020B0609020204030204" pitchFamily="49" charset="0"/>
              </a:rPr>
              <a:t>2019-05-27 09:43:32.550 (Traffic Light) '</a:t>
            </a:r>
            <a:r>
              <a:rPr lang="en-GB" sz="800" dirty="0" err="1">
                <a:latin typeface="Consolas" panose="020B0609020204030204" pitchFamily="49" charset="0"/>
              </a:rPr>
              <a:t>UserDataFolder</a:t>
            </a:r>
            <a:r>
              <a:rPr lang="en-GB" sz="800" dirty="0">
                <a:latin typeface="Consolas" panose="020B0609020204030204" pitchFamily="49" charset="0"/>
              </a:rPr>
              <a:t>':'/home/pi/domoticz/' </a:t>
            </a:r>
          </a:p>
          <a:p>
            <a:r>
              <a:rPr lang="en-GB" sz="800" dirty="0">
                <a:latin typeface="Consolas" panose="020B0609020204030204" pitchFamily="49" charset="0"/>
              </a:rPr>
              <a:t>2019-05-27 09:43:32.550 (Traffic Light) 'Mode1':'zMF' </a:t>
            </a:r>
          </a:p>
          <a:p>
            <a:r>
              <a:rPr lang="en-GB" sz="800" dirty="0">
                <a:latin typeface="Consolas" panose="020B0609020204030204" pitchFamily="49" charset="0"/>
              </a:rPr>
              <a:t>2019-05-27 09:43:32.550 (Traffic Light) Device count: 0 </a:t>
            </a:r>
          </a:p>
          <a:p>
            <a:r>
              <a:rPr lang="en-GB" sz="800" dirty="0">
                <a:latin typeface="Consolas" panose="020B0609020204030204" pitchFamily="49" charset="0"/>
              </a:rPr>
              <a:t>2019-05-27 09:43:32.550 (Traffic Light) Creating new Devices </a:t>
            </a:r>
          </a:p>
          <a:p>
            <a:r>
              <a:rPr lang="en-GB" sz="800" dirty="0">
                <a:latin typeface="Consolas" panose="020B0609020204030204" pitchFamily="49" charset="0"/>
              </a:rPr>
              <a:t>2019-05-27 09:43:32.551 (Traffic Light) Creating device 'State Selector'. </a:t>
            </a:r>
          </a:p>
          <a:p>
            <a:r>
              <a:rPr lang="en-GB" sz="800" dirty="0">
                <a:latin typeface="Consolas" panose="020B0609020204030204" pitchFamily="49" charset="0"/>
              </a:rPr>
              <a:t>2019-05-27 09:43:32.552 (Traffic Light) Device created: Traffic Light - State Selector </a:t>
            </a:r>
          </a:p>
          <a:p>
            <a:r>
              <a:rPr lang="en-GB" sz="800" dirty="0">
                <a:latin typeface="Consolas" panose="020B0609020204030204" pitchFamily="49" charset="0"/>
              </a:rPr>
              <a:t>2019-05-27 09:43:32.552 (Traffic Light) Creating device 'Alert Indicator'. </a:t>
            </a:r>
          </a:p>
          <a:p>
            <a:r>
              <a:rPr lang="en-GB" sz="800" dirty="0">
                <a:latin typeface="Consolas" panose="020B0609020204030204" pitchFamily="49" charset="0"/>
              </a:rPr>
              <a:t>2019-05-27 09:43:32.553 (Traffic Light) Device created: Traffic Light - Alert Indicator </a:t>
            </a:r>
          </a:p>
          <a:p>
            <a:r>
              <a:rPr lang="en-GB" sz="800" dirty="0">
                <a:latin typeface="Consolas" panose="020B0609020204030204" pitchFamily="49" charset="0"/>
              </a:rPr>
              <a:t>2019-05-27 09:43:32.553 (Traffic Light) Creating device 'Change Info'. </a:t>
            </a:r>
          </a:p>
          <a:p>
            <a:r>
              <a:rPr lang="en-GB" sz="800" dirty="0">
                <a:latin typeface="Consolas" panose="020B0609020204030204" pitchFamily="49" charset="0"/>
              </a:rPr>
              <a:t>2019-05-27 09:43:32.554 (Traffic Light) Device created: Traffic Light - Change Info </a:t>
            </a:r>
          </a:p>
          <a:p>
            <a:r>
              <a:rPr lang="en-GB" sz="800" dirty="0">
                <a:latin typeface="Consolas" panose="020B0609020204030204" pitchFamily="49" charset="0"/>
              </a:rPr>
              <a:t>2019-05-27 09:43:32.554 (Traffic Light) Pushing '</a:t>
            </a:r>
            <a:r>
              <a:rPr lang="en-GB" sz="800" dirty="0" err="1">
                <a:latin typeface="Consolas" panose="020B0609020204030204" pitchFamily="49" charset="0"/>
              </a:rPr>
              <a:t>PollIntervalDirective</a:t>
            </a:r>
            <a:r>
              <a:rPr lang="en-GB" sz="800" dirty="0">
                <a:latin typeface="Consolas" panose="020B0609020204030204" pitchFamily="49" charset="0"/>
              </a:rPr>
              <a:t>' on to queue </a:t>
            </a:r>
          </a:p>
          <a:p>
            <a:r>
              <a:rPr lang="en-GB" sz="800" dirty="0">
                <a:latin typeface="Consolas" panose="020B0609020204030204" pitchFamily="49" charset="0"/>
              </a:rPr>
              <a:t>2019-05-27 09:43:32.554 (Traffic Light) Processing '</a:t>
            </a:r>
            <a:r>
              <a:rPr lang="en-GB" sz="800" dirty="0" err="1">
                <a:latin typeface="Consolas" panose="020B0609020204030204" pitchFamily="49" charset="0"/>
              </a:rPr>
              <a:t>PollIntervalDirective</a:t>
            </a:r>
            <a:r>
              <a:rPr lang="en-GB" sz="800" dirty="0">
                <a:latin typeface="Consolas" panose="020B0609020204030204" pitchFamily="49" charset="0"/>
              </a:rPr>
              <a:t>' message </a:t>
            </a:r>
          </a:p>
          <a:p>
            <a:r>
              <a:rPr lang="en-GB" sz="800" dirty="0">
                <a:latin typeface="Consolas" panose="020B0609020204030204" pitchFamily="49" charset="0"/>
              </a:rPr>
              <a:t>2019-05-27 09:43:32.554 (Traffic Light) Heartbeat interval set to: 60. </a:t>
            </a:r>
          </a:p>
          <a:p>
            <a:r>
              <a:rPr lang="en-GB" sz="800" dirty="0">
                <a:latin typeface="Consolas" panose="020B0609020204030204" pitchFamily="49" charset="0"/>
              </a:rPr>
              <a:t>2019-05-27 09:43:32.547 Status: (Traffic Light) Entering work loop. </a:t>
            </a:r>
          </a:p>
          <a:p>
            <a:r>
              <a:rPr lang="en-GB" sz="800" dirty="0">
                <a:latin typeface="Consolas" panose="020B0609020204030204" pitchFamily="49" charset="0"/>
              </a:rPr>
              <a:t>2019-05-27 09:43:32.548 Status: (Traffic Light) Initialized version 1.0.0, author '</a:t>
            </a:r>
            <a:r>
              <a:rPr lang="en-GB" sz="800" dirty="0" err="1">
                <a:latin typeface="Consolas" panose="020B0609020204030204" pitchFamily="49" charset="0"/>
              </a:rPr>
              <a:t>rwbL</a:t>
            </a:r>
            <a:r>
              <a:rPr lang="en-GB" sz="800" dirty="0">
                <a:latin typeface="Consolas" panose="020B0609020204030204" pitchFamily="49" charset="0"/>
              </a:rPr>
              <a:t>'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2D723D-C409-41F7-8DFB-F01BC38D7134}"/>
              </a:ext>
            </a:extLst>
          </p:cNvPr>
          <p:cNvSpPr txBox="1"/>
          <p:nvPr/>
        </p:nvSpPr>
        <p:spPr>
          <a:xfrm>
            <a:off x="838200" y="1207363"/>
            <a:ext cx="951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The Domoticz Log after adding the new hardware. There are 3 new devices created and set to used.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C31322-4A8F-41FC-AA4A-9000132D2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87377"/>
            <a:ext cx="82296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7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9DE2-7886-47CF-AA7D-F7588702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de-DE" sz="3200" b="1" dirty="0"/>
              <a:t>Domoticz Traffic Light -  Devices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2D723D-C409-41F7-8DFB-F01BC38D7134}"/>
              </a:ext>
            </a:extLst>
          </p:cNvPr>
          <p:cNvSpPr txBox="1"/>
          <p:nvPr/>
        </p:nvSpPr>
        <p:spPr>
          <a:xfrm>
            <a:off x="838200" y="1207363"/>
            <a:ext cx="1051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There are 3 new devices created, with an initial state &amp; info, set to used and manually added to the dashboard.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C31322-4A8F-41FC-AA4A-9000132D2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845" y="1802044"/>
            <a:ext cx="8229600" cy="676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E1B2B1-F7EA-46B8-A908-66E8C05D3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145" y="3428029"/>
            <a:ext cx="7239000" cy="2314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3A662C-4F69-49E0-A8DB-9712B54C9F43}"/>
              </a:ext>
            </a:extLst>
          </p:cNvPr>
          <p:cNvSpPr txBox="1"/>
          <p:nvPr/>
        </p:nvSpPr>
        <p:spPr>
          <a:xfrm>
            <a:off x="838200" y="2895600"/>
            <a:ext cx="767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The dashboard after setting the Traffic Light to RED via the State Selector Device.</a:t>
            </a:r>
          </a:p>
        </p:txBody>
      </p:sp>
    </p:spTree>
    <p:extLst>
      <p:ext uri="{BB962C8B-B14F-4D97-AF65-F5344CB8AC3E}">
        <p14:creationId xmlns:p14="http://schemas.microsoft.com/office/powerpoint/2010/main" val="297872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9DE2-7886-47CF-AA7D-F7588702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de-DE" sz="3200" b="1" dirty="0"/>
              <a:t>Domoticz Traffic Light – State Changed from Off to RED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2D723D-C409-41F7-8DFB-F01BC38D7134}"/>
              </a:ext>
            </a:extLst>
          </p:cNvPr>
          <p:cNvSpPr txBox="1"/>
          <p:nvPr/>
        </p:nvSpPr>
        <p:spPr>
          <a:xfrm>
            <a:off x="838200" y="1207362"/>
            <a:ext cx="10510891" cy="8708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dirty="0"/>
              <a:t>The initial state is Off.</a:t>
            </a:r>
          </a:p>
          <a:p>
            <a:r>
              <a:rPr lang="de-DE" dirty="0"/>
              <a:t>The log shows changing the state to RED by pressing RED button on the State Selector Switch.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4CCD74-EB7C-46C4-B1DA-A37B076BC4F3}"/>
              </a:ext>
            </a:extLst>
          </p:cNvPr>
          <p:cNvSpPr/>
          <p:nvPr/>
        </p:nvSpPr>
        <p:spPr>
          <a:xfrm>
            <a:off x="838200" y="2266080"/>
            <a:ext cx="10510891" cy="228816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no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2019-05-27 09:51:50.997 Status: User: Admin initiated a switch command (13/Traffic Light - State Selector/Set Level)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2019-05-27 09:51:51.002 (Traffic Light) Processing '</a:t>
            </a:r>
            <a:r>
              <a:rPr lang="en-US" sz="900" dirty="0" err="1">
                <a:latin typeface="Consolas" panose="020B0609020204030204" pitchFamily="49" charset="0"/>
              </a:rPr>
              <a:t>onCommandCallback</a:t>
            </a:r>
            <a:r>
              <a:rPr lang="en-US" sz="900" dirty="0">
                <a:latin typeface="Consolas" panose="020B0609020204030204" pitchFamily="49" charset="0"/>
              </a:rPr>
              <a:t>' message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2019-05-27 09:51:51.002 (Traffic Light) Calling message handler '</a:t>
            </a:r>
            <a:r>
              <a:rPr lang="en-US" sz="900" dirty="0" err="1">
                <a:latin typeface="Consolas" panose="020B0609020204030204" pitchFamily="49" charset="0"/>
              </a:rPr>
              <a:t>onCommand</a:t>
            </a:r>
            <a:r>
              <a:rPr lang="en-US" sz="900" dirty="0">
                <a:latin typeface="Consolas" panose="020B0609020204030204" pitchFamily="49" charset="0"/>
              </a:rPr>
              <a:t>'.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2019-05-27 09:51:51.003 (Traffic Light) </a:t>
            </a:r>
            <a:r>
              <a:rPr lang="en-US" sz="900" dirty="0" err="1">
                <a:latin typeface="Consolas" panose="020B0609020204030204" pitchFamily="49" charset="0"/>
              </a:rPr>
              <a:t>onCommand</a:t>
            </a:r>
            <a:r>
              <a:rPr lang="en-US" sz="900" dirty="0">
                <a:latin typeface="Consolas" panose="020B0609020204030204" pitchFamily="49" charset="0"/>
              </a:rPr>
              <a:t> called for Unit 1: Parameter 'Set Level', Level: 10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2019-05-27 09:51:51.012 (Traffic Light) IP Connection - OK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2019-05-27 09:51:51.012 (Traffic Light) Traffic Light - State Selector-Traffic Light State New=10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2019-05-27 09:51:51.012 (Traffic Light) Traffic Light - State Selector-</a:t>
            </a:r>
            <a:r>
              <a:rPr lang="en-US" sz="900" dirty="0" err="1">
                <a:latin typeface="Consolas" panose="020B0609020204030204" pitchFamily="49" charset="0"/>
              </a:rPr>
              <a:t>nValue</a:t>
            </a:r>
            <a:r>
              <a:rPr lang="en-US" sz="900" dirty="0">
                <a:latin typeface="Consolas" panose="020B0609020204030204" pitchFamily="49" charset="0"/>
              </a:rPr>
              <a:t>=0,sValue=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2019-05-27 09:51:51.017 (Traffic Light) Traffic Light - State Selector-RGB LED Colors R-G-B:0-100-0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2019-05-27 09:51:51.018 (Traffic Light) RGB LED Brightness updated:100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2019-05-27 09:51:51.018 (Traffic Light - State Selector) Updating device from 0:'' to have values 2:'10'.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2019-05-27 09:51:51.030 (Traffic Light) Traffic Light - State Selector-</a:t>
            </a:r>
            <a:r>
              <a:rPr lang="en-US" sz="900" dirty="0" err="1">
                <a:latin typeface="Consolas" panose="020B0609020204030204" pitchFamily="49" charset="0"/>
              </a:rPr>
              <a:t>nValue</a:t>
            </a:r>
            <a:r>
              <a:rPr lang="en-US" sz="900" dirty="0">
                <a:latin typeface="Consolas" panose="020B0609020204030204" pitchFamily="49" charset="0"/>
              </a:rPr>
              <a:t>=2,sValue=10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2019-05-27 09:51:51.030 (Traffic Light - Alert Indicator) Updating device from 0:'No Alert!' to have values 4:'RED'.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2019-05-27 09:51:51.038 (Traffic Light) Traffic Light - Alert Indicator-</a:t>
            </a:r>
            <a:r>
              <a:rPr lang="en-US" sz="900" dirty="0" err="1">
                <a:latin typeface="Consolas" panose="020B0609020204030204" pitchFamily="49" charset="0"/>
              </a:rPr>
              <a:t>nValue</a:t>
            </a:r>
            <a:r>
              <a:rPr lang="en-US" sz="900" dirty="0">
                <a:latin typeface="Consolas" panose="020B0609020204030204" pitchFamily="49" charset="0"/>
              </a:rPr>
              <a:t>=4,sValue=RED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2019-05-27 09:51:51.038 (Traffic Light - Change Info) Updating device from 0:'' to have values 0:'Traffic Light changed from 0 to 10'.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2019-05-27 09:51:51.045 (Traffic Light) Traffic Light - Change Info-</a:t>
            </a:r>
            <a:r>
              <a:rPr lang="en-US" sz="900" dirty="0" err="1">
                <a:latin typeface="Consolas" panose="020B0609020204030204" pitchFamily="49" charset="0"/>
              </a:rPr>
              <a:t>nValue</a:t>
            </a:r>
            <a:r>
              <a:rPr lang="en-US" sz="900" dirty="0">
                <a:latin typeface="Consolas" panose="020B0609020204030204" pitchFamily="49" charset="0"/>
              </a:rPr>
              <a:t>=0,sValue=Traffic Light changed from 0 to 10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2019-05-27 09:51:51.148 (Traffic Light) </a:t>
            </a:r>
            <a:r>
              <a:rPr lang="en-US" sz="900" dirty="0" err="1">
                <a:latin typeface="Consolas" panose="020B0609020204030204" pitchFamily="49" charset="0"/>
              </a:rPr>
              <a:t>TrafficLight</a:t>
            </a:r>
            <a:r>
              <a:rPr lang="en-US" sz="900" dirty="0">
                <a:latin typeface="Consolas" panose="020B0609020204030204" pitchFamily="49" charset="0"/>
              </a:rPr>
              <a:t> Update: OK </a:t>
            </a:r>
          </a:p>
        </p:txBody>
      </p:sp>
    </p:spTree>
    <p:extLst>
      <p:ext uri="{BB962C8B-B14F-4D97-AF65-F5344CB8AC3E}">
        <p14:creationId xmlns:p14="http://schemas.microsoft.com/office/powerpoint/2010/main" val="3857791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9DE2-7886-47CF-AA7D-F7588702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de-DE" sz="3200" b="1" dirty="0"/>
              <a:t>Domoticz Traffic Light – State Change Error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2D723D-C409-41F7-8DFB-F01BC38D7134}"/>
              </a:ext>
            </a:extLst>
          </p:cNvPr>
          <p:cNvSpPr txBox="1"/>
          <p:nvPr/>
        </p:nvSpPr>
        <p:spPr>
          <a:xfrm>
            <a:off x="838200" y="1207362"/>
            <a:ext cx="10510891" cy="8708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dirty="0"/>
              <a:t>Example of an Error message triggered by changing a color by the Selector Switch and caused by the Master Brick not powered up. This results in a IP Connection failed error.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4CCD74-EB7C-46C4-B1DA-A37B076BC4F3}"/>
              </a:ext>
            </a:extLst>
          </p:cNvPr>
          <p:cNvSpPr/>
          <p:nvPr/>
        </p:nvSpPr>
        <p:spPr>
          <a:xfrm>
            <a:off x="838200" y="3429000"/>
            <a:ext cx="10510891" cy="228816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no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2019-05-27 14:48:37.140 (Traffic Light) </a:t>
            </a:r>
            <a:r>
              <a:rPr lang="en-US" sz="900" dirty="0" err="1">
                <a:latin typeface="Consolas" panose="020B0609020204030204" pitchFamily="49" charset="0"/>
              </a:rPr>
              <a:t>onCommand</a:t>
            </a:r>
            <a:r>
              <a:rPr lang="en-US" sz="900" dirty="0">
                <a:latin typeface="Consolas" panose="020B0609020204030204" pitchFamily="49" charset="0"/>
              </a:rPr>
              <a:t> called for Unit 1: Parameter 'Set Level', Level: 20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2019-05-27 14:48:37.101 Status: User: Admin initiated a switch command (13/Traffic Light - State Selector/Set Level)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2019-05-27 14:48:40.298 (Traffic Light) [ERROR] IP Connection failed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2019-05-27 14:48:40.299 (Traffic Light - Alert Indicator) Updating device from 3:'-[ERROR] Device Connection!' to have values 3:'[ERROR] Device Connection!'.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2019-05-27 14:48:40.307 (Traffic Light) Traffic Light - Alert Indicator-</a:t>
            </a:r>
            <a:r>
              <a:rPr lang="en-US" sz="900" dirty="0" err="1">
                <a:latin typeface="Consolas" panose="020B0609020204030204" pitchFamily="49" charset="0"/>
              </a:rPr>
              <a:t>nValue</a:t>
            </a:r>
            <a:r>
              <a:rPr lang="en-US" sz="900" dirty="0">
                <a:latin typeface="Consolas" panose="020B0609020204030204" pitchFamily="49" charset="0"/>
              </a:rPr>
              <a:t>=3,sValue=[ERROR] Device Connection! </a:t>
            </a:r>
          </a:p>
          <a:p>
            <a:r>
              <a:rPr lang="en-US" sz="900" dirty="0">
                <a:latin typeface="Consolas" panose="020B0609020204030204" pitchFamily="49" charset="0"/>
              </a:rPr>
              <a:t>2019-05-27 14:48:40.307 (Traffic Light) [ERROR] Device Connection!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80831-9C00-4B7E-9EAE-870FC240F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8181"/>
            <a:ext cx="46482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7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9DE2-7886-47CF-AA7D-F7588702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de-DE" sz="3200" b="1" dirty="0"/>
              <a:t>Domoticz Traffic Light – Plugin Code Snippet onCommand</a:t>
            </a:r>
            <a:endParaRPr lang="en-GB" sz="3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4CCD74-EB7C-46C4-B1DA-A37B076BC4F3}"/>
              </a:ext>
            </a:extLst>
          </p:cNvPr>
          <p:cNvSpPr/>
          <p:nvPr/>
        </p:nvSpPr>
        <p:spPr>
          <a:xfrm>
            <a:off x="838200" y="1028700"/>
            <a:ext cx="10510891" cy="567394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 tIns="0" bIns="0">
            <a:no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 def </a:t>
            </a:r>
            <a:r>
              <a:rPr lang="en-US" sz="900" dirty="0" err="1">
                <a:latin typeface="Consolas" panose="020B0609020204030204" pitchFamily="49" charset="0"/>
              </a:rPr>
              <a:t>onCommand</a:t>
            </a:r>
            <a:r>
              <a:rPr lang="en-US" sz="900" dirty="0">
                <a:latin typeface="Consolas" panose="020B0609020204030204" pitchFamily="49" charset="0"/>
              </a:rPr>
              <a:t>(self, Unit, Command, Level, Hue):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try: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latin typeface="Consolas" panose="020B0609020204030204" pitchFamily="49" charset="0"/>
              </a:rPr>
              <a:t>ipcon</a:t>
            </a:r>
            <a:r>
              <a:rPr lang="en-US" sz="900" dirty="0">
                <a:latin typeface="Consolas" panose="020B0609020204030204" pitchFamily="49" charset="0"/>
              </a:rPr>
              <a:t> = </a:t>
            </a:r>
            <a:r>
              <a:rPr lang="en-US" sz="900" dirty="0" err="1">
                <a:latin typeface="Consolas" panose="020B0609020204030204" pitchFamily="49" charset="0"/>
              </a:rPr>
              <a:t>IPConnection</a:t>
            </a:r>
            <a:r>
              <a:rPr lang="en-US" sz="9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latin typeface="Consolas" panose="020B0609020204030204" pitchFamily="49" charset="0"/>
              </a:rPr>
              <a:t>lb</a:t>
            </a:r>
            <a:r>
              <a:rPr lang="en-US" sz="900" dirty="0">
                <a:latin typeface="Consolas" panose="020B0609020204030204" pitchFamily="49" charset="0"/>
              </a:rPr>
              <a:t> = </a:t>
            </a:r>
            <a:r>
              <a:rPr lang="en-US" sz="900" dirty="0" err="1">
                <a:latin typeface="Consolas" panose="020B0609020204030204" pitchFamily="49" charset="0"/>
              </a:rPr>
              <a:t>BrickletRGBLED</a:t>
            </a:r>
            <a:r>
              <a:rPr lang="en-US" sz="900" dirty="0">
                <a:latin typeface="Consolas" panose="020B0609020204030204" pitchFamily="49" charset="0"/>
              </a:rPr>
              <a:t>(Parameters["Mode1"], </a:t>
            </a:r>
            <a:r>
              <a:rPr lang="en-US" sz="900" dirty="0" err="1">
                <a:latin typeface="Consolas" panose="020B0609020204030204" pitchFamily="49" charset="0"/>
              </a:rPr>
              <a:t>ipcon</a:t>
            </a:r>
            <a:r>
              <a:rPr lang="en-US" sz="900" dirty="0"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latin typeface="Consolas" panose="020B0609020204030204" pitchFamily="49" charset="0"/>
              </a:rPr>
              <a:t>ipconnected</a:t>
            </a:r>
            <a:r>
              <a:rPr lang="en-US" sz="9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try: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    </a:t>
            </a:r>
            <a:r>
              <a:rPr lang="en-US" sz="900" dirty="0" err="1">
                <a:latin typeface="Consolas" panose="020B0609020204030204" pitchFamily="49" charset="0"/>
              </a:rPr>
              <a:t>ipcon.connect</a:t>
            </a:r>
            <a:r>
              <a:rPr lang="en-US" sz="900" dirty="0">
                <a:latin typeface="Consolas" panose="020B0609020204030204" pitchFamily="49" charset="0"/>
              </a:rPr>
              <a:t>(Parameters["Address"], int(Parameters["Port"]))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    </a:t>
            </a:r>
            <a:r>
              <a:rPr lang="en-US" sz="900" dirty="0" err="1">
                <a:latin typeface="Consolas" panose="020B0609020204030204" pitchFamily="49" charset="0"/>
              </a:rPr>
              <a:t>ipconnected</a:t>
            </a:r>
            <a:r>
              <a:rPr lang="en-US" sz="900" dirty="0">
                <a:latin typeface="Consolas" panose="020B0609020204030204" pitchFamily="49" charset="0"/>
              </a:rPr>
              <a:t> =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 except: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    </a:t>
            </a:r>
            <a:r>
              <a:rPr lang="en-US" sz="900" dirty="0" err="1">
                <a:latin typeface="Consolas" panose="020B0609020204030204" pitchFamily="49" charset="0"/>
              </a:rPr>
              <a:t>Domoticz.Debug</a:t>
            </a:r>
            <a:r>
              <a:rPr lang="en-US" sz="900" dirty="0">
                <a:latin typeface="Consolas" panose="020B0609020204030204" pitchFamily="49" charset="0"/>
              </a:rPr>
              <a:t>("[ERROR] IP Connection failed")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    if </a:t>
            </a:r>
            <a:r>
              <a:rPr lang="en-US" sz="900" dirty="0" err="1">
                <a:latin typeface="Consolas" panose="020B0609020204030204" pitchFamily="49" charset="0"/>
              </a:rPr>
              <a:t>ipconnected</a:t>
            </a:r>
            <a:r>
              <a:rPr lang="en-US" sz="900" dirty="0">
                <a:latin typeface="Consolas" panose="020B0609020204030204" pitchFamily="49" charset="0"/>
              </a:rPr>
              <a:t> == 0: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	  Devices[2].Update( </a:t>
            </a:r>
            <a:r>
              <a:rPr lang="en-US" sz="900" dirty="0" err="1">
                <a:latin typeface="Consolas" panose="020B0609020204030204" pitchFamily="49" charset="0"/>
              </a:rPr>
              <a:t>nValue</a:t>
            </a:r>
            <a:r>
              <a:rPr lang="en-US" sz="900" dirty="0">
                <a:latin typeface="Consolas" panose="020B0609020204030204" pitchFamily="49" charset="0"/>
              </a:rPr>
              <a:t>=3, </a:t>
            </a:r>
            <a:r>
              <a:rPr lang="en-US" sz="900" dirty="0" err="1">
                <a:latin typeface="Consolas" panose="020B0609020204030204" pitchFamily="49" charset="0"/>
              </a:rPr>
              <a:t>sValue</a:t>
            </a:r>
            <a:r>
              <a:rPr lang="en-US" sz="900" dirty="0">
                <a:latin typeface="Consolas" panose="020B0609020204030204" pitchFamily="49" charset="0"/>
              </a:rPr>
              <a:t>="[ERROR] Device Connection!")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	  return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latin typeface="Consolas" panose="020B0609020204030204" pitchFamily="49" charset="0"/>
              </a:rPr>
              <a:t>oldtrafficlightstate</a:t>
            </a:r>
            <a:r>
              <a:rPr lang="en-US" sz="9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if Devices[1].</a:t>
            </a:r>
            <a:r>
              <a:rPr lang="en-US" sz="900" dirty="0" err="1">
                <a:latin typeface="Consolas" panose="020B0609020204030204" pitchFamily="49" charset="0"/>
              </a:rPr>
              <a:t>sValue</a:t>
            </a:r>
            <a:r>
              <a:rPr lang="en-US" sz="900" dirty="0">
                <a:latin typeface="Consolas" panose="020B0609020204030204" pitchFamily="49" charset="0"/>
              </a:rPr>
              <a:t> != "":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    </a:t>
            </a:r>
            <a:r>
              <a:rPr lang="en-US" sz="900" dirty="0" err="1">
                <a:latin typeface="Consolas" panose="020B0609020204030204" pitchFamily="49" charset="0"/>
              </a:rPr>
              <a:t>oldtrafficlightstate</a:t>
            </a:r>
            <a:r>
              <a:rPr lang="en-US" sz="900" dirty="0">
                <a:latin typeface="Consolas" panose="020B0609020204030204" pitchFamily="49" charset="0"/>
              </a:rPr>
              <a:t> = int(Devices[1].</a:t>
            </a:r>
            <a:r>
              <a:rPr lang="en-US" sz="900" dirty="0" err="1">
                <a:latin typeface="Consolas" panose="020B0609020204030204" pitchFamily="49" charset="0"/>
              </a:rPr>
              <a:t>sValue</a:t>
            </a:r>
            <a:r>
              <a:rPr lang="en-US" sz="900" dirty="0"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latin typeface="Consolas" panose="020B0609020204030204" pitchFamily="49" charset="0"/>
              </a:rPr>
              <a:t>newtrafficlightstate</a:t>
            </a:r>
            <a:r>
              <a:rPr lang="en-US" sz="900" dirty="0">
                <a:latin typeface="Consolas" panose="020B0609020204030204" pitchFamily="49" charset="0"/>
              </a:rPr>
              <a:t> = Level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latin typeface="Consolas" panose="020B0609020204030204" pitchFamily="49" charset="0"/>
              </a:rPr>
              <a:t>rgbvalue</a:t>
            </a:r>
            <a:r>
              <a:rPr lang="en-US" sz="900" dirty="0">
                <a:latin typeface="Consolas" panose="020B0609020204030204" pitchFamily="49" charset="0"/>
              </a:rPr>
              <a:t> = </a:t>
            </a:r>
            <a:r>
              <a:rPr lang="en-US" sz="900" dirty="0" err="1">
                <a:latin typeface="Consolas" panose="020B0609020204030204" pitchFamily="49" charset="0"/>
              </a:rPr>
              <a:t>lb.get_rgb_value</a:t>
            </a:r>
            <a:r>
              <a:rPr lang="en-US" sz="9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latin typeface="Consolas" panose="020B0609020204030204" pitchFamily="49" charset="0"/>
              </a:rPr>
              <a:t>lbbrightness</a:t>
            </a:r>
            <a:r>
              <a:rPr lang="en-US" sz="900" dirty="0">
                <a:latin typeface="Consolas" panose="020B0609020204030204" pitchFamily="49" charset="0"/>
              </a:rPr>
              <a:t> = int(Parameters["Mode4"])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latin typeface="Consolas" panose="020B0609020204030204" pitchFamily="49" charset="0"/>
              </a:rPr>
              <a:t>trafficlightcolor</a:t>
            </a:r>
            <a:r>
              <a:rPr lang="en-US" sz="900" dirty="0">
                <a:latin typeface="Consolas" panose="020B0609020204030204" pitchFamily="49" charset="0"/>
              </a:rPr>
              <a:t> = "UNKNOWN"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latin typeface="Consolas" panose="020B0609020204030204" pitchFamily="49" charset="0"/>
              </a:rPr>
              <a:t>trafficlightalert</a:t>
            </a:r>
            <a:r>
              <a:rPr lang="en-US" sz="9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if </a:t>
            </a:r>
            <a:r>
              <a:rPr lang="en-US" sz="900" dirty="0" err="1">
                <a:latin typeface="Consolas" panose="020B0609020204030204" pitchFamily="49" charset="0"/>
              </a:rPr>
              <a:t>newtrafficlightstate</a:t>
            </a:r>
            <a:r>
              <a:rPr lang="en-US" sz="900" dirty="0">
                <a:latin typeface="Consolas" panose="020B0609020204030204" pitchFamily="49" charset="0"/>
              </a:rPr>
              <a:t> == 10: </a:t>
            </a:r>
            <a:r>
              <a:rPr lang="en-US" sz="900" dirty="0" err="1">
                <a:latin typeface="Consolas" panose="020B0609020204030204" pitchFamily="49" charset="0"/>
              </a:rPr>
              <a:t>lb.set_rgb_value</a:t>
            </a:r>
            <a:r>
              <a:rPr lang="en-US" sz="900" dirty="0">
                <a:latin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</a:rPr>
              <a:t>lbbrightness</a:t>
            </a:r>
            <a:r>
              <a:rPr lang="en-US" sz="900" dirty="0">
                <a:latin typeface="Consolas" panose="020B0609020204030204" pitchFamily="49" charset="0"/>
              </a:rPr>
              <a:t>, 0, 0); </a:t>
            </a:r>
            <a:r>
              <a:rPr lang="en-US" sz="900" dirty="0" err="1">
                <a:latin typeface="Consolas" panose="020B0609020204030204" pitchFamily="49" charset="0"/>
              </a:rPr>
              <a:t>trafficlightcolor</a:t>
            </a:r>
            <a:r>
              <a:rPr lang="en-US" sz="900" dirty="0">
                <a:latin typeface="Consolas" panose="020B0609020204030204" pitchFamily="49" charset="0"/>
              </a:rPr>
              <a:t> = "RED“; </a:t>
            </a:r>
            <a:r>
              <a:rPr lang="en-US" sz="900" dirty="0" err="1">
                <a:latin typeface="Consolas" panose="020B0609020204030204" pitchFamily="49" charset="0"/>
              </a:rPr>
              <a:t>trafficlightalert</a:t>
            </a:r>
            <a:r>
              <a:rPr lang="en-US" sz="900" dirty="0">
                <a:latin typeface="Consolas" panose="020B0609020204030204" pitchFamily="49" charset="0"/>
              </a:rPr>
              <a:t> = 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if </a:t>
            </a:r>
            <a:r>
              <a:rPr lang="en-US" sz="900" dirty="0" err="1">
                <a:latin typeface="Consolas" panose="020B0609020204030204" pitchFamily="49" charset="0"/>
              </a:rPr>
              <a:t>newtrafficlightstate</a:t>
            </a:r>
            <a:r>
              <a:rPr lang="en-US" sz="900" dirty="0">
                <a:latin typeface="Consolas" panose="020B0609020204030204" pitchFamily="49" charset="0"/>
              </a:rPr>
              <a:t> == 20: </a:t>
            </a:r>
            <a:r>
              <a:rPr lang="en-US" sz="900" dirty="0" err="1">
                <a:latin typeface="Consolas" panose="020B0609020204030204" pitchFamily="49" charset="0"/>
              </a:rPr>
              <a:t>lb.set_rgb_value</a:t>
            </a:r>
            <a:r>
              <a:rPr lang="en-US" sz="900" dirty="0">
                <a:latin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</a:rPr>
              <a:t>lbbrightness</a:t>
            </a:r>
            <a:r>
              <a:rPr lang="en-US" sz="900" dirty="0">
                <a:latin typeface="Consolas" panose="020B0609020204030204" pitchFamily="49" charset="0"/>
              </a:rPr>
              <a:t>, </a:t>
            </a:r>
            <a:r>
              <a:rPr lang="en-US" sz="900" dirty="0" err="1">
                <a:latin typeface="Consolas" panose="020B0609020204030204" pitchFamily="49" charset="0"/>
              </a:rPr>
              <a:t>lbbrightness</a:t>
            </a:r>
            <a:r>
              <a:rPr lang="en-US" sz="900" dirty="0">
                <a:latin typeface="Consolas" panose="020B0609020204030204" pitchFamily="49" charset="0"/>
              </a:rPr>
              <a:t>, 0); </a:t>
            </a:r>
            <a:r>
              <a:rPr lang="en-US" sz="900" dirty="0" err="1">
                <a:latin typeface="Consolas" panose="020B0609020204030204" pitchFamily="49" charset="0"/>
              </a:rPr>
              <a:t>trafficlightcolor</a:t>
            </a:r>
            <a:r>
              <a:rPr lang="en-US" sz="900" dirty="0">
                <a:latin typeface="Consolas" panose="020B0609020204030204" pitchFamily="49" charset="0"/>
              </a:rPr>
              <a:t> = "YELLOW“; </a:t>
            </a:r>
            <a:r>
              <a:rPr lang="en-US" sz="900" dirty="0" err="1">
                <a:latin typeface="Consolas" panose="020B0609020204030204" pitchFamily="49" charset="0"/>
              </a:rPr>
              <a:t>trafficlightalert</a:t>
            </a:r>
            <a:r>
              <a:rPr lang="en-US" sz="900" dirty="0">
                <a:latin typeface="Consolas" panose="020B0609020204030204" pitchFamily="49" charset="0"/>
              </a:rPr>
              <a:t> = 2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if </a:t>
            </a:r>
            <a:r>
              <a:rPr lang="en-US" sz="900" dirty="0" err="1">
                <a:latin typeface="Consolas" panose="020B0609020204030204" pitchFamily="49" charset="0"/>
              </a:rPr>
              <a:t>newtrafficlightstate</a:t>
            </a:r>
            <a:r>
              <a:rPr lang="en-US" sz="900" dirty="0">
                <a:latin typeface="Consolas" panose="020B0609020204030204" pitchFamily="49" charset="0"/>
              </a:rPr>
              <a:t> == 30: </a:t>
            </a:r>
            <a:r>
              <a:rPr lang="en-US" sz="900" dirty="0" err="1">
                <a:latin typeface="Consolas" panose="020B0609020204030204" pitchFamily="49" charset="0"/>
              </a:rPr>
              <a:t>lb.set_rgb_value</a:t>
            </a:r>
            <a:r>
              <a:rPr lang="en-US" sz="900" dirty="0">
                <a:latin typeface="Consolas" panose="020B0609020204030204" pitchFamily="49" charset="0"/>
              </a:rPr>
              <a:t>(0, </a:t>
            </a:r>
            <a:r>
              <a:rPr lang="en-US" sz="900" dirty="0" err="1">
                <a:latin typeface="Consolas" panose="020B0609020204030204" pitchFamily="49" charset="0"/>
              </a:rPr>
              <a:t>lbbrightness</a:t>
            </a:r>
            <a:r>
              <a:rPr lang="en-US" sz="900" dirty="0">
                <a:latin typeface="Consolas" panose="020B0609020204030204" pitchFamily="49" charset="0"/>
              </a:rPr>
              <a:t>, 0); </a:t>
            </a:r>
            <a:r>
              <a:rPr lang="en-US" sz="900" dirty="0" err="1">
                <a:latin typeface="Consolas" panose="020B0609020204030204" pitchFamily="49" charset="0"/>
              </a:rPr>
              <a:t>trafficlightcolor</a:t>
            </a:r>
            <a:r>
              <a:rPr lang="en-US" sz="900" dirty="0">
                <a:latin typeface="Consolas" panose="020B0609020204030204" pitchFamily="49" charset="0"/>
              </a:rPr>
              <a:t> = "GREEN“; </a:t>
            </a:r>
            <a:r>
              <a:rPr lang="en-US" sz="900" dirty="0" err="1">
                <a:latin typeface="Consolas" panose="020B0609020204030204" pitchFamily="49" charset="0"/>
              </a:rPr>
              <a:t>trafficlightalert</a:t>
            </a:r>
            <a:r>
              <a:rPr lang="en-US" sz="900" dirty="0">
                <a:latin typeface="Consolas" panose="020B0609020204030204" pitchFamily="49" charset="0"/>
              </a:rPr>
              <a:t> = 1           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    Devices[1].Update( </a:t>
            </a:r>
            <a:r>
              <a:rPr lang="en-US" sz="900" dirty="0" err="1">
                <a:latin typeface="Consolas" panose="020B0609020204030204" pitchFamily="49" charset="0"/>
              </a:rPr>
              <a:t>nValue</a:t>
            </a:r>
            <a:r>
              <a:rPr lang="en-US" sz="900" dirty="0">
                <a:latin typeface="Consolas" panose="020B0609020204030204" pitchFamily="49" charset="0"/>
              </a:rPr>
              <a:t>=2, </a:t>
            </a:r>
            <a:r>
              <a:rPr lang="en-US" sz="900" dirty="0" err="1">
                <a:latin typeface="Consolas" panose="020B0609020204030204" pitchFamily="49" charset="0"/>
              </a:rPr>
              <a:t>sValue</a:t>
            </a:r>
            <a:r>
              <a:rPr lang="en-US" sz="900" dirty="0">
                <a:latin typeface="Consolas" panose="020B0609020204030204" pitchFamily="49" charset="0"/>
              </a:rPr>
              <a:t>=str(</a:t>
            </a:r>
            <a:r>
              <a:rPr lang="en-US" sz="900" dirty="0" err="1">
                <a:latin typeface="Consolas" panose="020B0609020204030204" pitchFamily="49" charset="0"/>
              </a:rPr>
              <a:t>newtrafficlightstate</a:t>
            </a:r>
            <a:r>
              <a:rPr lang="en-US" sz="900" dirty="0">
                <a:latin typeface="Consolas" panose="020B0609020204030204" pitchFamily="49" charset="0"/>
              </a:rPr>
              <a:t>) 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Devices[2].Update( </a:t>
            </a:r>
            <a:r>
              <a:rPr lang="en-US" sz="900" dirty="0" err="1">
                <a:latin typeface="Consolas" panose="020B0609020204030204" pitchFamily="49" charset="0"/>
              </a:rPr>
              <a:t>nValue</a:t>
            </a:r>
            <a:r>
              <a:rPr lang="en-US" sz="900" dirty="0">
                <a:latin typeface="Consolas" panose="020B0609020204030204" pitchFamily="49" charset="0"/>
              </a:rPr>
              <a:t>=</a:t>
            </a:r>
            <a:r>
              <a:rPr lang="en-US" sz="900" dirty="0" err="1">
                <a:latin typeface="Consolas" panose="020B0609020204030204" pitchFamily="49" charset="0"/>
              </a:rPr>
              <a:t>trafficlightalert</a:t>
            </a:r>
            <a:r>
              <a:rPr lang="en-US" sz="900" dirty="0">
                <a:latin typeface="Consolas" panose="020B0609020204030204" pitchFamily="49" charset="0"/>
              </a:rPr>
              <a:t>, </a:t>
            </a:r>
            <a:r>
              <a:rPr lang="en-US" sz="900" dirty="0" err="1">
                <a:latin typeface="Consolas" panose="020B0609020204030204" pitchFamily="49" charset="0"/>
              </a:rPr>
              <a:t>sValue</a:t>
            </a:r>
            <a:r>
              <a:rPr lang="en-US" sz="900" dirty="0">
                <a:latin typeface="Consolas" panose="020B0609020204030204" pitchFamily="49" charset="0"/>
              </a:rPr>
              <a:t>=</a:t>
            </a:r>
            <a:r>
              <a:rPr lang="en-US" sz="900" dirty="0" err="1">
                <a:latin typeface="Consolas" panose="020B0609020204030204" pitchFamily="49" charset="0"/>
              </a:rPr>
              <a:t>trafficlightcolor</a:t>
            </a:r>
            <a:r>
              <a:rPr lang="en-US" sz="900" dirty="0">
                <a:latin typeface="Consolas" panose="020B0609020204030204" pitchFamily="49" charset="0"/>
              </a:rPr>
              <a:t> 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Devices[3].Update( </a:t>
            </a:r>
            <a:r>
              <a:rPr lang="en-US" sz="900" dirty="0" err="1">
                <a:latin typeface="Consolas" panose="020B0609020204030204" pitchFamily="49" charset="0"/>
              </a:rPr>
              <a:t>nValue</a:t>
            </a:r>
            <a:r>
              <a:rPr lang="en-US" sz="900" dirty="0">
                <a:latin typeface="Consolas" panose="020B0609020204030204" pitchFamily="49" charset="0"/>
              </a:rPr>
              <a:t>=0, </a:t>
            </a:r>
            <a:r>
              <a:rPr lang="en-US" sz="900" dirty="0" err="1">
                <a:latin typeface="Consolas" panose="020B0609020204030204" pitchFamily="49" charset="0"/>
              </a:rPr>
              <a:t>sValue</a:t>
            </a:r>
            <a:r>
              <a:rPr lang="en-US" sz="900" dirty="0">
                <a:latin typeface="Consolas" panose="020B0609020204030204" pitchFamily="49" charset="0"/>
              </a:rPr>
              <a:t>="Traffic Light changed from " + str(</a:t>
            </a:r>
            <a:r>
              <a:rPr lang="en-US" sz="900" dirty="0" err="1">
                <a:latin typeface="Consolas" panose="020B0609020204030204" pitchFamily="49" charset="0"/>
              </a:rPr>
              <a:t>oldtrafficlightstate</a:t>
            </a:r>
            <a:r>
              <a:rPr lang="en-US" sz="900" dirty="0">
                <a:latin typeface="Consolas" panose="020B0609020204030204" pitchFamily="49" charset="0"/>
              </a:rPr>
              <a:t>) + " to " + str(</a:t>
            </a:r>
            <a:r>
              <a:rPr lang="en-US" sz="900" dirty="0" err="1">
                <a:latin typeface="Consolas" panose="020B0609020204030204" pitchFamily="49" charset="0"/>
              </a:rPr>
              <a:t>newtrafficlightstate</a:t>
            </a:r>
            <a:r>
              <a:rPr lang="en-US" sz="900" dirty="0">
                <a:latin typeface="Consolas" panose="020B0609020204030204" pitchFamily="49" charset="0"/>
              </a:rPr>
              <a:t>) 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latin typeface="Consolas" panose="020B0609020204030204" pitchFamily="49" charset="0"/>
              </a:rPr>
              <a:t>ipcon.disconnect</a:t>
            </a:r>
            <a:r>
              <a:rPr lang="en-US" sz="9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except: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if </a:t>
            </a:r>
            <a:r>
              <a:rPr lang="en-US" sz="900" dirty="0" err="1">
                <a:latin typeface="Consolas" panose="020B0609020204030204" pitchFamily="49" charset="0"/>
              </a:rPr>
              <a:t>ipconnected</a:t>
            </a:r>
            <a:r>
              <a:rPr lang="en-US" sz="900" dirty="0">
                <a:latin typeface="Consolas" panose="020B0609020204030204" pitchFamily="49" charset="0"/>
              </a:rPr>
              <a:t> == 1: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    </a:t>
            </a:r>
            <a:r>
              <a:rPr lang="en-US" sz="900" dirty="0" err="1">
                <a:latin typeface="Consolas" panose="020B0609020204030204" pitchFamily="49" charset="0"/>
              </a:rPr>
              <a:t>ipcon.disconnect</a:t>
            </a:r>
            <a:r>
              <a:rPr lang="en-US" sz="9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900">
                <a:latin typeface="Consolas" panose="020B0609020204030204" pitchFamily="49" charset="0"/>
              </a:rPr>
              <a:t>            Devices</a:t>
            </a:r>
            <a:r>
              <a:rPr lang="en-US" sz="900" dirty="0">
                <a:latin typeface="Consolas" panose="020B0609020204030204" pitchFamily="49" charset="0"/>
              </a:rPr>
              <a:t>[2].Update( </a:t>
            </a:r>
            <a:r>
              <a:rPr lang="en-US" sz="900" dirty="0" err="1">
                <a:latin typeface="Consolas" panose="020B0609020204030204" pitchFamily="49" charset="0"/>
              </a:rPr>
              <a:t>nValue</a:t>
            </a:r>
            <a:r>
              <a:rPr lang="en-US" sz="900" dirty="0">
                <a:latin typeface="Consolas" panose="020B0609020204030204" pitchFamily="49" charset="0"/>
              </a:rPr>
              <a:t>=3, </a:t>
            </a:r>
            <a:r>
              <a:rPr lang="en-US" sz="900" dirty="0" err="1">
                <a:latin typeface="Consolas" panose="020B0609020204030204" pitchFamily="49" charset="0"/>
              </a:rPr>
              <a:t>sValue</a:t>
            </a:r>
            <a:r>
              <a:rPr lang="en-US" sz="900" dirty="0">
                <a:latin typeface="Consolas" panose="020B0609020204030204" pitchFamily="49" charset="0"/>
              </a:rPr>
              <a:t>="[ERROR] Check settings, correct and restart Domoticz")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EE8918-4984-4876-8A8C-BB730DD2A4D3}"/>
              </a:ext>
            </a:extLst>
          </p:cNvPr>
          <p:cNvSpPr txBox="1"/>
          <p:nvPr/>
        </p:nvSpPr>
        <p:spPr>
          <a:xfrm>
            <a:off x="9928061" y="1028700"/>
            <a:ext cx="142103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see plugin.py</a:t>
            </a:r>
          </a:p>
        </p:txBody>
      </p:sp>
    </p:spTree>
    <p:extLst>
      <p:ext uri="{BB962C8B-B14F-4D97-AF65-F5344CB8AC3E}">
        <p14:creationId xmlns:p14="http://schemas.microsoft.com/office/powerpoint/2010/main" val="347014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1606</Words>
  <Application>Microsoft Office PowerPoint</Application>
  <PresentationFormat>Widescreen</PresentationFormat>
  <Paragraphs>177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Domoticz Plugin</vt:lpstr>
      <vt:lpstr>Prototype</vt:lpstr>
      <vt:lpstr>Overview Hardware &amp; Flow</vt:lpstr>
      <vt:lpstr>Domoticz – Add new Hardware Traffic Light</vt:lpstr>
      <vt:lpstr>Domoticz – Add new Hardware Traffic Light -  Domoticz Log</vt:lpstr>
      <vt:lpstr>Domoticz Traffic Light -  Devices</vt:lpstr>
      <vt:lpstr>Domoticz Traffic Light – State Changed from Off to RED</vt:lpstr>
      <vt:lpstr>Domoticz Traffic Light – State Change Error</vt:lpstr>
      <vt:lpstr>Domoticz Traffic Light – Plugin Code Snippet onCommand</vt:lpstr>
      <vt:lpstr>Domoticz Traffic Light – Set State via HTTP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Linn</dc:creator>
  <cp:lastModifiedBy>Robert Linn</cp:lastModifiedBy>
  <cp:revision>58</cp:revision>
  <dcterms:created xsi:type="dcterms:W3CDTF">2018-12-03T08:52:54Z</dcterms:created>
  <dcterms:modified xsi:type="dcterms:W3CDTF">2019-05-27T13:00:18Z</dcterms:modified>
</cp:coreProperties>
</file>