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20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680F5-2418-4154-A246-56E45319E7F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89023-367C-41F4-8ADA-E79561A62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89023-367C-41F4-8ADA-E79561A6210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89023-367C-41F4-8ADA-E79561A6210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89023-367C-41F4-8ADA-E79561A621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89023-367C-41F4-8ADA-E79561A621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89023-367C-41F4-8ADA-E79561A621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89023-367C-41F4-8ADA-E79561A6210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89023-367C-41F4-8ADA-E79561A6210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89023-367C-41F4-8ADA-E79561A621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89023-367C-41F4-8ADA-E79561A621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89023-367C-41F4-8ADA-E79561A621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DF8C4A-8095-4E5C-9637-2ABCB347AC9F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77576D-C755-4401-8F62-BFCBAF827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DF8C4A-8095-4E5C-9637-2ABCB347AC9F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77576D-C755-4401-8F62-BFCBAF827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DF8C4A-8095-4E5C-9637-2ABCB347AC9F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77576D-C755-4401-8F62-BFCBAF827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DF8C4A-8095-4E5C-9637-2ABCB347AC9F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77576D-C755-4401-8F62-BFCBAF8272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DF8C4A-8095-4E5C-9637-2ABCB347AC9F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77576D-C755-4401-8F62-BFCBAF8272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DF8C4A-8095-4E5C-9637-2ABCB347AC9F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77576D-C755-4401-8F62-BFCBAF8272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DF8C4A-8095-4E5C-9637-2ABCB347AC9F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77576D-C755-4401-8F62-BFCBAF827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DF8C4A-8095-4E5C-9637-2ABCB347AC9F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77576D-C755-4401-8F62-BFCBAF8272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DF8C4A-8095-4E5C-9637-2ABCB347AC9F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77576D-C755-4401-8F62-BFCBAF827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9DF8C4A-8095-4E5C-9637-2ABCB347AC9F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77576D-C755-4401-8F62-BFCBAF827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DF8C4A-8095-4E5C-9637-2ABCB347AC9F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77576D-C755-4401-8F62-BFCBAF8272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9DF8C4A-8095-4E5C-9637-2ABCB347AC9F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A77576D-C755-4401-8F62-BFCBAF827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Pentest</a:t>
            </a:r>
            <a:r>
              <a:rPr lang="en-US" sz="3600" dirty="0" smtClean="0"/>
              <a:t> Walkthrough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Scoping &amp; Planning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6581001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N Elements" pitchFamily="2" charset="0"/>
              </a:rPr>
              <a:t>Copyright 2017 RWB NetSec</a:t>
            </a:r>
            <a:endParaRPr lang="en-US" sz="1200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N Elements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apps are being tested?</a:t>
            </a:r>
          </a:p>
          <a:p>
            <a:r>
              <a:rPr lang="en-US" dirty="0" smtClean="0"/>
              <a:t>Is authentication required?</a:t>
            </a:r>
          </a:p>
          <a:p>
            <a:r>
              <a:rPr lang="en-US" dirty="0" smtClean="0"/>
              <a:t>Will you have access to source code?</a:t>
            </a:r>
          </a:p>
          <a:p>
            <a:r>
              <a:rPr lang="en-US" dirty="0" smtClean="0"/>
              <a:t>For web services, will client provide sample requests?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Assessment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Compliance (PCI, EI3PA)</a:t>
            </a:r>
          </a:p>
          <a:p>
            <a:r>
              <a:rPr lang="en-US" dirty="0" smtClean="0"/>
              <a:t>Test maturity of their security program</a:t>
            </a:r>
          </a:p>
          <a:p>
            <a:r>
              <a:rPr lang="en-US" dirty="0" smtClean="0"/>
              <a:t>Look for weaknesses in architecture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Why is the client asking for an assessment?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will testing last?</a:t>
            </a:r>
          </a:p>
          <a:p>
            <a:r>
              <a:rPr lang="en-US" dirty="0" smtClean="0"/>
              <a:t>Does it need to be done during certain hours?</a:t>
            </a:r>
          </a:p>
          <a:p>
            <a:r>
              <a:rPr lang="en-US" dirty="0" smtClean="0"/>
              <a:t>Will it interfere with any special projects?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Timing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is the primary point of contact?</a:t>
            </a:r>
          </a:p>
          <a:p>
            <a:r>
              <a:rPr lang="en-US" dirty="0" smtClean="0"/>
              <a:t>How can they be reached?</a:t>
            </a:r>
          </a:p>
          <a:p>
            <a:r>
              <a:rPr lang="en-US" dirty="0" smtClean="0"/>
              <a:t>Will IT staff be notified of testing?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 </a:t>
            </a:r>
            <a:r>
              <a:rPr lang="en-US" dirty="0" err="1" smtClean="0"/>
              <a:t>Involvment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Denial-of-Service attacks permitted?</a:t>
            </a:r>
          </a:p>
          <a:p>
            <a:r>
              <a:rPr lang="en-US" dirty="0" smtClean="0"/>
              <a:t>Are end users in scope?</a:t>
            </a:r>
          </a:p>
          <a:p>
            <a:r>
              <a:rPr lang="en-US" dirty="0" smtClean="0"/>
              <a:t>Specific data to go after? (PII, Proprietary)</a:t>
            </a:r>
          </a:p>
          <a:p>
            <a:r>
              <a:rPr lang="en-US" dirty="0" smtClean="0"/>
              <a:t>When to immediately stop testing?</a:t>
            </a:r>
          </a:p>
          <a:p>
            <a:r>
              <a:rPr lang="en-US" dirty="0" smtClean="0"/>
              <a:t>How to handle access to sensitive data?</a:t>
            </a:r>
          </a:p>
          <a:p>
            <a:r>
              <a:rPr lang="en-US" dirty="0" err="1" smtClean="0"/>
              <a:t>Pentest</a:t>
            </a:r>
            <a:r>
              <a:rPr lang="en-US" dirty="0" smtClean="0"/>
              <a:t> is just a snapshot in time</a:t>
            </a:r>
          </a:p>
          <a:p>
            <a:r>
              <a:rPr lang="en-US" dirty="0" smtClean="0"/>
              <a:t>Make sure contract is signed BEFORE testing!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Expectations – Client and Tester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Pentest</a:t>
            </a:r>
            <a:r>
              <a:rPr lang="en-US" sz="3600" dirty="0" smtClean="0"/>
              <a:t> Walkthrough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Types of Testing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Target IP ranges</a:t>
            </a:r>
          </a:p>
          <a:p>
            <a:r>
              <a:rPr lang="en-US" sz="2400" dirty="0" smtClean="0"/>
              <a:t>Which hosts should be excluded?</a:t>
            </a:r>
          </a:p>
          <a:p>
            <a:r>
              <a:rPr lang="en-US" sz="2400" dirty="0" smtClean="0"/>
              <a:t>For external, is notification required to third-party?</a:t>
            </a:r>
          </a:p>
          <a:p>
            <a:r>
              <a:rPr lang="en-US" sz="2400" dirty="0" smtClean="0"/>
              <a:t>For internal, how is access granted to network?</a:t>
            </a:r>
          </a:p>
          <a:p>
            <a:r>
              <a:rPr lang="en-US" sz="2400" dirty="0" smtClean="0"/>
              <a:t>Is an IPS/Firewall in place? What happens when our traffic is blocked?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&amp; Internal NVA/PT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– Phishing, Pre-texting, USB drops, Physical Security</a:t>
            </a:r>
          </a:p>
          <a:p>
            <a:r>
              <a:rPr lang="en-US" dirty="0" smtClean="0"/>
              <a:t>Customer goals for each type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Engineering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SSIDs in scope</a:t>
            </a:r>
          </a:p>
          <a:p>
            <a:r>
              <a:rPr lang="en-US" dirty="0" smtClean="0"/>
              <a:t>Are clients in scope?</a:t>
            </a:r>
          </a:p>
          <a:p>
            <a:r>
              <a:rPr lang="en-US" dirty="0" smtClean="0"/>
              <a:t>Access to corporate network from guest</a:t>
            </a:r>
          </a:p>
          <a:p>
            <a:r>
              <a:rPr lang="en-US" dirty="0" smtClean="0"/>
              <a:t>Rogue device detection</a:t>
            </a:r>
          </a:p>
          <a:p>
            <a:r>
              <a:rPr lang="en-US" dirty="0" smtClean="0"/>
              <a:t>Map location of Access Points</a:t>
            </a:r>
          </a:p>
          <a:p>
            <a:r>
              <a:rPr lang="en-US" dirty="0" smtClean="0"/>
              <a:t>Determine how far signal reaches from site</a:t>
            </a:r>
          </a:p>
          <a:p>
            <a:r>
              <a:rPr lang="en-US" dirty="0" smtClean="0"/>
              <a:t>Do not attack out-of-scope clients or APs!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Assessment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290</Words>
  <Application>Microsoft Office PowerPoint</Application>
  <PresentationFormat>On-screen Show (4:3)</PresentationFormat>
  <Paragraphs>57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Pentest Walkthrough</vt:lpstr>
      <vt:lpstr>Why is the client asking for an assessment?</vt:lpstr>
      <vt:lpstr>Assessment Timing</vt:lpstr>
      <vt:lpstr>Staff Involvment</vt:lpstr>
      <vt:lpstr>Expectations – Client and Tester</vt:lpstr>
      <vt:lpstr>Pentest Walkthrough</vt:lpstr>
      <vt:lpstr>External &amp; Internal NVA/PT</vt:lpstr>
      <vt:lpstr>Social Engineering</vt:lpstr>
      <vt:lpstr>Wireless Assessment</vt:lpstr>
      <vt:lpstr>Web Application Assessment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2017-03-24T21:31:21Z</dcterms:created>
  <dcterms:modified xsi:type="dcterms:W3CDTF">2017-03-24T21:31:34Z</dcterms:modified>
</cp:coreProperties>
</file>