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65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7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58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8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5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4462-CC51-4F53-94ED-F1442D8B2F1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775AB7-80D9-4499-B129-754F8A9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A43A-4574-DF4D-6CD1-12778A734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Story Telling Project 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- Adult Income Dataset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479-4381-6738-BF4F-D024636B9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Wei Ruan</a:t>
            </a:r>
          </a:p>
          <a:p>
            <a:r>
              <a:rPr lang="en-US" dirty="0"/>
              <a:t>Springboard Data Science Student 2022-2023</a:t>
            </a:r>
          </a:p>
        </p:txBody>
      </p:sp>
    </p:spTree>
    <p:extLst>
      <p:ext uri="{BB962C8B-B14F-4D97-AF65-F5344CB8AC3E}">
        <p14:creationId xmlns:p14="http://schemas.microsoft.com/office/powerpoint/2010/main" val="327948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3D66-4E37-83F3-B5BC-65771DD8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B226-6B35-D0F7-3C7E-8302F99F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An individual’s annual income from Kaggle</a:t>
            </a:r>
          </a:p>
          <a:p>
            <a:r>
              <a:rPr lang="en-US" sz="2400" dirty="0">
                <a:solidFill>
                  <a:srgbClr val="3C4043"/>
                </a:solidFill>
                <a:latin typeface="Inter"/>
              </a:rPr>
              <a:t>I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nfluencing factors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200" b="0" i="0" dirty="0">
                <a:solidFill>
                  <a:srgbClr val="3C4043"/>
                </a:solidFill>
                <a:effectLst/>
                <a:latin typeface="Inter"/>
              </a:rPr>
              <a:t>education level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200" b="0" i="0" dirty="0">
                <a:solidFill>
                  <a:srgbClr val="3C4043"/>
                </a:solidFill>
                <a:effectLst/>
                <a:latin typeface="Inter"/>
              </a:rPr>
              <a:t>Age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200" b="0" i="0" dirty="0">
                <a:solidFill>
                  <a:srgbClr val="3C4043"/>
                </a:solidFill>
                <a:effectLst/>
                <a:latin typeface="Inter"/>
              </a:rPr>
              <a:t>Gender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200" b="0" i="0" dirty="0">
                <a:solidFill>
                  <a:srgbClr val="3C4043"/>
                </a:solidFill>
                <a:effectLst/>
                <a:latin typeface="Inter"/>
              </a:rPr>
              <a:t>Occupation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Goa of this project – Finding the trends of income with influencing factors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30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A06E-35B9-039C-2EEB-44DEE3E4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EDA -  Age, Working class vs Income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611C0-E0DF-3195-08E0-A945FE4D5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573" y="1746251"/>
            <a:ext cx="4399827" cy="3346878"/>
          </a:xfr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6B0DAF82-D94D-4703-84F3-2545E0C57C31}"/>
              </a:ext>
            </a:extLst>
          </p:cNvPr>
          <p:cNvSpPr txBox="1"/>
          <p:nvPr/>
        </p:nvSpPr>
        <p:spPr>
          <a:xfrm>
            <a:off x="1909926" y="1328864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 vs Income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6B4588-ECDD-9F7F-A177-EAEF3A5B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00" y="1761547"/>
            <a:ext cx="3264070" cy="3325368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5C8A9322-3A18-4143-B77C-754320F4D082}"/>
              </a:ext>
            </a:extLst>
          </p:cNvPr>
          <p:cNvSpPr txBox="1"/>
          <p:nvPr/>
        </p:nvSpPr>
        <p:spPr>
          <a:xfrm>
            <a:off x="6508483" y="135413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Income vs education level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DB03B6CC-94BE-4A87-BD9E-C61D11A709CB}"/>
              </a:ext>
            </a:extLst>
          </p:cNvPr>
          <p:cNvSpPr txBox="1"/>
          <p:nvPr/>
        </p:nvSpPr>
        <p:spPr>
          <a:xfrm>
            <a:off x="790382" y="5086915"/>
            <a:ext cx="6763136" cy="166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Most of the working adults are educated with either high school, college or university degree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Low earning population (&lt;50K) just have HS-grad or some college degree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earning population (&gt;50K) have bachelor or master degree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Clearly, education levels play important role in adult income prediction</a:t>
            </a:r>
          </a:p>
        </p:txBody>
      </p:sp>
    </p:spTree>
    <p:extLst>
      <p:ext uri="{BB962C8B-B14F-4D97-AF65-F5344CB8AC3E}">
        <p14:creationId xmlns:p14="http://schemas.microsoft.com/office/powerpoint/2010/main" val="173539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A06E-35B9-039C-2EEB-44DEE3E4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EDA -  Education </a:t>
            </a:r>
            <a:r>
              <a:rPr lang="en-US" b="1" dirty="0">
                <a:solidFill>
                  <a:srgbClr val="C00000"/>
                </a:solidFill>
              </a:rPr>
              <a:t>Level </a:t>
            </a:r>
            <a:r>
              <a:rPr lang="en-US" sz="3600" b="1" dirty="0">
                <a:solidFill>
                  <a:srgbClr val="C00000"/>
                </a:solidFill>
              </a:rPr>
              <a:t>vs Income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57949B-DA0A-D82D-6962-B55A8353B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68" y="1745821"/>
            <a:ext cx="4134427" cy="367716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6D7CCE-D320-CBCB-38DC-3C72705CA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38" y="1771087"/>
            <a:ext cx="4696480" cy="2524477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F4CD0C14-FF5D-4CA4-9DA0-D99120020C5B}"/>
              </a:ext>
            </a:extLst>
          </p:cNvPr>
          <p:cNvSpPr txBox="1"/>
          <p:nvPr/>
        </p:nvSpPr>
        <p:spPr>
          <a:xfrm>
            <a:off x="1722472" y="1328864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Education level among adults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5C8A9322-3A18-4143-B77C-754320F4D082}"/>
              </a:ext>
            </a:extLst>
          </p:cNvPr>
          <p:cNvSpPr txBox="1"/>
          <p:nvPr/>
        </p:nvSpPr>
        <p:spPr>
          <a:xfrm>
            <a:off x="6508481" y="132886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Income vs education level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DB03B6CC-94BE-4A87-BD9E-C61D11A709CB}"/>
              </a:ext>
            </a:extLst>
          </p:cNvPr>
          <p:cNvSpPr txBox="1"/>
          <p:nvPr/>
        </p:nvSpPr>
        <p:spPr>
          <a:xfrm>
            <a:off x="660095" y="4368455"/>
            <a:ext cx="5550205" cy="263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Most of the working adults are educated with either high school, college or university degree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Low earning population (&lt;50K) just have HS-grad or some college degree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earning population (&gt;50K) have bachelor or master degree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Clearly, education levels play important role in adult income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783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A06E-35B9-039C-2EEB-44DEE3E4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EDA -  </a:t>
            </a:r>
            <a:r>
              <a:rPr lang="en-US" b="1" dirty="0">
                <a:solidFill>
                  <a:srgbClr val="C00000"/>
                </a:solidFill>
              </a:rPr>
              <a:t>Gender, marital status</a:t>
            </a:r>
            <a:r>
              <a:rPr lang="en-US" sz="3600" b="1" dirty="0">
                <a:solidFill>
                  <a:srgbClr val="C00000"/>
                </a:solidFill>
              </a:rPr>
              <a:t> vs Income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F972F0DF-6907-4E1A-AA8D-7F5FEEDE4EBC}"/>
              </a:ext>
            </a:extLst>
          </p:cNvPr>
          <p:cNvSpPr txBox="1"/>
          <p:nvPr/>
        </p:nvSpPr>
        <p:spPr>
          <a:xfrm>
            <a:off x="1578979" y="1340044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Income distribution by gender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4FA60D68-4D6C-4EC7-8D5C-2DBF8D970C9C}"/>
              </a:ext>
            </a:extLst>
          </p:cNvPr>
          <p:cNvSpPr txBox="1"/>
          <p:nvPr/>
        </p:nvSpPr>
        <p:spPr>
          <a:xfrm>
            <a:off x="6313049" y="1340044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Income distribution by marital status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B33BFB-F8B7-89CC-6B7E-38D49D0FC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561" y="1729754"/>
            <a:ext cx="3827272" cy="30369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22639-CE1C-BB06-2923-17287C7D2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060" y="1709376"/>
            <a:ext cx="4077269" cy="4296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3300B2-2BD8-4B50-920A-0CF16E42DEB2}"/>
              </a:ext>
            </a:extLst>
          </p:cNvPr>
          <p:cNvSpPr txBox="1"/>
          <p:nvPr/>
        </p:nvSpPr>
        <p:spPr>
          <a:xfrm>
            <a:off x="322297" y="4845239"/>
            <a:ext cx="5870764" cy="231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Higher number of male population receive far more high salary than female population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 less than $50k income level, </a:t>
            </a:r>
            <a:r>
              <a:rPr lang="en-US" sz="1400" b="1" dirty="0"/>
              <a:t>never married</a:t>
            </a:r>
            <a:r>
              <a:rPr lang="en-US" sz="1400" dirty="0"/>
              <a:t> adults received more salary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But, in above $50k income level, </a:t>
            </a:r>
            <a:r>
              <a:rPr lang="en-US" sz="1400" b="1" dirty="0"/>
              <a:t>married </a:t>
            </a:r>
            <a:r>
              <a:rPr lang="en-US" sz="1400" dirty="0"/>
              <a:t>individuals received more salary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309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A06E-35B9-039C-2EEB-44DEE3E4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Summary</a:t>
            </a:r>
            <a:endParaRPr lang="en-US" dirty="0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4A612D54-A966-48EF-B30A-05B474B810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690" y="1470317"/>
            <a:ext cx="9595314" cy="4626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 individual’s annual income are greatly influenced by several factors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Important features for adult income prediction: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Working class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Educational level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Gender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Marital status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rgbClr val="00B050"/>
                </a:solidFill>
              </a:rPr>
              <a:t>All these variables can have greater impact on an individual’s income status</a:t>
            </a:r>
          </a:p>
        </p:txBody>
      </p:sp>
    </p:spTree>
    <p:extLst>
      <p:ext uri="{BB962C8B-B14F-4D97-AF65-F5344CB8AC3E}">
        <p14:creationId xmlns:p14="http://schemas.microsoft.com/office/powerpoint/2010/main" val="819723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630</TotalTime>
  <Words>275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Helvetica Neue</vt:lpstr>
      <vt:lpstr>Inter</vt:lpstr>
      <vt:lpstr>Arial</vt:lpstr>
      <vt:lpstr>Trebuchet MS</vt:lpstr>
      <vt:lpstr>Wingdings</vt:lpstr>
      <vt:lpstr>Wingdings 3</vt:lpstr>
      <vt:lpstr>Facet</vt:lpstr>
      <vt:lpstr>Story Telling Project  - Adult Income Dataset </vt:lpstr>
      <vt:lpstr>Problem statement</vt:lpstr>
      <vt:lpstr>EDA -  Age, Working class vs Income </vt:lpstr>
      <vt:lpstr>EDA -  Education Level vs Income </vt:lpstr>
      <vt:lpstr>EDA -  Gender, marital status vs Income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Telling Project  - Adult Income Dataset </dc:title>
  <dc:creator>Wei Ruan</dc:creator>
  <cp:lastModifiedBy>Wei Ruan</cp:lastModifiedBy>
  <cp:revision>1</cp:revision>
  <dcterms:created xsi:type="dcterms:W3CDTF">2023-03-21T18:13:57Z</dcterms:created>
  <dcterms:modified xsi:type="dcterms:W3CDTF">2023-03-22T04:44:48Z</dcterms:modified>
</cp:coreProperties>
</file>