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59" r:id="rId4"/>
    <p:sldId id="263" r:id="rId5"/>
    <p:sldId id="264" r:id="rId6"/>
    <p:sldId id="272" r:id="rId7"/>
    <p:sldId id="271" r:id="rId8"/>
    <p:sldId id="273" r:id="rId9"/>
    <p:sldId id="265" r:id="rId10"/>
    <p:sldId id="266" r:id="rId11"/>
    <p:sldId id="274" r:id="rId12"/>
    <p:sldId id="267" r:id="rId13"/>
    <p:sldId id="268" r:id="rId14"/>
    <p:sldId id="275" r:id="rId15"/>
    <p:sldId id="276"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585683-7428-4C83-91B6-EAE1611CAE97}" v="61" dt="2023-05-03T01:10:13.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7" autoAdjust="0"/>
    <p:restoredTop sz="84262" autoAdjust="0"/>
  </p:normalViewPr>
  <p:slideViewPr>
    <p:cSldViewPr snapToGrid="0">
      <p:cViewPr varScale="1">
        <p:scale>
          <a:sx n="93" d="100"/>
          <a:sy n="93" d="100"/>
        </p:scale>
        <p:origin x="4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 Ruan" userId="5a64e26d67c86410" providerId="LiveId" clId="{02585683-7428-4C83-91B6-EAE1611CAE97}"/>
    <pc:docChg chg="undo custSel addSld modSld">
      <pc:chgData name="Wei Ruan" userId="5a64e26d67c86410" providerId="LiveId" clId="{02585683-7428-4C83-91B6-EAE1611CAE97}" dt="2023-05-03T01:14:14.916" v="3722" actId="6549"/>
      <pc:docMkLst>
        <pc:docMk/>
      </pc:docMkLst>
      <pc:sldChg chg="modSp mod">
        <pc:chgData name="Wei Ruan" userId="5a64e26d67c86410" providerId="LiveId" clId="{02585683-7428-4C83-91B6-EAE1611CAE97}" dt="2023-05-02T15:38:30.097" v="14" actId="20577"/>
        <pc:sldMkLst>
          <pc:docMk/>
          <pc:sldMk cId="3279482943" sldId="256"/>
        </pc:sldMkLst>
        <pc:spChg chg="mod">
          <ac:chgData name="Wei Ruan" userId="5a64e26d67c86410" providerId="LiveId" clId="{02585683-7428-4C83-91B6-EAE1611CAE97}" dt="2023-05-02T15:38:30.097" v="14" actId="20577"/>
          <ac:spMkLst>
            <pc:docMk/>
            <pc:sldMk cId="3279482943" sldId="256"/>
            <ac:spMk id="2" creationId="{AF92A43A-4574-DF4D-6CD1-12778A7349D3}"/>
          </ac:spMkLst>
        </pc:spChg>
      </pc:sldChg>
      <pc:sldChg chg="addSp delSp modSp mod">
        <pc:chgData name="Wei Ruan" userId="5a64e26d67c86410" providerId="LiveId" clId="{02585683-7428-4C83-91B6-EAE1611CAE97}" dt="2023-05-02T19:29:22.457" v="170" actId="1036"/>
        <pc:sldMkLst>
          <pc:docMk/>
          <pc:sldMk cId="1194308648" sldId="258"/>
        </pc:sldMkLst>
        <pc:spChg chg="mod">
          <ac:chgData name="Wei Ruan" userId="5a64e26d67c86410" providerId="LiveId" clId="{02585683-7428-4C83-91B6-EAE1611CAE97}" dt="2023-05-02T19:27:56.306" v="141" actId="14100"/>
          <ac:spMkLst>
            <pc:docMk/>
            <pc:sldMk cId="1194308648" sldId="258"/>
            <ac:spMk id="3" creationId="{4EB7B226-6B35-D0F7-3C7E-8302F99F45C1}"/>
          </ac:spMkLst>
        </pc:spChg>
        <pc:spChg chg="mod">
          <ac:chgData name="Wei Ruan" userId="5a64e26d67c86410" providerId="LiveId" clId="{02585683-7428-4C83-91B6-EAE1611CAE97}" dt="2023-05-02T19:29:20.553" v="169" actId="1036"/>
          <ac:spMkLst>
            <pc:docMk/>
            <pc:sldMk cId="1194308648" sldId="258"/>
            <ac:spMk id="8" creationId="{C555D6FE-B432-80DF-4836-C01320E87B56}"/>
          </ac:spMkLst>
        </pc:spChg>
        <pc:spChg chg="del">
          <ac:chgData name="Wei Ruan" userId="5a64e26d67c86410" providerId="LiveId" clId="{02585683-7428-4C83-91B6-EAE1611CAE97}" dt="2023-05-02T16:35:42.965" v="22" actId="478"/>
          <ac:spMkLst>
            <pc:docMk/>
            <pc:sldMk cId="1194308648" sldId="258"/>
            <ac:spMk id="9" creationId="{5D5C7625-6D61-1952-09D5-3051347ACE7E}"/>
          </ac:spMkLst>
        </pc:spChg>
        <pc:picChg chg="del">
          <ac:chgData name="Wei Ruan" userId="5a64e26d67c86410" providerId="LiveId" clId="{02585683-7428-4C83-91B6-EAE1611CAE97}" dt="2023-05-02T16:31:40.726" v="15" actId="478"/>
          <ac:picMkLst>
            <pc:docMk/>
            <pc:sldMk cId="1194308648" sldId="258"/>
            <ac:picMk id="5" creationId="{82ECC205-2048-7737-7475-2A8098FDBB00}"/>
          </ac:picMkLst>
        </pc:picChg>
        <pc:picChg chg="add mod">
          <ac:chgData name="Wei Ruan" userId="5a64e26d67c86410" providerId="LiveId" clId="{02585683-7428-4C83-91B6-EAE1611CAE97}" dt="2023-05-02T19:29:22.457" v="170" actId="1036"/>
          <ac:picMkLst>
            <pc:docMk/>
            <pc:sldMk cId="1194308648" sldId="258"/>
            <ac:picMk id="6" creationId="{01A9C7C6-72F9-E356-A250-EF037F47589B}"/>
          </ac:picMkLst>
        </pc:picChg>
        <pc:picChg chg="del">
          <ac:chgData name="Wei Ruan" userId="5a64e26d67c86410" providerId="LiveId" clId="{02585683-7428-4C83-91B6-EAE1611CAE97}" dt="2023-05-02T16:31:41.670" v="16" actId="478"/>
          <ac:picMkLst>
            <pc:docMk/>
            <pc:sldMk cId="1194308648" sldId="258"/>
            <ac:picMk id="7" creationId="{8BA289E3-8525-D319-E8FC-57F2EBFA5F22}"/>
          </ac:picMkLst>
        </pc:picChg>
      </pc:sldChg>
      <pc:sldChg chg="addSp delSp modSp mod">
        <pc:chgData name="Wei Ruan" userId="5a64e26d67c86410" providerId="LiveId" clId="{02585683-7428-4C83-91B6-EAE1611CAE97}" dt="2023-05-03T01:13:05.522" v="3715" actId="14100"/>
        <pc:sldMkLst>
          <pc:docMk/>
          <pc:sldMk cId="1735393831" sldId="259"/>
        </pc:sldMkLst>
        <pc:spChg chg="mod">
          <ac:chgData name="Wei Ruan" userId="5a64e26d67c86410" providerId="LiveId" clId="{02585683-7428-4C83-91B6-EAE1611CAE97}" dt="2023-05-02T19:35:36.049" v="480" actId="14100"/>
          <ac:spMkLst>
            <pc:docMk/>
            <pc:sldMk cId="1735393831" sldId="259"/>
            <ac:spMk id="12" creationId="{EED82561-9C0D-EB72-8B54-4CB081755386}"/>
          </ac:spMkLst>
        </pc:spChg>
        <pc:picChg chg="add mod">
          <ac:chgData name="Wei Ruan" userId="5a64e26d67c86410" providerId="LiveId" clId="{02585683-7428-4C83-91B6-EAE1611CAE97}" dt="2023-05-03T01:13:05.522" v="3715" actId="14100"/>
          <ac:picMkLst>
            <pc:docMk/>
            <pc:sldMk cId="1735393831" sldId="259"/>
            <ac:picMk id="3" creationId="{D2E49785-1E85-9F9C-B827-9FC1A81C93C7}"/>
          </ac:picMkLst>
        </pc:picChg>
        <pc:picChg chg="del">
          <ac:chgData name="Wei Ruan" userId="5a64e26d67c86410" providerId="LiveId" clId="{02585683-7428-4C83-91B6-EAE1611CAE97}" dt="2023-05-02T19:29:59.026" v="171" actId="478"/>
          <ac:picMkLst>
            <pc:docMk/>
            <pc:sldMk cId="1735393831" sldId="259"/>
            <ac:picMk id="14" creationId="{B487A353-F333-3558-2724-3B0A26CC2B42}"/>
          </ac:picMkLst>
        </pc:picChg>
        <pc:picChg chg="del">
          <ac:chgData name="Wei Ruan" userId="5a64e26d67c86410" providerId="LiveId" clId="{02585683-7428-4C83-91B6-EAE1611CAE97}" dt="2023-05-02T19:31:55.666" v="179" actId="478"/>
          <ac:picMkLst>
            <pc:docMk/>
            <pc:sldMk cId="1735393831" sldId="259"/>
            <ac:picMk id="16" creationId="{C2C56154-6856-AF8D-166B-E5B286F8A11C}"/>
          </ac:picMkLst>
        </pc:picChg>
        <pc:picChg chg="del">
          <ac:chgData name="Wei Ruan" userId="5a64e26d67c86410" providerId="LiveId" clId="{02585683-7428-4C83-91B6-EAE1611CAE97}" dt="2023-05-02T19:30:01.057" v="172" actId="478"/>
          <ac:picMkLst>
            <pc:docMk/>
            <pc:sldMk cId="1735393831" sldId="259"/>
            <ac:picMk id="18" creationId="{80337664-6435-5472-3521-B6BFB791C3D2}"/>
          </ac:picMkLst>
        </pc:picChg>
        <pc:picChg chg="del">
          <ac:chgData name="Wei Ruan" userId="5a64e26d67c86410" providerId="LiveId" clId="{02585683-7428-4C83-91B6-EAE1611CAE97}" dt="2023-05-02T19:30:01.864" v="173" actId="478"/>
          <ac:picMkLst>
            <pc:docMk/>
            <pc:sldMk cId="1735393831" sldId="259"/>
            <ac:picMk id="20" creationId="{7A52B4FA-FE79-6B47-24A9-6E2AD97379E2}"/>
          </ac:picMkLst>
        </pc:picChg>
        <pc:picChg chg="del">
          <ac:chgData name="Wei Ruan" userId="5a64e26d67c86410" providerId="LiveId" clId="{02585683-7428-4C83-91B6-EAE1611CAE97}" dt="2023-05-02T19:30:05.617" v="174" actId="478"/>
          <ac:picMkLst>
            <pc:docMk/>
            <pc:sldMk cId="1735393831" sldId="259"/>
            <ac:picMk id="22" creationId="{C1177822-5C74-755F-BE86-99E23795C1A7}"/>
          </ac:picMkLst>
        </pc:picChg>
      </pc:sldChg>
      <pc:sldChg chg="addSp delSp modSp mod">
        <pc:chgData name="Wei Ruan" userId="5a64e26d67c86410" providerId="LiveId" clId="{02585683-7428-4C83-91B6-EAE1611CAE97}" dt="2023-05-03T01:13:12.154" v="3716" actId="1076"/>
        <pc:sldMkLst>
          <pc:docMk/>
          <pc:sldMk cId="874871705" sldId="263"/>
        </pc:sldMkLst>
        <pc:spChg chg="mod">
          <ac:chgData name="Wei Ruan" userId="5a64e26d67c86410" providerId="LiveId" clId="{02585683-7428-4C83-91B6-EAE1611CAE97}" dt="2023-05-02T19:36:55.429" v="506" actId="6549"/>
          <ac:spMkLst>
            <pc:docMk/>
            <pc:sldMk cId="874871705" sldId="263"/>
            <ac:spMk id="7" creationId="{8F406A16-435E-17CD-4315-EAB2799A8B1D}"/>
          </ac:spMkLst>
        </pc:spChg>
        <pc:spChg chg="mod">
          <ac:chgData name="Wei Ruan" userId="5a64e26d67c86410" providerId="LiveId" clId="{02585683-7428-4C83-91B6-EAE1611CAE97}" dt="2023-05-02T20:07:52.805" v="569" actId="313"/>
          <ac:spMkLst>
            <pc:docMk/>
            <pc:sldMk cId="874871705" sldId="263"/>
            <ac:spMk id="12" creationId="{EED82561-9C0D-EB72-8B54-4CB081755386}"/>
          </ac:spMkLst>
        </pc:spChg>
        <pc:grpChg chg="del">
          <ac:chgData name="Wei Ruan" userId="5a64e26d67c86410" providerId="LiveId" clId="{02585683-7428-4C83-91B6-EAE1611CAE97}" dt="2023-05-02T19:36:58.235" v="507" actId="478"/>
          <ac:grpSpMkLst>
            <pc:docMk/>
            <pc:sldMk cId="874871705" sldId="263"/>
            <ac:grpSpMk id="5" creationId="{0885E0A9-8EB8-7955-531B-3AD8355BE268}"/>
          </ac:grpSpMkLst>
        </pc:grpChg>
        <pc:picChg chg="add mod">
          <ac:chgData name="Wei Ruan" userId="5a64e26d67c86410" providerId="LiveId" clId="{02585683-7428-4C83-91B6-EAE1611CAE97}" dt="2023-05-03T01:13:12.154" v="3716" actId="1076"/>
          <ac:picMkLst>
            <pc:docMk/>
            <pc:sldMk cId="874871705" sldId="263"/>
            <ac:picMk id="6" creationId="{6408C2DD-F6A8-D8C9-DF55-37A3998C839D}"/>
          </ac:picMkLst>
        </pc:picChg>
      </pc:sldChg>
      <pc:sldChg chg="addSp delSp modSp mod modNotesTx">
        <pc:chgData name="Wei Ruan" userId="5a64e26d67c86410" providerId="LiveId" clId="{02585683-7428-4C83-91B6-EAE1611CAE97}" dt="2023-05-02T20:43:26.728" v="744" actId="14100"/>
        <pc:sldMkLst>
          <pc:docMk/>
          <pc:sldMk cId="1829173546" sldId="264"/>
        </pc:sldMkLst>
        <pc:spChg chg="mod">
          <ac:chgData name="Wei Ruan" userId="5a64e26d67c86410" providerId="LiveId" clId="{02585683-7428-4C83-91B6-EAE1611CAE97}" dt="2023-05-02T20:14:30.832" v="590" actId="6549"/>
          <ac:spMkLst>
            <pc:docMk/>
            <pc:sldMk cId="1829173546" sldId="264"/>
            <ac:spMk id="7" creationId="{8F406A16-435E-17CD-4315-EAB2799A8B1D}"/>
          </ac:spMkLst>
        </pc:spChg>
        <pc:spChg chg="add del mod">
          <ac:chgData name="Wei Ruan" userId="5a64e26d67c86410" providerId="LiveId" clId="{02585683-7428-4C83-91B6-EAE1611CAE97}" dt="2023-05-02T20:16:21.807" v="606" actId="931"/>
          <ac:spMkLst>
            <pc:docMk/>
            <pc:sldMk cId="1829173546" sldId="264"/>
            <ac:spMk id="8" creationId="{4DBE6C81-09FB-3CCC-E381-4A376C5FC9AD}"/>
          </ac:spMkLst>
        </pc:spChg>
        <pc:spChg chg="del">
          <ac:chgData name="Wei Ruan" userId="5a64e26d67c86410" providerId="LiveId" clId="{02585683-7428-4C83-91B6-EAE1611CAE97}" dt="2023-05-02T20:15:47.025" v="601" actId="478"/>
          <ac:spMkLst>
            <pc:docMk/>
            <pc:sldMk cId="1829173546" sldId="264"/>
            <ac:spMk id="11" creationId="{4876912E-13C6-51AC-A4E2-4F04BCADAEFD}"/>
          </ac:spMkLst>
        </pc:spChg>
        <pc:spChg chg="del">
          <ac:chgData name="Wei Ruan" userId="5a64e26d67c86410" providerId="LiveId" clId="{02585683-7428-4C83-91B6-EAE1611CAE97}" dt="2023-05-02T20:15:08.387" v="595" actId="478"/>
          <ac:spMkLst>
            <pc:docMk/>
            <pc:sldMk cId="1829173546" sldId="264"/>
            <ac:spMk id="12" creationId="{EED82561-9C0D-EB72-8B54-4CB081755386}"/>
          </ac:spMkLst>
        </pc:spChg>
        <pc:spChg chg="add mod">
          <ac:chgData name="Wei Ruan" userId="5a64e26d67c86410" providerId="LiveId" clId="{02585683-7428-4C83-91B6-EAE1611CAE97}" dt="2023-05-02T20:43:26.728" v="744" actId="14100"/>
          <ac:spMkLst>
            <pc:docMk/>
            <pc:sldMk cId="1829173546" sldId="264"/>
            <ac:spMk id="13" creationId="{82CAF939-F6BD-8AC7-E867-F265B9CA8D08}"/>
          </ac:spMkLst>
        </pc:spChg>
        <pc:spChg chg="del">
          <ac:chgData name="Wei Ruan" userId="5a64e26d67c86410" providerId="LiveId" clId="{02585683-7428-4C83-91B6-EAE1611CAE97}" dt="2023-05-02T20:15:44.202" v="600" actId="478"/>
          <ac:spMkLst>
            <pc:docMk/>
            <pc:sldMk cId="1829173546" sldId="264"/>
            <ac:spMk id="14" creationId="{355AC4CF-380B-2731-05B4-35E333AAD10D}"/>
          </ac:spMkLst>
        </pc:spChg>
        <pc:spChg chg="del">
          <ac:chgData name="Wei Ruan" userId="5a64e26d67c86410" providerId="LiveId" clId="{02585683-7428-4C83-91B6-EAE1611CAE97}" dt="2023-05-02T20:15:42.538" v="599" actId="478"/>
          <ac:spMkLst>
            <pc:docMk/>
            <pc:sldMk cId="1829173546" sldId="264"/>
            <ac:spMk id="15" creationId="{9BE0ED00-AC8C-FB0B-42CA-3942D4A3F2C6}"/>
          </ac:spMkLst>
        </pc:spChg>
        <pc:picChg chg="add del">
          <ac:chgData name="Wei Ruan" userId="5a64e26d67c86410" providerId="LiveId" clId="{02585683-7428-4C83-91B6-EAE1611CAE97}" dt="2023-05-02T20:15:02.129" v="592" actId="478"/>
          <ac:picMkLst>
            <pc:docMk/>
            <pc:sldMk cId="1829173546" sldId="264"/>
            <ac:picMk id="3" creationId="{BEE1645C-E85F-5B9C-F47B-BF212C5F6B8D}"/>
          </ac:picMkLst>
        </pc:picChg>
        <pc:picChg chg="add mod">
          <ac:chgData name="Wei Ruan" userId="5a64e26d67c86410" providerId="LiveId" clId="{02585683-7428-4C83-91B6-EAE1611CAE97}" dt="2023-05-02T20:41:25.164" v="666" actId="1036"/>
          <ac:picMkLst>
            <pc:docMk/>
            <pc:sldMk cId="1829173546" sldId="264"/>
            <ac:picMk id="5" creationId="{D30E26A0-2699-83E6-E091-68B26A927DDC}"/>
          </ac:picMkLst>
        </pc:picChg>
        <pc:picChg chg="add mod">
          <ac:chgData name="Wei Ruan" userId="5a64e26d67c86410" providerId="LiveId" clId="{02585683-7428-4C83-91B6-EAE1611CAE97}" dt="2023-05-02T20:41:22.191" v="647" actId="1076"/>
          <ac:picMkLst>
            <pc:docMk/>
            <pc:sldMk cId="1829173546" sldId="264"/>
            <ac:picMk id="10" creationId="{A743583C-55B0-B211-1B57-48A19B769E4D}"/>
          </ac:picMkLst>
        </pc:picChg>
        <pc:picChg chg="del">
          <ac:chgData name="Wei Ruan" userId="5a64e26d67c86410" providerId="LiveId" clId="{02585683-7428-4C83-91B6-EAE1611CAE97}" dt="2023-05-02T20:15:40.187" v="597" actId="478"/>
          <ac:picMkLst>
            <pc:docMk/>
            <pc:sldMk cId="1829173546" sldId="264"/>
            <ac:picMk id="1026" creationId="{8A044E1E-7B70-CB9F-78A4-F77D9D9CD217}"/>
          </ac:picMkLst>
        </pc:picChg>
        <pc:picChg chg="del">
          <ac:chgData name="Wei Ruan" userId="5a64e26d67c86410" providerId="LiveId" clId="{02585683-7428-4C83-91B6-EAE1611CAE97}" dt="2023-05-02T20:15:53.818" v="603" actId="478"/>
          <ac:picMkLst>
            <pc:docMk/>
            <pc:sldMk cId="1829173546" sldId="264"/>
            <ac:picMk id="1028" creationId="{BB14A569-B3CA-9C8F-0723-0BF532D13525}"/>
          </ac:picMkLst>
        </pc:picChg>
        <pc:picChg chg="del">
          <ac:chgData name="Wei Ruan" userId="5a64e26d67c86410" providerId="LiveId" clId="{02585683-7428-4C83-91B6-EAE1611CAE97}" dt="2023-05-02T20:15:40.962" v="598" actId="478"/>
          <ac:picMkLst>
            <pc:docMk/>
            <pc:sldMk cId="1829173546" sldId="264"/>
            <ac:picMk id="1032" creationId="{B7CFEE1D-104A-B22F-0BCD-87054B84E327}"/>
          </ac:picMkLst>
        </pc:picChg>
        <pc:picChg chg="del">
          <ac:chgData name="Wei Ruan" userId="5a64e26d67c86410" providerId="LiveId" clId="{02585683-7428-4C83-91B6-EAE1611CAE97}" dt="2023-05-02T20:15:38.012" v="596" actId="478"/>
          <ac:picMkLst>
            <pc:docMk/>
            <pc:sldMk cId="1829173546" sldId="264"/>
            <ac:picMk id="1034" creationId="{8E322D5C-AA72-7707-09FC-575D1675EA4A}"/>
          </ac:picMkLst>
        </pc:picChg>
      </pc:sldChg>
      <pc:sldChg chg="addSp delSp modSp mod modNotesTx">
        <pc:chgData name="Wei Ruan" userId="5a64e26d67c86410" providerId="LiveId" clId="{02585683-7428-4C83-91B6-EAE1611CAE97}" dt="2023-05-02T21:35:04.976" v="1905" actId="14100"/>
        <pc:sldMkLst>
          <pc:docMk/>
          <pc:sldMk cId="2266965533" sldId="265"/>
        </pc:sldMkLst>
        <pc:spChg chg="del">
          <ac:chgData name="Wei Ruan" userId="5a64e26d67c86410" providerId="LiveId" clId="{02585683-7428-4C83-91B6-EAE1611CAE97}" dt="2023-05-02T21:15:23.127" v="1602" actId="478"/>
          <ac:spMkLst>
            <pc:docMk/>
            <pc:sldMk cId="2266965533" sldId="265"/>
            <ac:spMk id="2" creationId="{8BC8D30F-9BEF-E7C7-148D-52CC1E3E6FEC}"/>
          </ac:spMkLst>
        </pc:spChg>
        <pc:spChg chg="add mod">
          <ac:chgData name="Wei Ruan" userId="5a64e26d67c86410" providerId="LiveId" clId="{02585683-7428-4C83-91B6-EAE1611CAE97}" dt="2023-05-02T21:35:04.976" v="1905" actId="14100"/>
          <ac:spMkLst>
            <pc:docMk/>
            <pc:sldMk cId="2266965533" sldId="265"/>
            <ac:spMk id="3" creationId="{911C1DE9-C95C-9E0D-A888-F536E03D9136}"/>
          </ac:spMkLst>
        </pc:spChg>
        <pc:spChg chg="add mod">
          <ac:chgData name="Wei Ruan" userId="5a64e26d67c86410" providerId="LiveId" clId="{02585683-7428-4C83-91B6-EAE1611CAE97}" dt="2023-05-02T21:16:02.703" v="1623" actId="20577"/>
          <ac:spMkLst>
            <pc:docMk/>
            <pc:sldMk cId="2266965533" sldId="265"/>
            <ac:spMk id="4" creationId="{783871D7-1F8F-A8C8-B328-8741120E2DC0}"/>
          </ac:spMkLst>
        </pc:spChg>
        <pc:spChg chg="add del mod">
          <ac:chgData name="Wei Ruan" userId="5a64e26d67c86410" providerId="LiveId" clId="{02585683-7428-4C83-91B6-EAE1611CAE97}" dt="2023-05-02T21:15:47.113" v="1606" actId="478"/>
          <ac:spMkLst>
            <pc:docMk/>
            <pc:sldMk cId="2266965533" sldId="265"/>
            <ac:spMk id="6" creationId="{E52850C7-2F5D-9E31-E955-13F57993BE5E}"/>
          </ac:spMkLst>
        </pc:spChg>
        <pc:spChg chg="del">
          <ac:chgData name="Wei Ruan" userId="5a64e26d67c86410" providerId="LiveId" clId="{02585683-7428-4C83-91B6-EAE1611CAE97}" dt="2023-05-02T21:15:24.515" v="1603" actId="478"/>
          <ac:spMkLst>
            <pc:docMk/>
            <pc:sldMk cId="2266965533" sldId="265"/>
            <ac:spMk id="11" creationId="{4876912E-13C6-51AC-A4E2-4F04BCADAEFD}"/>
          </ac:spMkLst>
        </pc:spChg>
        <pc:spChg chg="del">
          <ac:chgData name="Wei Ruan" userId="5a64e26d67c86410" providerId="LiveId" clId="{02585683-7428-4C83-91B6-EAE1611CAE97}" dt="2023-05-02T21:15:42.502" v="1605" actId="478"/>
          <ac:spMkLst>
            <pc:docMk/>
            <pc:sldMk cId="2266965533" sldId="265"/>
            <ac:spMk id="12" creationId="{EED82561-9C0D-EB72-8B54-4CB081755386}"/>
          </ac:spMkLst>
        </pc:spChg>
        <pc:picChg chg="add mod">
          <ac:chgData name="Wei Ruan" userId="5a64e26d67c86410" providerId="LiveId" clId="{02585683-7428-4C83-91B6-EAE1611CAE97}" dt="2023-05-02T21:35:02.664" v="1904" actId="14100"/>
          <ac:picMkLst>
            <pc:docMk/>
            <pc:sldMk cId="2266965533" sldId="265"/>
            <ac:picMk id="9" creationId="{D72B3BA8-5672-0197-ABB5-BF226A4DB4AE}"/>
          </ac:picMkLst>
        </pc:picChg>
        <pc:picChg chg="del">
          <ac:chgData name="Wei Ruan" userId="5a64e26d67c86410" providerId="LiveId" clId="{02585683-7428-4C83-91B6-EAE1611CAE97}" dt="2023-05-02T21:15:20.833" v="1601" actId="478"/>
          <ac:picMkLst>
            <pc:docMk/>
            <pc:sldMk cId="2266965533" sldId="265"/>
            <ac:picMk id="2050" creationId="{AA07A9FF-0778-2181-C73F-42BE71199F22}"/>
          </ac:picMkLst>
        </pc:picChg>
        <pc:picChg chg="del">
          <ac:chgData name="Wei Ruan" userId="5a64e26d67c86410" providerId="LiveId" clId="{02585683-7428-4C83-91B6-EAE1611CAE97}" dt="2023-05-02T21:15:20.064" v="1600" actId="478"/>
          <ac:picMkLst>
            <pc:docMk/>
            <pc:sldMk cId="2266965533" sldId="265"/>
            <ac:picMk id="2052" creationId="{6266DE78-DB11-E7DD-8CE2-DEE7F1C9C01C}"/>
          </ac:picMkLst>
        </pc:picChg>
      </pc:sldChg>
      <pc:sldChg chg="addSp modSp mod modNotesTx">
        <pc:chgData name="Wei Ruan" userId="5a64e26d67c86410" providerId="LiveId" clId="{02585683-7428-4C83-91B6-EAE1611CAE97}" dt="2023-05-02T21:48:09.607" v="2164"/>
        <pc:sldMkLst>
          <pc:docMk/>
          <pc:sldMk cId="3171695063" sldId="266"/>
        </pc:sldMkLst>
        <pc:spChg chg="add mod">
          <ac:chgData name="Wei Ruan" userId="5a64e26d67c86410" providerId="LiveId" clId="{02585683-7428-4C83-91B6-EAE1611CAE97}" dt="2023-05-02T21:37:58.545" v="1935" actId="6549"/>
          <ac:spMkLst>
            <pc:docMk/>
            <pc:sldMk cId="3171695063" sldId="266"/>
            <ac:spMk id="2" creationId="{D8EED7C1-656E-CDD0-D03E-87EC7FBF2BB3}"/>
          </ac:spMkLst>
        </pc:spChg>
        <pc:spChg chg="mod">
          <ac:chgData name="Wei Ruan" userId="5a64e26d67c86410" providerId="LiveId" clId="{02585683-7428-4C83-91B6-EAE1611CAE97}" dt="2023-05-02T21:48:09.607" v="2164"/>
          <ac:spMkLst>
            <pc:docMk/>
            <pc:sldMk cId="3171695063" sldId="266"/>
            <ac:spMk id="12" creationId="{EED82561-9C0D-EB72-8B54-4CB081755386}"/>
          </ac:spMkLst>
        </pc:spChg>
        <pc:picChg chg="add mod">
          <ac:chgData name="Wei Ruan" userId="5a64e26d67c86410" providerId="LiveId" clId="{02585683-7428-4C83-91B6-EAE1611CAE97}" dt="2023-05-02T21:37:15.488" v="1921" actId="14100"/>
          <ac:picMkLst>
            <pc:docMk/>
            <pc:sldMk cId="3171695063" sldId="266"/>
            <ac:picMk id="4" creationId="{927C93D4-D58A-C575-3065-BE7A1AB5C6EF}"/>
          </ac:picMkLst>
        </pc:picChg>
      </pc:sldChg>
      <pc:sldChg chg="addSp delSp modSp mod">
        <pc:chgData name="Wei Ruan" userId="5a64e26d67c86410" providerId="LiveId" clId="{02585683-7428-4C83-91B6-EAE1611CAE97}" dt="2023-05-03T00:41:34.372" v="2574" actId="20577"/>
        <pc:sldMkLst>
          <pc:docMk/>
          <pc:sldMk cId="1097058868" sldId="267"/>
        </pc:sldMkLst>
        <pc:spChg chg="del">
          <ac:chgData name="Wei Ruan" userId="5a64e26d67c86410" providerId="LiveId" clId="{02585683-7428-4C83-91B6-EAE1611CAE97}" dt="2023-05-03T00:30:31.284" v="2488" actId="478"/>
          <ac:spMkLst>
            <pc:docMk/>
            <pc:sldMk cId="1097058868" sldId="267"/>
            <ac:spMk id="2" creationId="{0870142F-94FB-7707-DC1A-19210C6C5E5C}"/>
          </ac:spMkLst>
        </pc:spChg>
        <pc:spChg chg="del">
          <ac:chgData name="Wei Ruan" userId="5a64e26d67c86410" providerId="LiveId" clId="{02585683-7428-4C83-91B6-EAE1611CAE97}" dt="2023-05-03T00:30:30.342" v="2487" actId="478"/>
          <ac:spMkLst>
            <pc:docMk/>
            <pc:sldMk cId="1097058868" sldId="267"/>
            <ac:spMk id="3" creationId="{FA923DBC-DD5A-3251-0EED-CFA03944E5F9}"/>
          </ac:spMkLst>
        </pc:spChg>
        <pc:spChg chg="mod">
          <ac:chgData name="Wei Ruan" userId="5a64e26d67c86410" providerId="LiveId" clId="{02585683-7428-4C83-91B6-EAE1611CAE97}" dt="2023-05-03T00:41:34.372" v="2574" actId="20577"/>
          <ac:spMkLst>
            <pc:docMk/>
            <pc:sldMk cId="1097058868" sldId="267"/>
            <ac:spMk id="7" creationId="{8F406A16-435E-17CD-4315-EAB2799A8B1D}"/>
          </ac:spMkLst>
        </pc:spChg>
        <pc:spChg chg="mod">
          <ac:chgData name="Wei Ruan" userId="5a64e26d67c86410" providerId="LiveId" clId="{02585683-7428-4C83-91B6-EAE1611CAE97}" dt="2023-05-03T00:39:02.245" v="2563" actId="20577"/>
          <ac:spMkLst>
            <pc:docMk/>
            <pc:sldMk cId="1097058868" sldId="267"/>
            <ac:spMk id="12" creationId="{EED82561-9C0D-EB72-8B54-4CB081755386}"/>
          </ac:spMkLst>
        </pc:spChg>
        <pc:picChg chg="add mod">
          <ac:chgData name="Wei Ruan" userId="5a64e26d67c86410" providerId="LiveId" clId="{02585683-7428-4C83-91B6-EAE1611CAE97}" dt="2023-05-03T00:31:20.764" v="2498" actId="1076"/>
          <ac:picMkLst>
            <pc:docMk/>
            <pc:sldMk cId="1097058868" sldId="267"/>
            <ac:picMk id="5" creationId="{9CCD8A5E-D544-D649-2277-43A5740C19FB}"/>
          </ac:picMkLst>
        </pc:picChg>
        <pc:picChg chg="del">
          <ac:chgData name="Wei Ruan" userId="5a64e26d67c86410" providerId="LiveId" clId="{02585683-7428-4C83-91B6-EAE1611CAE97}" dt="2023-05-03T00:30:27.331" v="2484" actId="478"/>
          <ac:picMkLst>
            <pc:docMk/>
            <pc:sldMk cId="1097058868" sldId="267"/>
            <ac:picMk id="3074" creationId="{5B1A4345-47E5-C2B9-E6DD-CCCC9C6E83D2}"/>
          </ac:picMkLst>
        </pc:picChg>
        <pc:picChg chg="del">
          <ac:chgData name="Wei Ruan" userId="5a64e26d67c86410" providerId="LiveId" clId="{02585683-7428-4C83-91B6-EAE1611CAE97}" dt="2023-05-03T00:30:28.123" v="2485" actId="478"/>
          <ac:picMkLst>
            <pc:docMk/>
            <pc:sldMk cId="1097058868" sldId="267"/>
            <ac:picMk id="3076" creationId="{61A478FE-4B36-64AD-CA53-57A95F23509B}"/>
          </ac:picMkLst>
        </pc:picChg>
        <pc:picChg chg="del">
          <ac:chgData name="Wei Ruan" userId="5a64e26d67c86410" providerId="LiveId" clId="{02585683-7428-4C83-91B6-EAE1611CAE97}" dt="2023-05-03T00:30:29.053" v="2486" actId="478"/>
          <ac:picMkLst>
            <pc:docMk/>
            <pc:sldMk cId="1097058868" sldId="267"/>
            <ac:picMk id="3078" creationId="{6112A2F5-7624-BB26-ABF8-1DA622A073A6}"/>
          </ac:picMkLst>
        </pc:picChg>
      </pc:sldChg>
      <pc:sldChg chg="addSp delSp modSp mod">
        <pc:chgData name="Wei Ruan" userId="5a64e26d67c86410" providerId="LiveId" clId="{02585683-7428-4C83-91B6-EAE1611CAE97}" dt="2023-05-03T00:48:32.405" v="2882" actId="313"/>
        <pc:sldMkLst>
          <pc:docMk/>
          <pc:sldMk cId="2872790441" sldId="268"/>
        </pc:sldMkLst>
        <pc:spChg chg="del">
          <ac:chgData name="Wei Ruan" userId="5a64e26d67c86410" providerId="LiveId" clId="{02585683-7428-4C83-91B6-EAE1611CAE97}" dt="2023-05-03T00:42:41.853" v="2581" actId="478"/>
          <ac:spMkLst>
            <pc:docMk/>
            <pc:sldMk cId="2872790441" sldId="268"/>
            <ac:spMk id="2" creationId="{0870142F-94FB-7707-DC1A-19210C6C5E5C}"/>
          </ac:spMkLst>
        </pc:spChg>
        <pc:spChg chg="add del mod">
          <ac:chgData name="Wei Ruan" userId="5a64e26d67c86410" providerId="LiveId" clId="{02585683-7428-4C83-91B6-EAE1611CAE97}" dt="2023-05-03T00:42:46.575" v="2582" actId="478"/>
          <ac:spMkLst>
            <pc:docMk/>
            <pc:sldMk cId="2872790441" sldId="268"/>
            <ac:spMk id="4" creationId="{B305B48A-1417-E6E6-62A1-883BE7ED6EBF}"/>
          </ac:spMkLst>
        </pc:spChg>
        <pc:spChg chg="del">
          <ac:chgData name="Wei Ruan" userId="5a64e26d67c86410" providerId="LiveId" clId="{02585683-7428-4C83-91B6-EAE1611CAE97}" dt="2023-05-03T00:41:43.315" v="2575" actId="478"/>
          <ac:spMkLst>
            <pc:docMk/>
            <pc:sldMk cId="2872790441" sldId="268"/>
            <ac:spMk id="7" creationId="{8F406A16-435E-17CD-4315-EAB2799A8B1D}"/>
          </ac:spMkLst>
        </pc:spChg>
        <pc:spChg chg="add mod">
          <ac:chgData name="Wei Ruan" userId="5a64e26d67c86410" providerId="LiveId" clId="{02585683-7428-4C83-91B6-EAE1611CAE97}" dt="2023-05-03T00:43:35.251" v="2625" actId="20577"/>
          <ac:spMkLst>
            <pc:docMk/>
            <pc:sldMk cId="2872790441" sldId="268"/>
            <ac:spMk id="8" creationId="{9EF9F512-E527-1C7B-70FE-4BFE618493BD}"/>
          </ac:spMkLst>
        </pc:spChg>
        <pc:spChg chg="del">
          <ac:chgData name="Wei Ruan" userId="5a64e26d67c86410" providerId="LiveId" clId="{02585683-7428-4C83-91B6-EAE1611CAE97}" dt="2023-05-03T00:41:15.543" v="2566" actId="478"/>
          <ac:spMkLst>
            <pc:docMk/>
            <pc:sldMk cId="2872790441" sldId="268"/>
            <ac:spMk id="12" creationId="{EED82561-9C0D-EB72-8B54-4CB081755386}"/>
          </ac:spMkLst>
        </pc:spChg>
        <pc:spChg chg="add del mod">
          <ac:chgData name="Wei Ruan" userId="5a64e26d67c86410" providerId="LiveId" clId="{02585683-7428-4C83-91B6-EAE1611CAE97}" dt="2023-05-03T00:44:10.831" v="2631" actId="478"/>
          <ac:spMkLst>
            <pc:docMk/>
            <pc:sldMk cId="2872790441" sldId="268"/>
            <ac:spMk id="14" creationId="{BC6BC97F-D340-2904-715C-BD4794044AF3}"/>
          </ac:spMkLst>
        </pc:spChg>
        <pc:spChg chg="add del mod">
          <ac:chgData name="Wei Ruan" userId="5a64e26d67c86410" providerId="LiveId" clId="{02585683-7428-4C83-91B6-EAE1611CAE97}" dt="2023-05-03T00:44:16.247" v="2633" actId="478"/>
          <ac:spMkLst>
            <pc:docMk/>
            <pc:sldMk cId="2872790441" sldId="268"/>
            <ac:spMk id="16" creationId="{D41541F9-F964-E9F8-5A86-579A8F968EEB}"/>
          </ac:spMkLst>
        </pc:spChg>
        <pc:spChg chg="add mod">
          <ac:chgData name="Wei Ruan" userId="5a64e26d67c86410" providerId="LiveId" clId="{02585683-7428-4C83-91B6-EAE1611CAE97}" dt="2023-05-03T00:48:32.405" v="2882" actId="313"/>
          <ac:spMkLst>
            <pc:docMk/>
            <pc:sldMk cId="2872790441" sldId="268"/>
            <ac:spMk id="17" creationId="{1DF75667-B85B-4925-EE4D-1F949C651685}"/>
          </ac:spMkLst>
        </pc:spChg>
        <pc:picChg chg="add mod">
          <ac:chgData name="Wei Ruan" userId="5a64e26d67c86410" providerId="LiveId" clId="{02585683-7428-4C83-91B6-EAE1611CAE97}" dt="2023-05-03T00:44:27.501" v="2637" actId="1076"/>
          <ac:picMkLst>
            <pc:docMk/>
            <pc:sldMk cId="2872790441" sldId="268"/>
            <ac:picMk id="6" creationId="{2006F86B-DE9E-A3D0-3C8B-F1234AA12D37}"/>
          </ac:picMkLst>
        </pc:picChg>
        <pc:picChg chg="add del">
          <ac:chgData name="Wei Ruan" userId="5a64e26d67c86410" providerId="LiveId" clId="{02585683-7428-4C83-91B6-EAE1611CAE97}" dt="2023-05-03T00:42:36.916" v="2579" actId="478"/>
          <ac:picMkLst>
            <pc:docMk/>
            <pc:sldMk cId="2872790441" sldId="268"/>
            <ac:picMk id="10" creationId="{152CB22D-F2B2-7FA2-B615-4D2F8C60AE32}"/>
          </ac:picMkLst>
        </pc:picChg>
        <pc:picChg chg="add mod">
          <ac:chgData name="Wei Ruan" userId="5a64e26d67c86410" providerId="LiveId" clId="{02585683-7428-4C83-91B6-EAE1611CAE97}" dt="2023-05-03T00:44:25.020" v="2636" actId="1076"/>
          <ac:picMkLst>
            <pc:docMk/>
            <pc:sldMk cId="2872790441" sldId="268"/>
            <ac:picMk id="13" creationId="{3C4D3114-4F13-BC16-5A73-670E8223B535}"/>
          </ac:picMkLst>
        </pc:picChg>
        <pc:picChg chg="del">
          <ac:chgData name="Wei Ruan" userId="5a64e26d67c86410" providerId="LiveId" clId="{02585683-7428-4C83-91B6-EAE1611CAE97}" dt="2023-05-03T00:41:12.613" v="2565" actId="478"/>
          <ac:picMkLst>
            <pc:docMk/>
            <pc:sldMk cId="2872790441" sldId="268"/>
            <ac:picMk id="6146" creationId="{582C8B19-C754-89AA-AAC5-F25D07764D31}"/>
          </ac:picMkLst>
        </pc:picChg>
        <pc:picChg chg="del">
          <ac:chgData name="Wei Ruan" userId="5a64e26d67c86410" providerId="LiveId" clId="{02585683-7428-4C83-91B6-EAE1611CAE97}" dt="2023-05-03T00:41:11.886" v="2564" actId="478"/>
          <ac:picMkLst>
            <pc:docMk/>
            <pc:sldMk cId="2872790441" sldId="268"/>
            <ac:picMk id="6148" creationId="{538EC56B-3765-FA21-F34A-2E974EA7CFF1}"/>
          </ac:picMkLst>
        </pc:picChg>
      </pc:sldChg>
      <pc:sldChg chg="addSp delSp modSp mod setBg modNotesTx">
        <pc:chgData name="Wei Ruan" userId="5a64e26d67c86410" providerId="LiveId" clId="{02585683-7428-4C83-91B6-EAE1611CAE97}" dt="2023-05-03T01:14:14.916" v="3722" actId="6549"/>
        <pc:sldMkLst>
          <pc:docMk/>
          <pc:sldMk cId="1757007337" sldId="269"/>
        </pc:sldMkLst>
        <pc:spChg chg="mod">
          <ac:chgData name="Wei Ruan" userId="5a64e26d67c86410" providerId="LiveId" clId="{02585683-7428-4C83-91B6-EAE1611CAE97}" dt="2023-05-03T01:11:43.868" v="3712" actId="26606"/>
          <ac:spMkLst>
            <pc:docMk/>
            <pc:sldMk cId="1757007337" sldId="269"/>
            <ac:spMk id="7" creationId="{8F406A16-435E-17CD-4315-EAB2799A8B1D}"/>
          </ac:spMkLst>
        </pc:spChg>
        <pc:spChg chg="add del mod">
          <ac:chgData name="Wei Ruan" userId="5a64e26d67c86410" providerId="LiveId" clId="{02585683-7428-4C83-91B6-EAE1611CAE97}" dt="2023-05-03T01:11:43.868" v="3712" actId="26606"/>
          <ac:spMkLst>
            <pc:docMk/>
            <pc:sldMk cId="1757007337" sldId="269"/>
            <ac:spMk id="12" creationId="{EED82561-9C0D-EB72-8B54-4CB081755386}"/>
          </ac:spMkLst>
        </pc:spChg>
        <pc:spChg chg="add del">
          <ac:chgData name="Wei Ruan" userId="5a64e26d67c86410" providerId="LiveId" clId="{02585683-7428-4C83-91B6-EAE1611CAE97}" dt="2023-05-03T01:11:34.017" v="3707" actId="26606"/>
          <ac:spMkLst>
            <pc:docMk/>
            <pc:sldMk cId="1757007337" sldId="269"/>
            <ac:spMk id="18" creationId="{9F4444CE-BC8D-4D61-B303-4C05614E62AB}"/>
          </ac:spMkLst>
        </pc:spChg>
        <pc:spChg chg="add del">
          <ac:chgData name="Wei Ruan" userId="5a64e26d67c86410" providerId="LiveId" clId="{02585683-7428-4C83-91B6-EAE1611CAE97}" dt="2023-05-03T01:11:34.017" v="3707" actId="26606"/>
          <ac:spMkLst>
            <pc:docMk/>
            <pc:sldMk cId="1757007337" sldId="269"/>
            <ac:spMk id="20" creationId="{73772B81-181F-48B7-8826-4D9686D15DF5}"/>
          </ac:spMkLst>
        </pc:spChg>
        <pc:spChg chg="add del">
          <ac:chgData name="Wei Ruan" userId="5a64e26d67c86410" providerId="LiveId" clId="{02585683-7428-4C83-91B6-EAE1611CAE97}" dt="2023-05-03T01:11:34.017" v="3707" actId="26606"/>
          <ac:spMkLst>
            <pc:docMk/>
            <pc:sldMk cId="1757007337" sldId="269"/>
            <ac:spMk id="22" creationId="{B2205F6E-03C6-4E92-877C-E2482F6599AA}"/>
          </ac:spMkLst>
        </pc:spChg>
        <pc:spChg chg="add del">
          <ac:chgData name="Wei Ruan" userId="5a64e26d67c86410" providerId="LiveId" clId="{02585683-7428-4C83-91B6-EAE1611CAE97}" dt="2023-05-03T01:11:42.012" v="3709" actId="26606"/>
          <ac:spMkLst>
            <pc:docMk/>
            <pc:sldMk cId="1757007337" sldId="269"/>
            <ac:spMk id="25" creationId="{EB6743CF-E74B-4A3C-A785-599069DB89DF}"/>
          </ac:spMkLst>
        </pc:spChg>
        <pc:spChg chg="add del">
          <ac:chgData name="Wei Ruan" userId="5a64e26d67c86410" providerId="LiveId" clId="{02585683-7428-4C83-91B6-EAE1611CAE97}" dt="2023-05-03T01:11:42.012" v="3709" actId="26606"/>
          <ac:spMkLst>
            <pc:docMk/>
            <pc:sldMk cId="1757007337" sldId="269"/>
            <ac:spMk id="26" creationId="{EED82561-9C0D-EB72-8B54-4CB081755386}"/>
          </ac:spMkLst>
        </pc:spChg>
        <pc:spChg chg="add del">
          <ac:chgData name="Wei Ruan" userId="5a64e26d67c86410" providerId="LiveId" clId="{02585683-7428-4C83-91B6-EAE1611CAE97}" dt="2023-05-03T01:11:43.850" v="3711" actId="26606"/>
          <ac:spMkLst>
            <pc:docMk/>
            <pc:sldMk cId="1757007337" sldId="269"/>
            <ac:spMk id="28" creationId="{31896C80-2069-4431-9C19-83B913734490}"/>
          </ac:spMkLst>
        </pc:spChg>
        <pc:spChg chg="add del">
          <ac:chgData name="Wei Ruan" userId="5a64e26d67c86410" providerId="LiveId" clId="{02585683-7428-4C83-91B6-EAE1611CAE97}" dt="2023-05-03T01:11:43.850" v="3711" actId="26606"/>
          <ac:spMkLst>
            <pc:docMk/>
            <pc:sldMk cId="1757007337" sldId="269"/>
            <ac:spMk id="30" creationId="{BF120A21-0841-4823-B0C4-28AEBCEF9B78}"/>
          </ac:spMkLst>
        </pc:spChg>
        <pc:spChg chg="add del">
          <ac:chgData name="Wei Ruan" userId="5a64e26d67c86410" providerId="LiveId" clId="{02585683-7428-4C83-91B6-EAE1611CAE97}" dt="2023-05-03T01:11:43.850" v="3711" actId="26606"/>
          <ac:spMkLst>
            <pc:docMk/>
            <pc:sldMk cId="1757007337" sldId="269"/>
            <ac:spMk id="31" creationId="{EED82561-9C0D-EB72-8B54-4CB081755386}"/>
          </ac:spMkLst>
        </pc:spChg>
        <pc:spChg chg="add del">
          <ac:chgData name="Wei Ruan" userId="5a64e26d67c86410" providerId="LiveId" clId="{02585683-7428-4C83-91B6-EAE1611CAE97}" dt="2023-05-03T01:11:43.850" v="3711" actId="26606"/>
          <ac:spMkLst>
            <pc:docMk/>
            <pc:sldMk cId="1757007337" sldId="269"/>
            <ac:spMk id="32" creationId="{DBB05BAE-BBD3-4289-899F-A6851503C6B0}"/>
          </ac:spMkLst>
        </pc:spChg>
        <pc:spChg chg="add del">
          <ac:chgData name="Wei Ruan" userId="5a64e26d67c86410" providerId="LiveId" clId="{02585683-7428-4C83-91B6-EAE1611CAE97}" dt="2023-05-03T01:11:43.850" v="3711" actId="26606"/>
          <ac:spMkLst>
            <pc:docMk/>
            <pc:sldMk cId="1757007337" sldId="269"/>
            <ac:spMk id="34" creationId="{9874D11C-36F5-4BBE-A490-019A54E953B0}"/>
          </ac:spMkLst>
        </pc:spChg>
        <pc:spChg chg="add del">
          <ac:chgData name="Wei Ruan" userId="5a64e26d67c86410" providerId="LiveId" clId="{02585683-7428-4C83-91B6-EAE1611CAE97}" dt="2023-05-03T01:11:43.850" v="3711" actId="26606"/>
          <ac:spMkLst>
            <pc:docMk/>
            <pc:sldMk cId="1757007337" sldId="269"/>
            <ac:spMk id="36" creationId="{3F088236-D655-4F88-B238-E16762358025}"/>
          </ac:spMkLst>
        </pc:spChg>
        <pc:spChg chg="add del">
          <ac:chgData name="Wei Ruan" userId="5a64e26d67c86410" providerId="LiveId" clId="{02585683-7428-4C83-91B6-EAE1611CAE97}" dt="2023-05-03T01:11:43.850" v="3711" actId="26606"/>
          <ac:spMkLst>
            <pc:docMk/>
            <pc:sldMk cId="1757007337" sldId="269"/>
            <ac:spMk id="37" creationId="{3DAC0C92-199E-475C-9390-119A9B027276}"/>
          </ac:spMkLst>
        </pc:spChg>
        <pc:spChg chg="add del">
          <ac:chgData name="Wei Ruan" userId="5a64e26d67c86410" providerId="LiveId" clId="{02585683-7428-4C83-91B6-EAE1611CAE97}" dt="2023-05-03T01:11:43.850" v="3711" actId="26606"/>
          <ac:spMkLst>
            <pc:docMk/>
            <pc:sldMk cId="1757007337" sldId="269"/>
            <ac:spMk id="38" creationId="{C4CFB339-0ED8-4FE2-9EF1-6D1375B8499B}"/>
          </ac:spMkLst>
        </pc:spChg>
        <pc:spChg chg="add">
          <ac:chgData name="Wei Ruan" userId="5a64e26d67c86410" providerId="LiveId" clId="{02585683-7428-4C83-91B6-EAE1611CAE97}" dt="2023-05-03T01:11:43.868" v="3712" actId="26606"/>
          <ac:spMkLst>
            <pc:docMk/>
            <pc:sldMk cId="1757007337" sldId="269"/>
            <ac:spMk id="41" creationId="{EB6743CF-E74B-4A3C-A785-599069DB89DF}"/>
          </ac:spMkLst>
        </pc:spChg>
        <pc:spChg chg="add mod">
          <ac:chgData name="Wei Ruan" userId="5a64e26d67c86410" providerId="LiveId" clId="{02585683-7428-4C83-91B6-EAE1611CAE97}" dt="2023-05-03T01:12:38.159" v="3713" actId="5793"/>
          <ac:spMkLst>
            <pc:docMk/>
            <pc:sldMk cId="1757007337" sldId="269"/>
            <ac:spMk id="42" creationId="{EED82561-9C0D-EB72-8B54-4CB081755386}"/>
          </ac:spMkLst>
        </pc:spChg>
        <pc:graphicFrameChg chg="add del">
          <ac:chgData name="Wei Ruan" userId="5a64e26d67c86410" providerId="LiveId" clId="{02585683-7428-4C83-91B6-EAE1611CAE97}" dt="2023-05-03T01:11:34.017" v="3707" actId="26606"/>
          <ac:graphicFrameMkLst>
            <pc:docMk/>
            <pc:sldMk cId="1757007337" sldId="269"/>
            <ac:graphicFrameMk id="14" creationId="{34481772-041E-5528-19CA-6E56335EB16E}"/>
          </ac:graphicFrameMkLst>
        </pc:graphicFrameChg>
        <pc:picChg chg="add del">
          <ac:chgData name="Wei Ruan" userId="5a64e26d67c86410" providerId="LiveId" clId="{02585683-7428-4C83-91B6-EAE1611CAE97}" dt="2023-05-03T01:11:42.012" v="3709" actId="26606"/>
          <ac:picMkLst>
            <pc:docMk/>
            <pc:sldMk cId="1757007337" sldId="269"/>
            <ac:picMk id="24" creationId="{62BD5796-BA3D-2092-D2B0-9B284AE5C657}"/>
          </ac:picMkLst>
        </pc:picChg>
        <pc:picChg chg="add del">
          <ac:chgData name="Wei Ruan" userId="5a64e26d67c86410" providerId="LiveId" clId="{02585683-7428-4C83-91B6-EAE1611CAE97}" dt="2023-05-03T01:11:43.850" v="3711" actId="26606"/>
          <ac:picMkLst>
            <pc:docMk/>
            <pc:sldMk cId="1757007337" sldId="269"/>
            <ac:picMk id="29" creationId="{C5441270-F57B-BE13-BD58-4782DA00F8FA}"/>
          </ac:picMkLst>
        </pc:picChg>
        <pc:picChg chg="add">
          <ac:chgData name="Wei Ruan" userId="5a64e26d67c86410" providerId="LiveId" clId="{02585683-7428-4C83-91B6-EAE1611CAE97}" dt="2023-05-03T01:11:43.868" v="3712" actId="26606"/>
          <ac:picMkLst>
            <pc:docMk/>
            <pc:sldMk cId="1757007337" sldId="269"/>
            <ac:picMk id="40" creationId="{62BD5796-BA3D-2092-D2B0-9B284AE5C657}"/>
          </ac:picMkLst>
        </pc:picChg>
        <pc:cxnChg chg="add del">
          <ac:chgData name="Wei Ruan" userId="5a64e26d67c86410" providerId="LiveId" clId="{02585683-7428-4C83-91B6-EAE1611CAE97}" dt="2023-05-03T01:11:43.850" v="3711" actId="26606"/>
          <ac:cxnSpMkLst>
            <pc:docMk/>
            <pc:sldMk cId="1757007337" sldId="269"/>
            <ac:cxnSpMk id="33" creationId="{64FA5DFF-7FE6-4855-84E6-DFA78EE978BD}"/>
          </ac:cxnSpMkLst>
        </pc:cxnChg>
        <pc:cxnChg chg="add del">
          <ac:chgData name="Wei Ruan" userId="5a64e26d67c86410" providerId="LiveId" clId="{02585683-7428-4C83-91B6-EAE1611CAE97}" dt="2023-05-03T01:11:43.850" v="3711" actId="26606"/>
          <ac:cxnSpMkLst>
            <pc:docMk/>
            <pc:sldMk cId="1757007337" sldId="269"/>
            <ac:cxnSpMk id="35" creationId="{2AFD8CBA-54A3-4363-991B-B9C631BBFA74}"/>
          </ac:cxnSpMkLst>
        </pc:cxnChg>
      </pc:sldChg>
      <pc:sldChg chg="addSp delSp modSp mod modNotesTx">
        <pc:chgData name="Wei Ruan" userId="5a64e26d67c86410" providerId="LiveId" clId="{02585683-7428-4C83-91B6-EAE1611CAE97}" dt="2023-05-03T01:14:08.884" v="3721" actId="6549"/>
        <pc:sldMkLst>
          <pc:docMk/>
          <pc:sldMk cId="2279910228" sldId="270"/>
        </pc:sldMkLst>
        <pc:spChg chg="del">
          <ac:chgData name="Wei Ruan" userId="5a64e26d67c86410" providerId="LiveId" clId="{02585683-7428-4C83-91B6-EAE1611CAE97}" dt="2023-05-03T01:09:47.004" v="3683" actId="478"/>
          <ac:spMkLst>
            <pc:docMk/>
            <pc:sldMk cId="2279910228" sldId="270"/>
            <ac:spMk id="2" creationId="{0870142F-94FB-7707-DC1A-19210C6C5E5C}"/>
          </ac:spMkLst>
        </pc:spChg>
        <pc:spChg chg="mod">
          <ac:chgData name="Wei Ruan" userId="5a64e26d67c86410" providerId="LiveId" clId="{02585683-7428-4C83-91B6-EAE1611CAE97}" dt="2023-05-03T01:11:01.050" v="3705" actId="20577"/>
          <ac:spMkLst>
            <pc:docMk/>
            <pc:sldMk cId="2279910228" sldId="270"/>
            <ac:spMk id="3" creationId="{D79484A8-E4B9-B6AC-168A-2F154CA923F6}"/>
          </ac:spMkLst>
        </pc:spChg>
        <pc:spChg chg="mod">
          <ac:chgData name="Wei Ruan" userId="5a64e26d67c86410" providerId="LiveId" clId="{02585683-7428-4C83-91B6-EAE1611CAE97}" dt="2023-05-03T01:07:15.856" v="3503" actId="6549"/>
          <ac:spMkLst>
            <pc:docMk/>
            <pc:sldMk cId="2279910228" sldId="270"/>
            <ac:spMk id="7" creationId="{8F406A16-435E-17CD-4315-EAB2799A8B1D}"/>
          </ac:spMkLst>
        </pc:spChg>
        <pc:picChg chg="add mod">
          <ac:chgData name="Wei Ruan" userId="5a64e26d67c86410" providerId="LiveId" clId="{02585683-7428-4C83-91B6-EAE1611CAE97}" dt="2023-05-03T01:10:35.707" v="3702" actId="1076"/>
          <ac:picMkLst>
            <pc:docMk/>
            <pc:sldMk cId="2279910228" sldId="270"/>
            <ac:picMk id="5" creationId="{4AD09FDA-B703-F994-AB6D-65307C4AC896}"/>
          </ac:picMkLst>
        </pc:picChg>
        <pc:picChg chg="add del mod">
          <ac:chgData name="Wei Ruan" userId="5a64e26d67c86410" providerId="LiveId" clId="{02585683-7428-4C83-91B6-EAE1611CAE97}" dt="2023-05-03T01:10:05.565" v="3689" actId="931"/>
          <ac:picMkLst>
            <pc:docMk/>
            <pc:sldMk cId="2279910228" sldId="270"/>
            <ac:picMk id="8" creationId="{1EDEB326-DF11-81B1-25DC-D17148E9C993}"/>
          </ac:picMkLst>
        </pc:picChg>
        <pc:picChg chg="add mod">
          <ac:chgData name="Wei Ruan" userId="5a64e26d67c86410" providerId="LiveId" clId="{02585683-7428-4C83-91B6-EAE1611CAE97}" dt="2023-05-03T01:10:39.338" v="3703" actId="14100"/>
          <ac:picMkLst>
            <pc:docMk/>
            <pc:sldMk cId="2279910228" sldId="270"/>
            <ac:picMk id="10" creationId="{B4A4BC03-C071-DCF0-2AA1-F569C7E62D2D}"/>
          </ac:picMkLst>
        </pc:picChg>
      </pc:sldChg>
      <pc:sldChg chg="addSp delSp modSp add mod">
        <pc:chgData name="Wei Ruan" userId="5a64e26d67c86410" providerId="LiveId" clId="{02585683-7428-4C83-91B6-EAE1611CAE97}" dt="2023-05-02T21:14:31.096" v="1567" actId="6549"/>
        <pc:sldMkLst>
          <pc:docMk/>
          <pc:sldMk cId="51300006" sldId="271"/>
        </pc:sldMkLst>
        <pc:spChg chg="del mod">
          <ac:chgData name="Wei Ruan" userId="5a64e26d67c86410" providerId="LiveId" clId="{02585683-7428-4C83-91B6-EAE1611CAE97}" dt="2023-05-02T20:57:00.602" v="1087" actId="478"/>
          <ac:spMkLst>
            <pc:docMk/>
            <pc:sldMk cId="51300006" sldId="271"/>
            <ac:spMk id="11" creationId="{4876912E-13C6-51AC-A4E2-4F04BCADAEFD}"/>
          </ac:spMkLst>
        </pc:spChg>
        <pc:spChg chg="mod">
          <ac:chgData name="Wei Ruan" userId="5a64e26d67c86410" providerId="LiveId" clId="{02585683-7428-4C83-91B6-EAE1611CAE97}" dt="2023-05-02T21:13:51.864" v="1529" actId="1076"/>
          <ac:spMkLst>
            <pc:docMk/>
            <pc:sldMk cId="51300006" sldId="271"/>
            <ac:spMk id="12" creationId="{EED82561-9C0D-EB72-8B54-4CB081755386}"/>
          </ac:spMkLst>
        </pc:spChg>
        <pc:spChg chg="del">
          <ac:chgData name="Wei Ruan" userId="5a64e26d67c86410" providerId="LiveId" clId="{02585683-7428-4C83-91B6-EAE1611CAE97}" dt="2023-05-02T20:56:58.793" v="1085" actId="478"/>
          <ac:spMkLst>
            <pc:docMk/>
            <pc:sldMk cId="51300006" sldId="271"/>
            <ac:spMk id="14" creationId="{355AC4CF-380B-2731-05B4-35E333AAD10D}"/>
          </ac:spMkLst>
        </pc:spChg>
        <pc:spChg chg="del">
          <ac:chgData name="Wei Ruan" userId="5a64e26d67c86410" providerId="LiveId" clId="{02585683-7428-4C83-91B6-EAE1611CAE97}" dt="2023-05-02T20:56:57.690" v="1084" actId="478"/>
          <ac:spMkLst>
            <pc:docMk/>
            <pc:sldMk cId="51300006" sldId="271"/>
            <ac:spMk id="15" creationId="{9BE0ED00-AC8C-FB0B-42CA-3942D4A3F2C6}"/>
          </ac:spMkLst>
        </pc:spChg>
        <pc:spChg chg="add mod">
          <ac:chgData name="Wei Ruan" userId="5a64e26d67c86410" providerId="LiveId" clId="{02585683-7428-4C83-91B6-EAE1611CAE97}" dt="2023-05-02T21:14:31.096" v="1567" actId="6549"/>
          <ac:spMkLst>
            <pc:docMk/>
            <pc:sldMk cId="51300006" sldId="271"/>
            <ac:spMk id="19" creationId="{199446B0-4806-FF58-1761-8BC7B4FEA570}"/>
          </ac:spMkLst>
        </pc:spChg>
        <pc:picChg chg="add mod">
          <ac:chgData name="Wei Ruan" userId="5a64e26d67c86410" providerId="LiveId" clId="{02585683-7428-4C83-91B6-EAE1611CAE97}" dt="2023-05-02T20:57:52.262" v="1104" actId="1076"/>
          <ac:picMkLst>
            <pc:docMk/>
            <pc:sldMk cId="51300006" sldId="271"/>
            <ac:picMk id="3" creationId="{B3FD8AF9-17B0-F898-1820-21A1F75CC2D6}"/>
          </ac:picMkLst>
        </pc:picChg>
        <pc:picChg chg="add mod">
          <ac:chgData name="Wei Ruan" userId="5a64e26d67c86410" providerId="LiveId" clId="{02585683-7428-4C83-91B6-EAE1611CAE97}" dt="2023-05-02T20:58:03.784" v="1105" actId="14100"/>
          <ac:picMkLst>
            <pc:docMk/>
            <pc:sldMk cId="51300006" sldId="271"/>
            <ac:picMk id="5" creationId="{2CCBEA44-6F91-C5C9-7607-3C08157C222F}"/>
          </ac:picMkLst>
        </pc:picChg>
        <pc:picChg chg="del">
          <ac:chgData name="Wei Ruan" userId="5a64e26d67c86410" providerId="LiveId" clId="{02585683-7428-4C83-91B6-EAE1611CAE97}" dt="2023-05-02T20:56:54.864" v="1081" actId="478"/>
          <ac:picMkLst>
            <pc:docMk/>
            <pc:sldMk cId="51300006" sldId="271"/>
            <ac:picMk id="1026" creationId="{8A044E1E-7B70-CB9F-78A4-F77D9D9CD217}"/>
          </ac:picMkLst>
        </pc:picChg>
        <pc:picChg chg="del">
          <ac:chgData name="Wei Ruan" userId="5a64e26d67c86410" providerId="LiveId" clId="{02585683-7428-4C83-91B6-EAE1611CAE97}" dt="2023-05-02T20:56:54.170" v="1080" actId="478"/>
          <ac:picMkLst>
            <pc:docMk/>
            <pc:sldMk cId="51300006" sldId="271"/>
            <ac:picMk id="1028" creationId="{BB14A569-B3CA-9C8F-0723-0BF532D13525}"/>
          </ac:picMkLst>
        </pc:picChg>
        <pc:picChg chg="del">
          <ac:chgData name="Wei Ruan" userId="5a64e26d67c86410" providerId="LiveId" clId="{02585683-7428-4C83-91B6-EAE1611CAE97}" dt="2023-05-02T20:56:56.041" v="1083" actId="478"/>
          <ac:picMkLst>
            <pc:docMk/>
            <pc:sldMk cId="51300006" sldId="271"/>
            <ac:picMk id="1032" creationId="{B7CFEE1D-104A-B22F-0BCD-87054B84E327}"/>
          </ac:picMkLst>
        </pc:picChg>
        <pc:picChg chg="del">
          <ac:chgData name="Wei Ruan" userId="5a64e26d67c86410" providerId="LiveId" clId="{02585683-7428-4C83-91B6-EAE1611CAE97}" dt="2023-05-02T20:56:55.528" v="1082" actId="478"/>
          <ac:picMkLst>
            <pc:docMk/>
            <pc:sldMk cId="51300006" sldId="271"/>
            <ac:picMk id="1034" creationId="{8E322D5C-AA72-7707-09FC-575D1675EA4A}"/>
          </ac:picMkLst>
        </pc:picChg>
        <pc:cxnChg chg="add mod">
          <ac:chgData name="Wei Ruan" userId="5a64e26d67c86410" providerId="LiveId" clId="{02585683-7428-4C83-91B6-EAE1611CAE97}" dt="2023-05-02T21:04:59.783" v="1193" actId="14100"/>
          <ac:cxnSpMkLst>
            <pc:docMk/>
            <pc:sldMk cId="51300006" sldId="271"/>
            <ac:cxnSpMk id="8" creationId="{644741DD-9588-3B39-F27F-BCBBED3A3B0E}"/>
          </ac:cxnSpMkLst>
        </pc:cxnChg>
        <pc:cxnChg chg="add mod">
          <ac:chgData name="Wei Ruan" userId="5a64e26d67c86410" providerId="LiveId" clId="{02585683-7428-4C83-91B6-EAE1611CAE97}" dt="2023-05-02T21:05:03.920" v="1194" actId="14100"/>
          <ac:cxnSpMkLst>
            <pc:docMk/>
            <pc:sldMk cId="51300006" sldId="271"/>
            <ac:cxnSpMk id="13" creationId="{6CD650F8-4752-F811-2FBD-0E95EFED9619}"/>
          </ac:cxnSpMkLst>
        </pc:cxnChg>
      </pc:sldChg>
      <pc:sldChg chg="addSp delSp modSp add mod modNotesTx">
        <pc:chgData name="Wei Ruan" userId="5a64e26d67c86410" providerId="LiveId" clId="{02585683-7428-4C83-91B6-EAE1611CAE97}" dt="2023-05-03T01:13:34.203" v="3720" actId="27636"/>
        <pc:sldMkLst>
          <pc:docMk/>
          <pc:sldMk cId="956699830" sldId="272"/>
        </pc:sldMkLst>
        <pc:spChg chg="add del mod">
          <ac:chgData name="Wei Ruan" userId="5a64e26d67c86410" providerId="LiveId" clId="{02585683-7428-4C83-91B6-EAE1611CAE97}" dt="2023-05-02T20:43:15.882" v="742" actId="478"/>
          <ac:spMkLst>
            <pc:docMk/>
            <pc:sldMk cId="956699830" sldId="272"/>
            <ac:spMk id="3" creationId="{C1AE30B3-E50C-AAD6-AF1E-582BE24E64AA}"/>
          </ac:spMkLst>
        </pc:spChg>
        <pc:spChg chg="mod">
          <ac:chgData name="Wei Ruan" userId="5a64e26d67c86410" providerId="LiveId" clId="{02585683-7428-4C83-91B6-EAE1611CAE97}" dt="2023-05-02T20:43:54.313" v="765" actId="20577"/>
          <ac:spMkLst>
            <pc:docMk/>
            <pc:sldMk cId="956699830" sldId="272"/>
            <ac:spMk id="7" creationId="{8F406A16-435E-17CD-4315-EAB2799A8B1D}"/>
          </ac:spMkLst>
        </pc:spChg>
        <pc:spChg chg="mod">
          <ac:chgData name="Wei Ruan" userId="5a64e26d67c86410" providerId="LiveId" clId="{02585683-7428-4C83-91B6-EAE1611CAE97}" dt="2023-05-03T01:13:34.203" v="3720" actId="27636"/>
          <ac:spMkLst>
            <pc:docMk/>
            <pc:sldMk cId="956699830" sldId="272"/>
            <ac:spMk id="13" creationId="{82CAF939-F6BD-8AC7-E867-F265B9CA8D08}"/>
          </ac:spMkLst>
        </pc:spChg>
        <pc:picChg chg="del">
          <ac:chgData name="Wei Ruan" userId="5a64e26d67c86410" providerId="LiveId" clId="{02585683-7428-4C83-91B6-EAE1611CAE97}" dt="2023-05-02T20:43:17.650" v="743" actId="478"/>
          <ac:picMkLst>
            <pc:docMk/>
            <pc:sldMk cId="956699830" sldId="272"/>
            <ac:picMk id="5" creationId="{D30E26A0-2699-83E6-E091-68B26A927DDC}"/>
          </ac:picMkLst>
        </pc:picChg>
        <pc:picChg chg="add del mod">
          <ac:chgData name="Wei Ruan" userId="5a64e26d67c86410" providerId="LiveId" clId="{02585683-7428-4C83-91B6-EAE1611CAE97}" dt="2023-05-02T20:44:17.507" v="770" actId="931"/>
          <ac:picMkLst>
            <pc:docMk/>
            <pc:sldMk cId="956699830" sldId="272"/>
            <ac:picMk id="6" creationId="{8C52A3CA-A895-C54B-8773-42CFA63F4E33}"/>
          </ac:picMkLst>
        </pc:picChg>
        <pc:picChg chg="add del mod">
          <ac:chgData name="Wei Ruan" userId="5a64e26d67c86410" providerId="LiveId" clId="{02585683-7428-4C83-91B6-EAE1611CAE97}" dt="2023-05-02T20:45:33.082" v="775" actId="931"/>
          <ac:picMkLst>
            <pc:docMk/>
            <pc:sldMk cId="956699830" sldId="272"/>
            <ac:picMk id="9" creationId="{366E26F2-FEA9-A623-2659-E1C849C8BC3C}"/>
          </ac:picMkLst>
        </pc:picChg>
        <pc:picChg chg="del">
          <ac:chgData name="Wei Ruan" userId="5a64e26d67c86410" providerId="LiveId" clId="{02585683-7428-4C83-91B6-EAE1611CAE97}" dt="2023-05-02T20:43:13.210" v="741" actId="478"/>
          <ac:picMkLst>
            <pc:docMk/>
            <pc:sldMk cId="956699830" sldId="272"/>
            <ac:picMk id="10" creationId="{A743583C-55B0-B211-1B57-48A19B769E4D}"/>
          </ac:picMkLst>
        </pc:picChg>
        <pc:picChg chg="add mod">
          <ac:chgData name="Wei Ruan" userId="5a64e26d67c86410" providerId="LiveId" clId="{02585683-7428-4C83-91B6-EAE1611CAE97}" dt="2023-05-02T20:47:35.536" v="864" actId="1037"/>
          <ac:picMkLst>
            <pc:docMk/>
            <pc:sldMk cId="956699830" sldId="272"/>
            <ac:picMk id="12" creationId="{F00C2193-B691-747B-A3E1-2337919AB660}"/>
          </ac:picMkLst>
        </pc:picChg>
      </pc:sldChg>
      <pc:sldChg chg="addSp delSp modSp add mod modNotesTx">
        <pc:chgData name="Wei Ruan" userId="5a64e26d67c86410" providerId="LiveId" clId="{02585683-7428-4C83-91B6-EAE1611CAE97}" dt="2023-05-02T21:15:13.826" v="1599" actId="6549"/>
        <pc:sldMkLst>
          <pc:docMk/>
          <pc:sldMk cId="3743602609" sldId="273"/>
        </pc:sldMkLst>
        <pc:spChg chg="mod">
          <ac:chgData name="Wei Ruan" userId="5a64e26d67c86410" providerId="LiveId" clId="{02585683-7428-4C83-91B6-EAE1611CAE97}" dt="2023-05-02T21:14:43.512" v="1568" actId="1076"/>
          <ac:spMkLst>
            <pc:docMk/>
            <pc:sldMk cId="3743602609" sldId="273"/>
            <ac:spMk id="12" creationId="{EED82561-9C0D-EB72-8B54-4CB081755386}"/>
          </ac:spMkLst>
        </pc:spChg>
        <pc:spChg chg="add mod">
          <ac:chgData name="Wei Ruan" userId="5a64e26d67c86410" providerId="LiveId" clId="{02585683-7428-4C83-91B6-EAE1611CAE97}" dt="2023-05-02T21:15:13.826" v="1599" actId="6549"/>
          <ac:spMkLst>
            <pc:docMk/>
            <pc:sldMk cId="3743602609" sldId="273"/>
            <ac:spMk id="14" creationId="{C8C65241-5321-8CB0-E78D-8617A44CA32C}"/>
          </ac:spMkLst>
        </pc:spChg>
        <pc:picChg chg="del">
          <ac:chgData name="Wei Ruan" userId="5a64e26d67c86410" providerId="LiveId" clId="{02585683-7428-4C83-91B6-EAE1611CAE97}" dt="2023-05-02T21:07:48.330" v="1283" actId="478"/>
          <ac:picMkLst>
            <pc:docMk/>
            <pc:sldMk cId="3743602609" sldId="273"/>
            <ac:picMk id="3" creationId="{B3FD8AF9-17B0-F898-1820-21A1F75CC2D6}"/>
          </ac:picMkLst>
        </pc:picChg>
        <pc:picChg chg="add mod">
          <ac:chgData name="Wei Ruan" userId="5a64e26d67c86410" providerId="LiveId" clId="{02585683-7428-4C83-91B6-EAE1611CAE97}" dt="2023-05-02T21:09:20.471" v="1318" actId="1037"/>
          <ac:picMkLst>
            <pc:docMk/>
            <pc:sldMk cId="3743602609" sldId="273"/>
            <ac:picMk id="4" creationId="{770D650C-BE5A-C623-9EF4-16204F7316F4}"/>
          </ac:picMkLst>
        </pc:picChg>
        <pc:picChg chg="del">
          <ac:chgData name="Wei Ruan" userId="5a64e26d67c86410" providerId="LiveId" clId="{02585683-7428-4C83-91B6-EAE1611CAE97}" dt="2023-05-02T21:07:49.104" v="1284" actId="478"/>
          <ac:picMkLst>
            <pc:docMk/>
            <pc:sldMk cId="3743602609" sldId="273"/>
            <ac:picMk id="5" creationId="{2CCBEA44-6F91-C5C9-7607-3C08157C222F}"/>
          </ac:picMkLst>
        </pc:picChg>
        <pc:picChg chg="add mod">
          <ac:chgData name="Wei Ruan" userId="5a64e26d67c86410" providerId="LiveId" clId="{02585683-7428-4C83-91B6-EAE1611CAE97}" dt="2023-05-02T21:09:35.177" v="1324" actId="1038"/>
          <ac:picMkLst>
            <pc:docMk/>
            <pc:sldMk cId="3743602609" sldId="273"/>
            <ac:picMk id="9" creationId="{087E64CE-4A2D-847B-7651-C51FBD876898}"/>
          </ac:picMkLst>
        </pc:picChg>
        <pc:picChg chg="add mod">
          <ac:chgData name="Wei Ruan" userId="5a64e26d67c86410" providerId="LiveId" clId="{02585683-7428-4C83-91B6-EAE1611CAE97}" dt="2023-05-02T21:09:39.071" v="1327" actId="1038"/>
          <ac:picMkLst>
            <pc:docMk/>
            <pc:sldMk cId="3743602609" sldId="273"/>
            <ac:picMk id="11" creationId="{24DA0AEF-32E4-8C43-117C-A802FD814295}"/>
          </ac:picMkLst>
        </pc:picChg>
        <pc:cxnChg chg="del">
          <ac:chgData name="Wei Ruan" userId="5a64e26d67c86410" providerId="LiveId" clId="{02585683-7428-4C83-91B6-EAE1611CAE97}" dt="2023-05-02T21:07:51.047" v="1286" actId="478"/>
          <ac:cxnSpMkLst>
            <pc:docMk/>
            <pc:sldMk cId="3743602609" sldId="273"/>
            <ac:cxnSpMk id="8" creationId="{644741DD-9588-3B39-F27F-BCBBED3A3B0E}"/>
          </ac:cxnSpMkLst>
        </pc:cxnChg>
        <pc:cxnChg chg="del">
          <ac:chgData name="Wei Ruan" userId="5a64e26d67c86410" providerId="LiveId" clId="{02585683-7428-4C83-91B6-EAE1611CAE97}" dt="2023-05-02T21:07:50.047" v="1285" actId="478"/>
          <ac:cxnSpMkLst>
            <pc:docMk/>
            <pc:sldMk cId="3743602609" sldId="273"/>
            <ac:cxnSpMk id="13" creationId="{6CD650F8-4752-F811-2FBD-0E95EFED9619}"/>
          </ac:cxnSpMkLst>
        </pc:cxnChg>
      </pc:sldChg>
      <pc:sldChg chg="addSp delSp modSp add mod modNotesTx">
        <pc:chgData name="Wei Ruan" userId="5a64e26d67c86410" providerId="LiveId" clId="{02585683-7428-4C83-91B6-EAE1611CAE97}" dt="2023-05-03T00:29:34.084" v="2474" actId="1076"/>
        <pc:sldMkLst>
          <pc:docMk/>
          <pc:sldMk cId="1635041409" sldId="274"/>
        </pc:sldMkLst>
        <pc:spChg chg="mod">
          <ac:chgData name="Wei Ruan" userId="5a64e26d67c86410" providerId="LiveId" clId="{02585683-7428-4C83-91B6-EAE1611CAE97}" dt="2023-05-02T21:49:06.695" v="2190" actId="6549"/>
          <ac:spMkLst>
            <pc:docMk/>
            <pc:sldMk cId="1635041409" sldId="274"/>
            <ac:spMk id="2" creationId="{D8EED7C1-656E-CDD0-D03E-87EC7FBF2BB3}"/>
          </ac:spMkLst>
        </pc:spChg>
        <pc:spChg chg="add mod">
          <ac:chgData name="Wei Ruan" userId="5a64e26d67c86410" providerId="LiveId" clId="{02585683-7428-4C83-91B6-EAE1611CAE97}" dt="2023-05-03T00:29:04.430" v="2469" actId="20577"/>
          <ac:spMkLst>
            <pc:docMk/>
            <pc:sldMk cId="1635041409" sldId="274"/>
            <ac:spMk id="3" creationId="{FBAA2A44-6268-48F0-E1AB-5AEFBAE86B6A}"/>
          </ac:spMkLst>
        </pc:spChg>
        <pc:spChg chg="add mod">
          <ac:chgData name="Wei Ruan" userId="5a64e26d67c86410" providerId="LiveId" clId="{02585683-7428-4C83-91B6-EAE1611CAE97}" dt="2023-05-03T00:26:06.656" v="2366" actId="27636"/>
          <ac:spMkLst>
            <pc:docMk/>
            <pc:sldMk cId="1635041409" sldId="274"/>
            <ac:spMk id="5" creationId="{D7316C03-0E6A-D6DA-63C4-997F433B0A57}"/>
          </ac:spMkLst>
        </pc:spChg>
        <pc:spChg chg="mod">
          <ac:chgData name="Wei Ruan" userId="5a64e26d67c86410" providerId="LiveId" clId="{02585683-7428-4C83-91B6-EAE1611CAE97}" dt="2023-05-03T00:19:47.837" v="2337" actId="20577"/>
          <ac:spMkLst>
            <pc:docMk/>
            <pc:sldMk cId="1635041409" sldId="274"/>
            <ac:spMk id="12" creationId="{EED82561-9C0D-EB72-8B54-4CB081755386}"/>
          </ac:spMkLst>
        </pc:spChg>
        <pc:picChg chg="del">
          <ac:chgData name="Wei Ruan" userId="5a64e26d67c86410" providerId="LiveId" clId="{02585683-7428-4C83-91B6-EAE1611CAE97}" dt="2023-05-02T21:48:33.497" v="2166" actId="478"/>
          <ac:picMkLst>
            <pc:docMk/>
            <pc:sldMk cId="1635041409" sldId="274"/>
            <ac:picMk id="4" creationId="{927C93D4-D58A-C575-3065-BE7A1AB5C6EF}"/>
          </ac:picMkLst>
        </pc:picChg>
        <pc:picChg chg="add mod">
          <ac:chgData name="Wei Ruan" userId="5a64e26d67c86410" providerId="LiveId" clId="{02585683-7428-4C83-91B6-EAE1611CAE97}" dt="2023-05-03T00:29:34.084" v="2474" actId="1076"/>
          <ac:picMkLst>
            <pc:docMk/>
            <pc:sldMk cId="1635041409" sldId="274"/>
            <ac:picMk id="8" creationId="{D39B2AF6-CB01-7E53-83BC-BD59E2E7AC2F}"/>
          </ac:picMkLst>
        </pc:picChg>
        <pc:picChg chg="add mod">
          <ac:chgData name="Wei Ruan" userId="5a64e26d67c86410" providerId="LiveId" clId="{02585683-7428-4C83-91B6-EAE1611CAE97}" dt="2023-05-03T00:29:29.701" v="2472" actId="14100"/>
          <ac:picMkLst>
            <pc:docMk/>
            <pc:sldMk cId="1635041409" sldId="274"/>
            <ac:picMk id="10" creationId="{2B8033B1-3714-BD7F-06C1-9E33FE3D0D86}"/>
          </ac:picMkLst>
        </pc:picChg>
      </pc:sldChg>
      <pc:sldChg chg="addSp delSp modSp add mod">
        <pc:chgData name="Wei Ruan" userId="5a64e26d67c86410" providerId="LiveId" clId="{02585683-7428-4C83-91B6-EAE1611CAE97}" dt="2023-05-03T00:56:30.708" v="3084" actId="1076"/>
        <pc:sldMkLst>
          <pc:docMk/>
          <pc:sldMk cId="2554196733" sldId="275"/>
        </pc:sldMkLst>
        <pc:spChg chg="mod">
          <ac:chgData name="Wei Ruan" userId="5a64e26d67c86410" providerId="LiveId" clId="{02585683-7428-4C83-91B6-EAE1611CAE97}" dt="2023-05-03T00:49:48.700" v="2898" actId="20577"/>
          <ac:spMkLst>
            <pc:docMk/>
            <pc:sldMk cId="2554196733" sldId="275"/>
            <ac:spMk id="8" creationId="{9EF9F512-E527-1C7B-70FE-4BFE618493BD}"/>
          </ac:spMkLst>
        </pc:spChg>
        <pc:spChg chg="mod">
          <ac:chgData name="Wei Ruan" userId="5a64e26d67c86410" providerId="LiveId" clId="{02585683-7428-4C83-91B6-EAE1611CAE97}" dt="2023-05-03T00:55:17.341" v="3081" actId="20577"/>
          <ac:spMkLst>
            <pc:docMk/>
            <pc:sldMk cId="2554196733" sldId="275"/>
            <ac:spMk id="17" creationId="{1DF75667-B85B-4925-EE4D-1F949C651685}"/>
          </ac:spMkLst>
        </pc:spChg>
        <pc:picChg chg="add mod">
          <ac:chgData name="Wei Ruan" userId="5a64e26d67c86410" providerId="LiveId" clId="{02585683-7428-4C83-91B6-EAE1611CAE97}" dt="2023-05-03T00:50:37.603" v="2903" actId="1076"/>
          <ac:picMkLst>
            <pc:docMk/>
            <pc:sldMk cId="2554196733" sldId="275"/>
            <ac:picMk id="3" creationId="{B9592C56-B971-CC89-CEFA-7D1566D49F74}"/>
          </ac:picMkLst>
        </pc:picChg>
        <pc:picChg chg="add mod">
          <ac:chgData name="Wei Ruan" userId="5a64e26d67c86410" providerId="LiveId" clId="{02585683-7428-4C83-91B6-EAE1611CAE97}" dt="2023-05-03T00:56:30.708" v="3084" actId="1076"/>
          <ac:picMkLst>
            <pc:docMk/>
            <pc:sldMk cId="2554196733" sldId="275"/>
            <ac:picMk id="5" creationId="{528D24EB-08C9-7F54-4C0D-22019E451A3F}"/>
          </ac:picMkLst>
        </pc:picChg>
        <pc:picChg chg="del">
          <ac:chgData name="Wei Ruan" userId="5a64e26d67c86410" providerId="LiveId" clId="{02585683-7428-4C83-91B6-EAE1611CAE97}" dt="2023-05-03T00:50:12.908" v="2900" actId="478"/>
          <ac:picMkLst>
            <pc:docMk/>
            <pc:sldMk cId="2554196733" sldId="275"/>
            <ac:picMk id="6" creationId="{2006F86B-DE9E-A3D0-3C8B-F1234AA12D37}"/>
          </ac:picMkLst>
        </pc:picChg>
        <pc:picChg chg="del">
          <ac:chgData name="Wei Ruan" userId="5a64e26d67c86410" providerId="LiveId" clId="{02585683-7428-4C83-91B6-EAE1611CAE97}" dt="2023-05-03T00:50:12.310" v="2899" actId="478"/>
          <ac:picMkLst>
            <pc:docMk/>
            <pc:sldMk cId="2554196733" sldId="275"/>
            <ac:picMk id="13" creationId="{3C4D3114-4F13-BC16-5A73-670E8223B535}"/>
          </ac:picMkLst>
        </pc:picChg>
      </pc:sldChg>
      <pc:sldChg chg="addSp delSp modSp add mod modNotesTx">
        <pc:chgData name="Wei Ruan" userId="5a64e26d67c86410" providerId="LiveId" clId="{02585683-7428-4C83-91B6-EAE1611CAE97}" dt="2023-05-03T01:05:08.437" v="3462" actId="20577"/>
        <pc:sldMkLst>
          <pc:docMk/>
          <pc:sldMk cId="3554382654" sldId="276"/>
        </pc:sldMkLst>
        <pc:spChg chg="mod">
          <ac:chgData name="Wei Ruan" userId="5a64e26d67c86410" providerId="LiveId" clId="{02585683-7428-4C83-91B6-EAE1611CAE97}" dt="2023-05-03T00:57:19.108" v="3103" actId="6549"/>
          <ac:spMkLst>
            <pc:docMk/>
            <pc:sldMk cId="3554382654" sldId="276"/>
            <ac:spMk id="8" creationId="{9EF9F512-E527-1C7B-70FE-4BFE618493BD}"/>
          </ac:spMkLst>
        </pc:spChg>
        <pc:spChg chg="mod">
          <ac:chgData name="Wei Ruan" userId="5a64e26d67c86410" providerId="LiveId" clId="{02585683-7428-4C83-91B6-EAE1611CAE97}" dt="2023-05-03T01:05:08.437" v="3462" actId="20577"/>
          <ac:spMkLst>
            <pc:docMk/>
            <pc:sldMk cId="3554382654" sldId="276"/>
            <ac:spMk id="17" creationId="{1DF75667-B85B-4925-EE4D-1F949C651685}"/>
          </ac:spMkLst>
        </pc:spChg>
        <pc:picChg chg="del">
          <ac:chgData name="Wei Ruan" userId="5a64e26d67c86410" providerId="LiveId" clId="{02585683-7428-4C83-91B6-EAE1611CAE97}" dt="2023-05-03T00:57:22.261" v="3104" actId="478"/>
          <ac:picMkLst>
            <pc:docMk/>
            <pc:sldMk cId="3554382654" sldId="276"/>
            <ac:picMk id="3" creationId="{B9592C56-B971-CC89-CEFA-7D1566D49F74}"/>
          </ac:picMkLst>
        </pc:picChg>
        <pc:picChg chg="add del mod">
          <ac:chgData name="Wei Ruan" userId="5a64e26d67c86410" providerId="LiveId" clId="{02585683-7428-4C83-91B6-EAE1611CAE97}" dt="2023-05-03T00:57:46.741" v="3109" actId="478"/>
          <ac:picMkLst>
            <pc:docMk/>
            <pc:sldMk cId="3554382654" sldId="276"/>
            <ac:picMk id="4" creationId="{A2219504-EBF6-965E-F981-B62811F6D76D}"/>
          </ac:picMkLst>
        </pc:picChg>
        <pc:picChg chg="del">
          <ac:chgData name="Wei Ruan" userId="5a64e26d67c86410" providerId="LiveId" clId="{02585683-7428-4C83-91B6-EAE1611CAE97}" dt="2023-05-03T00:57:22.907" v="3105" actId="478"/>
          <ac:picMkLst>
            <pc:docMk/>
            <pc:sldMk cId="3554382654" sldId="276"/>
            <ac:picMk id="5" creationId="{528D24EB-08C9-7F54-4C0D-22019E451A3F}"/>
          </ac:picMkLst>
        </pc:picChg>
        <pc:picChg chg="add mod">
          <ac:chgData name="Wei Ruan" userId="5a64e26d67c86410" providerId="LiveId" clId="{02585683-7428-4C83-91B6-EAE1611CAE97}" dt="2023-05-03T00:58:34.505" v="3117" actId="962"/>
          <ac:picMkLst>
            <pc:docMk/>
            <pc:sldMk cId="3554382654" sldId="276"/>
            <ac:picMk id="7" creationId="{1E8AF970-5219-D50C-6409-625AEF76BF6C}"/>
          </ac:picMkLst>
        </pc:picChg>
      </pc:sldChg>
    </pc:docChg>
  </pc:docChgLst>
  <pc:docChgLst>
    <pc:chgData name="Wei Ruan" userId="5a64e26d67c86410" providerId="LiveId" clId="{5A34D0A7-B102-450C-8FC8-68495D1A021C}"/>
    <pc:docChg chg="undo redo custSel addSld delSld modSld">
      <pc:chgData name="Wei Ruan" userId="5a64e26d67c86410" providerId="LiveId" clId="{5A34D0A7-B102-450C-8FC8-68495D1A021C}" dt="2023-03-28T06:24:22.919" v="2655" actId="20577"/>
      <pc:docMkLst>
        <pc:docMk/>
      </pc:docMkLst>
      <pc:sldChg chg="modSp mod">
        <pc:chgData name="Wei Ruan" userId="5a64e26d67c86410" providerId="LiveId" clId="{5A34D0A7-B102-450C-8FC8-68495D1A021C}" dt="2023-03-28T04:08:38.167" v="23" actId="1076"/>
        <pc:sldMkLst>
          <pc:docMk/>
          <pc:sldMk cId="3279482943" sldId="256"/>
        </pc:sldMkLst>
        <pc:spChg chg="mod">
          <ac:chgData name="Wei Ruan" userId="5a64e26d67c86410" providerId="LiveId" clId="{5A34D0A7-B102-450C-8FC8-68495D1A021C}" dt="2023-03-28T04:08:38.167" v="23" actId="1076"/>
          <ac:spMkLst>
            <pc:docMk/>
            <pc:sldMk cId="3279482943" sldId="256"/>
            <ac:spMk id="2" creationId="{AF92A43A-4574-DF4D-6CD1-12778A7349D3}"/>
          </ac:spMkLst>
        </pc:spChg>
        <pc:spChg chg="mod">
          <ac:chgData name="Wei Ruan" userId="5a64e26d67c86410" providerId="LiveId" clId="{5A34D0A7-B102-450C-8FC8-68495D1A021C}" dt="2023-03-28T04:08:35.073" v="22" actId="1076"/>
          <ac:spMkLst>
            <pc:docMk/>
            <pc:sldMk cId="3279482943" sldId="256"/>
            <ac:spMk id="3" creationId="{F4C8D479-4381-6738-BF4F-D024636B9AD4}"/>
          </ac:spMkLst>
        </pc:spChg>
      </pc:sldChg>
      <pc:sldChg chg="addSp delSp modSp mod modNotesTx">
        <pc:chgData name="Wei Ruan" userId="5a64e26d67c86410" providerId="LiveId" clId="{5A34D0A7-B102-450C-8FC8-68495D1A021C}" dt="2023-03-28T04:23:52.278" v="99" actId="20577"/>
        <pc:sldMkLst>
          <pc:docMk/>
          <pc:sldMk cId="1194308648" sldId="258"/>
        </pc:sldMkLst>
        <pc:spChg chg="add del mod">
          <ac:chgData name="Wei Ruan" userId="5a64e26d67c86410" providerId="LiveId" clId="{5A34D0A7-B102-450C-8FC8-68495D1A021C}" dt="2023-03-28T04:23:44.431" v="96" actId="20577"/>
          <ac:spMkLst>
            <pc:docMk/>
            <pc:sldMk cId="1194308648" sldId="258"/>
            <ac:spMk id="3" creationId="{4EB7B226-6B35-D0F7-3C7E-8302F99F45C1}"/>
          </ac:spMkLst>
        </pc:spChg>
        <pc:spChg chg="add mod">
          <ac:chgData name="Wei Ruan" userId="5a64e26d67c86410" providerId="LiveId" clId="{5A34D0A7-B102-450C-8FC8-68495D1A021C}" dt="2023-03-28T04:22:48.064" v="85" actId="1076"/>
          <ac:spMkLst>
            <pc:docMk/>
            <pc:sldMk cId="1194308648" sldId="258"/>
            <ac:spMk id="8" creationId="{C555D6FE-B432-80DF-4836-C01320E87B56}"/>
          </ac:spMkLst>
        </pc:spChg>
        <pc:spChg chg="add mod">
          <ac:chgData name="Wei Ruan" userId="5a64e26d67c86410" providerId="LiveId" clId="{5A34D0A7-B102-450C-8FC8-68495D1A021C}" dt="2023-03-28T04:22:51.704" v="86" actId="1076"/>
          <ac:spMkLst>
            <pc:docMk/>
            <pc:sldMk cId="1194308648" sldId="258"/>
            <ac:spMk id="9" creationId="{5D5C7625-6D61-1952-09D5-3051347ACE7E}"/>
          </ac:spMkLst>
        </pc:spChg>
        <pc:picChg chg="add mod">
          <ac:chgData name="Wei Ruan" userId="5a64e26d67c86410" providerId="LiveId" clId="{5A34D0A7-B102-450C-8FC8-68495D1A021C}" dt="2023-03-28T04:22:42.840" v="83" actId="1076"/>
          <ac:picMkLst>
            <pc:docMk/>
            <pc:sldMk cId="1194308648" sldId="258"/>
            <ac:picMk id="5" creationId="{82ECC205-2048-7737-7475-2A8098FDBB00}"/>
          </ac:picMkLst>
        </pc:picChg>
        <pc:picChg chg="add mod modCrop">
          <ac:chgData name="Wei Ruan" userId="5a64e26d67c86410" providerId="LiveId" clId="{5A34D0A7-B102-450C-8FC8-68495D1A021C}" dt="2023-03-28T04:22:44.424" v="84" actId="1076"/>
          <ac:picMkLst>
            <pc:docMk/>
            <pc:sldMk cId="1194308648" sldId="258"/>
            <ac:picMk id="7" creationId="{8BA289E3-8525-D319-E8FC-57F2EBFA5F22}"/>
          </ac:picMkLst>
        </pc:picChg>
      </pc:sldChg>
      <pc:sldChg chg="addSp delSp modSp mod">
        <pc:chgData name="Wei Ruan" userId="5a64e26d67c86410" providerId="LiveId" clId="{5A34D0A7-B102-450C-8FC8-68495D1A021C}" dt="2023-03-28T04:54:14.754" v="441"/>
        <pc:sldMkLst>
          <pc:docMk/>
          <pc:sldMk cId="1735393831" sldId="259"/>
        </pc:sldMkLst>
        <pc:spChg chg="del">
          <ac:chgData name="Wei Ruan" userId="5a64e26d67c86410" providerId="LiveId" clId="{5A34D0A7-B102-450C-8FC8-68495D1A021C}" dt="2023-03-28T04:24:17.109" v="100" actId="478"/>
          <ac:spMkLst>
            <pc:docMk/>
            <pc:sldMk cId="1735393831" sldId="259"/>
            <ac:spMk id="2" creationId="{3262A06E-35B9-039C-2EEB-44DEE3E49F3E}"/>
          </ac:spMkLst>
        </pc:spChg>
        <pc:spChg chg="add del mod">
          <ac:chgData name="Wei Ruan" userId="5a64e26d67c86410" providerId="LiveId" clId="{5A34D0A7-B102-450C-8FC8-68495D1A021C}" dt="2023-03-28T04:24:21.056" v="102" actId="478"/>
          <ac:spMkLst>
            <pc:docMk/>
            <pc:sldMk cId="1735393831" sldId="259"/>
            <ac:spMk id="4" creationId="{DCB32F16-10CE-071E-06D6-01E26BFE4654}"/>
          </ac:spMkLst>
        </pc:spChg>
        <pc:spChg chg="del">
          <ac:chgData name="Wei Ruan" userId="5a64e26d67c86410" providerId="LiveId" clId="{5A34D0A7-B102-450C-8FC8-68495D1A021C}" dt="2023-03-28T04:43:07.880" v="128" actId="478"/>
          <ac:spMkLst>
            <pc:docMk/>
            <pc:sldMk cId="1735393831" sldId="259"/>
            <ac:spMk id="6" creationId="{6B0DAF82-D94D-4703-84F3-2545E0C57C31}"/>
          </ac:spMkLst>
        </pc:spChg>
        <pc:spChg chg="add mod">
          <ac:chgData name="Wei Ruan" userId="5a64e26d67c86410" providerId="LiveId" clId="{5A34D0A7-B102-450C-8FC8-68495D1A021C}" dt="2023-03-28T04:42:49.671" v="124" actId="6549"/>
          <ac:spMkLst>
            <pc:docMk/>
            <pc:sldMk cId="1735393831" sldId="259"/>
            <ac:spMk id="7" creationId="{8F406A16-435E-17CD-4315-EAB2799A8B1D}"/>
          </ac:spMkLst>
        </pc:spChg>
        <pc:spChg chg="del">
          <ac:chgData name="Wei Ruan" userId="5a64e26d67c86410" providerId="LiveId" clId="{5A34D0A7-B102-450C-8FC8-68495D1A021C}" dt="2023-03-28T04:43:06.295" v="127" actId="478"/>
          <ac:spMkLst>
            <pc:docMk/>
            <pc:sldMk cId="1735393831" sldId="259"/>
            <ac:spMk id="9" creationId="{5C8A9322-3A18-4143-B77C-754320F4D082}"/>
          </ac:spMkLst>
        </pc:spChg>
        <pc:spChg chg="del">
          <ac:chgData name="Wei Ruan" userId="5a64e26d67c86410" providerId="LiveId" clId="{5A34D0A7-B102-450C-8FC8-68495D1A021C}" dt="2023-03-28T04:53:22.054" v="431" actId="478"/>
          <ac:spMkLst>
            <pc:docMk/>
            <pc:sldMk cId="1735393831" sldId="259"/>
            <ac:spMk id="10" creationId="{DB03B6CC-94BE-4A87-BD9E-C61D11A709CB}"/>
          </ac:spMkLst>
        </pc:spChg>
        <pc:spChg chg="add mod">
          <ac:chgData name="Wei Ruan" userId="5a64e26d67c86410" providerId="LiveId" clId="{5A34D0A7-B102-450C-8FC8-68495D1A021C}" dt="2023-03-28T04:54:14.754" v="441"/>
          <ac:spMkLst>
            <pc:docMk/>
            <pc:sldMk cId="1735393831" sldId="259"/>
            <ac:spMk id="12" creationId="{EED82561-9C0D-EB72-8B54-4CB081755386}"/>
          </ac:spMkLst>
        </pc:spChg>
        <pc:picChg chg="del">
          <ac:chgData name="Wei Ruan" userId="5a64e26d67c86410" providerId="LiveId" clId="{5A34D0A7-B102-450C-8FC8-68495D1A021C}" dt="2023-03-28T04:42:59.976" v="125" actId="478"/>
          <ac:picMkLst>
            <pc:docMk/>
            <pc:sldMk cId="1735393831" sldId="259"/>
            <ac:picMk id="5" creationId="{884611C0-E0DF-3195-08E0-A945FE4D5CF4}"/>
          </ac:picMkLst>
        </pc:picChg>
        <pc:picChg chg="del">
          <ac:chgData name="Wei Ruan" userId="5a64e26d67c86410" providerId="LiveId" clId="{5A34D0A7-B102-450C-8FC8-68495D1A021C}" dt="2023-03-28T04:43:03.126" v="126" actId="478"/>
          <ac:picMkLst>
            <pc:docMk/>
            <pc:sldMk cId="1735393831" sldId="259"/>
            <ac:picMk id="8" creationId="{906B4588-ECDD-9F7F-A177-EAEF3A5BEE39}"/>
          </ac:picMkLst>
        </pc:picChg>
        <pc:picChg chg="add mod">
          <ac:chgData name="Wei Ruan" userId="5a64e26d67c86410" providerId="LiveId" clId="{5A34D0A7-B102-450C-8FC8-68495D1A021C}" dt="2023-03-28T04:53:45.881" v="437" actId="1076"/>
          <ac:picMkLst>
            <pc:docMk/>
            <pc:sldMk cId="1735393831" sldId="259"/>
            <ac:picMk id="14" creationId="{B487A353-F333-3558-2724-3B0A26CC2B42}"/>
          </ac:picMkLst>
        </pc:picChg>
        <pc:picChg chg="add mod">
          <ac:chgData name="Wei Ruan" userId="5a64e26d67c86410" providerId="LiveId" clId="{5A34D0A7-B102-450C-8FC8-68495D1A021C}" dt="2023-03-28T04:53:49.912" v="438" actId="1076"/>
          <ac:picMkLst>
            <pc:docMk/>
            <pc:sldMk cId="1735393831" sldId="259"/>
            <ac:picMk id="16" creationId="{C2C56154-6856-AF8D-166B-E5B286F8A11C}"/>
          </ac:picMkLst>
        </pc:picChg>
        <pc:picChg chg="add mod">
          <ac:chgData name="Wei Ruan" userId="5a64e26d67c86410" providerId="LiveId" clId="{5A34D0A7-B102-450C-8FC8-68495D1A021C}" dt="2023-03-28T04:48:36.152" v="271" actId="14100"/>
          <ac:picMkLst>
            <pc:docMk/>
            <pc:sldMk cId="1735393831" sldId="259"/>
            <ac:picMk id="18" creationId="{80337664-6435-5472-3521-B6BFB791C3D2}"/>
          </ac:picMkLst>
        </pc:picChg>
        <pc:picChg chg="add mod">
          <ac:chgData name="Wei Ruan" userId="5a64e26d67c86410" providerId="LiveId" clId="{5A34D0A7-B102-450C-8FC8-68495D1A021C}" dt="2023-03-28T04:53:56.519" v="439" actId="1076"/>
          <ac:picMkLst>
            <pc:docMk/>
            <pc:sldMk cId="1735393831" sldId="259"/>
            <ac:picMk id="20" creationId="{7A52B4FA-FE79-6B47-24A9-6E2AD97379E2}"/>
          </ac:picMkLst>
        </pc:picChg>
        <pc:picChg chg="add mod">
          <ac:chgData name="Wei Ruan" userId="5a64e26d67c86410" providerId="LiveId" clId="{5A34D0A7-B102-450C-8FC8-68495D1A021C}" dt="2023-03-28T04:53:39.279" v="436" actId="14100"/>
          <ac:picMkLst>
            <pc:docMk/>
            <pc:sldMk cId="1735393831" sldId="259"/>
            <ac:picMk id="22" creationId="{C1177822-5C74-755F-BE86-99E23795C1A7}"/>
          </ac:picMkLst>
        </pc:picChg>
      </pc:sldChg>
      <pc:sldChg chg="del">
        <pc:chgData name="Wei Ruan" userId="5a64e26d67c86410" providerId="LiveId" clId="{5A34D0A7-B102-450C-8FC8-68495D1A021C}" dt="2023-03-28T05:57:14.231" v="1782" actId="47"/>
        <pc:sldMkLst>
          <pc:docMk/>
          <pc:sldMk cId="3377833288" sldId="260"/>
        </pc:sldMkLst>
      </pc:sldChg>
      <pc:sldChg chg="del">
        <pc:chgData name="Wei Ruan" userId="5a64e26d67c86410" providerId="LiveId" clId="{5A34D0A7-B102-450C-8FC8-68495D1A021C}" dt="2023-03-28T05:57:15.388" v="1783" actId="47"/>
        <pc:sldMkLst>
          <pc:docMk/>
          <pc:sldMk cId="4143094389" sldId="261"/>
        </pc:sldMkLst>
      </pc:sldChg>
      <pc:sldChg chg="modSp del mod">
        <pc:chgData name="Wei Ruan" userId="5a64e26d67c86410" providerId="LiveId" clId="{5A34D0A7-B102-450C-8FC8-68495D1A021C}" dt="2023-03-28T06:11:12.619" v="2170" actId="47"/>
        <pc:sldMkLst>
          <pc:docMk/>
          <pc:sldMk cId="819723978" sldId="262"/>
        </pc:sldMkLst>
        <pc:spChg chg="mod">
          <ac:chgData name="Wei Ruan" userId="5a64e26d67c86410" providerId="LiveId" clId="{5A34D0A7-B102-450C-8FC8-68495D1A021C}" dt="2023-03-28T06:11:07.521" v="2169" actId="6549"/>
          <ac:spMkLst>
            <pc:docMk/>
            <pc:sldMk cId="819723978" sldId="262"/>
            <ac:spMk id="7" creationId="{4A612D54-A966-48EF-B30A-05B474B810CD}"/>
          </ac:spMkLst>
        </pc:spChg>
      </pc:sldChg>
      <pc:sldChg chg="addSp delSp modSp add mod">
        <pc:chgData name="Wei Ruan" userId="5a64e26d67c86410" providerId="LiveId" clId="{5A34D0A7-B102-450C-8FC8-68495D1A021C}" dt="2023-03-28T05:05:59.579" v="710" actId="164"/>
        <pc:sldMkLst>
          <pc:docMk/>
          <pc:sldMk cId="874871705" sldId="263"/>
        </pc:sldMkLst>
        <pc:spChg chg="add mod">
          <ac:chgData name="Wei Ruan" userId="5a64e26d67c86410" providerId="LiveId" clId="{5A34D0A7-B102-450C-8FC8-68495D1A021C}" dt="2023-03-28T05:05:59.579" v="710" actId="164"/>
          <ac:spMkLst>
            <pc:docMk/>
            <pc:sldMk cId="874871705" sldId="263"/>
            <ac:spMk id="4" creationId="{C6471305-E9E5-252B-E38C-7694E766651C}"/>
          </ac:spMkLst>
        </pc:spChg>
        <pc:spChg chg="mod">
          <ac:chgData name="Wei Ruan" userId="5a64e26d67c86410" providerId="LiveId" clId="{5A34D0A7-B102-450C-8FC8-68495D1A021C}" dt="2023-03-28T04:54:50.663" v="466" actId="20577"/>
          <ac:spMkLst>
            <pc:docMk/>
            <pc:sldMk cId="874871705" sldId="263"/>
            <ac:spMk id="7" creationId="{8F406A16-435E-17CD-4315-EAB2799A8B1D}"/>
          </ac:spMkLst>
        </pc:spChg>
        <pc:spChg chg="mod">
          <ac:chgData name="Wei Ruan" userId="5a64e26d67c86410" providerId="LiveId" clId="{5A34D0A7-B102-450C-8FC8-68495D1A021C}" dt="2023-03-28T05:04:26.022" v="697" actId="207"/>
          <ac:spMkLst>
            <pc:docMk/>
            <pc:sldMk cId="874871705" sldId="263"/>
            <ac:spMk id="12" creationId="{EED82561-9C0D-EB72-8B54-4CB081755386}"/>
          </ac:spMkLst>
        </pc:spChg>
        <pc:grpChg chg="add mod">
          <ac:chgData name="Wei Ruan" userId="5a64e26d67c86410" providerId="LiveId" clId="{5A34D0A7-B102-450C-8FC8-68495D1A021C}" dt="2023-03-28T05:05:59.579" v="710" actId="164"/>
          <ac:grpSpMkLst>
            <pc:docMk/>
            <pc:sldMk cId="874871705" sldId="263"/>
            <ac:grpSpMk id="5" creationId="{0885E0A9-8EB8-7955-531B-3AD8355BE268}"/>
          </ac:grpSpMkLst>
        </pc:grpChg>
        <pc:picChg chg="add mod">
          <ac:chgData name="Wei Ruan" userId="5a64e26d67c86410" providerId="LiveId" clId="{5A34D0A7-B102-450C-8FC8-68495D1A021C}" dt="2023-03-28T05:05:59.579" v="710" actId="164"/>
          <ac:picMkLst>
            <pc:docMk/>
            <pc:sldMk cId="874871705" sldId="263"/>
            <ac:picMk id="3" creationId="{6A9B444D-FD91-3D96-D25B-ACD28BA7921A}"/>
          </ac:picMkLst>
        </pc:picChg>
        <pc:picChg chg="del">
          <ac:chgData name="Wei Ruan" userId="5a64e26d67c86410" providerId="LiveId" clId="{5A34D0A7-B102-450C-8FC8-68495D1A021C}" dt="2023-03-28T04:54:56.257" v="469" actId="478"/>
          <ac:picMkLst>
            <pc:docMk/>
            <pc:sldMk cId="874871705" sldId="263"/>
            <ac:picMk id="14" creationId="{B487A353-F333-3558-2724-3B0A26CC2B42}"/>
          </ac:picMkLst>
        </pc:picChg>
        <pc:picChg chg="del">
          <ac:chgData name="Wei Ruan" userId="5a64e26d67c86410" providerId="LiveId" clId="{5A34D0A7-B102-450C-8FC8-68495D1A021C}" dt="2023-03-28T04:54:56.815" v="470" actId="478"/>
          <ac:picMkLst>
            <pc:docMk/>
            <pc:sldMk cId="874871705" sldId="263"/>
            <ac:picMk id="16" creationId="{C2C56154-6856-AF8D-166B-E5B286F8A11C}"/>
          </ac:picMkLst>
        </pc:picChg>
        <pc:picChg chg="del">
          <ac:chgData name="Wei Ruan" userId="5a64e26d67c86410" providerId="LiveId" clId="{5A34D0A7-B102-450C-8FC8-68495D1A021C}" dt="2023-03-28T04:54:55.599" v="468" actId="478"/>
          <ac:picMkLst>
            <pc:docMk/>
            <pc:sldMk cId="874871705" sldId="263"/>
            <ac:picMk id="18" creationId="{80337664-6435-5472-3521-B6BFB791C3D2}"/>
          </ac:picMkLst>
        </pc:picChg>
        <pc:picChg chg="del">
          <ac:chgData name="Wei Ruan" userId="5a64e26d67c86410" providerId="LiveId" clId="{5A34D0A7-B102-450C-8FC8-68495D1A021C}" dt="2023-03-28T04:54:54.855" v="467" actId="478"/>
          <ac:picMkLst>
            <pc:docMk/>
            <pc:sldMk cId="874871705" sldId="263"/>
            <ac:picMk id="20" creationId="{7A52B4FA-FE79-6B47-24A9-6E2AD97379E2}"/>
          </ac:picMkLst>
        </pc:picChg>
        <pc:picChg chg="del">
          <ac:chgData name="Wei Ruan" userId="5a64e26d67c86410" providerId="LiveId" clId="{5A34D0A7-B102-450C-8FC8-68495D1A021C}" dt="2023-03-28T04:54:57.359" v="471" actId="478"/>
          <ac:picMkLst>
            <pc:docMk/>
            <pc:sldMk cId="874871705" sldId="263"/>
            <ac:picMk id="22" creationId="{C1177822-5C74-755F-BE86-99E23795C1A7}"/>
          </ac:picMkLst>
        </pc:picChg>
      </pc:sldChg>
      <pc:sldChg chg="addSp delSp modSp add mod">
        <pc:chgData name="Wei Ruan" userId="5a64e26d67c86410" providerId="LiveId" clId="{5A34D0A7-B102-450C-8FC8-68495D1A021C}" dt="2023-03-28T05:33:11.313" v="1201" actId="20577"/>
        <pc:sldMkLst>
          <pc:docMk/>
          <pc:sldMk cId="1829173546" sldId="264"/>
        </pc:sldMkLst>
        <pc:spChg chg="mod">
          <ac:chgData name="Wei Ruan" userId="5a64e26d67c86410" providerId="LiveId" clId="{5A34D0A7-B102-450C-8FC8-68495D1A021C}" dt="2023-03-28T05:20:19.302" v="724" actId="20577"/>
          <ac:spMkLst>
            <pc:docMk/>
            <pc:sldMk cId="1829173546" sldId="264"/>
            <ac:spMk id="7" creationId="{8F406A16-435E-17CD-4315-EAB2799A8B1D}"/>
          </ac:spMkLst>
        </pc:spChg>
        <pc:spChg chg="add mod">
          <ac:chgData name="Wei Ruan" userId="5a64e26d67c86410" providerId="LiveId" clId="{5A34D0A7-B102-450C-8FC8-68495D1A021C}" dt="2023-03-28T05:33:00.224" v="1200" actId="1076"/>
          <ac:spMkLst>
            <pc:docMk/>
            <pc:sldMk cId="1829173546" sldId="264"/>
            <ac:spMk id="11" creationId="{4876912E-13C6-51AC-A4E2-4F04BCADAEFD}"/>
          </ac:spMkLst>
        </pc:spChg>
        <pc:spChg chg="mod">
          <ac:chgData name="Wei Ruan" userId="5a64e26d67c86410" providerId="LiveId" clId="{5A34D0A7-B102-450C-8FC8-68495D1A021C}" dt="2023-03-28T05:33:11.313" v="1201" actId="20577"/>
          <ac:spMkLst>
            <pc:docMk/>
            <pc:sldMk cId="1829173546" sldId="264"/>
            <ac:spMk id="12" creationId="{EED82561-9C0D-EB72-8B54-4CB081755386}"/>
          </ac:spMkLst>
        </pc:spChg>
        <pc:spChg chg="add del mod">
          <ac:chgData name="Wei Ruan" userId="5a64e26d67c86410" providerId="LiveId" clId="{5A34D0A7-B102-450C-8FC8-68495D1A021C}" dt="2023-03-28T05:25:30.386" v="858"/>
          <ac:spMkLst>
            <pc:docMk/>
            <pc:sldMk cId="1829173546" sldId="264"/>
            <ac:spMk id="13" creationId="{C2829E3E-D628-AFDF-0532-5B8869D2735A}"/>
          </ac:spMkLst>
        </pc:spChg>
        <pc:spChg chg="add mod">
          <ac:chgData name="Wei Ruan" userId="5a64e26d67c86410" providerId="LiveId" clId="{5A34D0A7-B102-450C-8FC8-68495D1A021C}" dt="2023-03-28T05:33:00.224" v="1200" actId="1076"/>
          <ac:spMkLst>
            <pc:docMk/>
            <pc:sldMk cId="1829173546" sldId="264"/>
            <ac:spMk id="14" creationId="{355AC4CF-380B-2731-05B4-35E333AAD10D}"/>
          </ac:spMkLst>
        </pc:spChg>
        <pc:spChg chg="add mod">
          <ac:chgData name="Wei Ruan" userId="5a64e26d67c86410" providerId="LiveId" clId="{5A34D0A7-B102-450C-8FC8-68495D1A021C}" dt="2023-03-28T05:32:49.821" v="1199" actId="6549"/>
          <ac:spMkLst>
            <pc:docMk/>
            <pc:sldMk cId="1829173546" sldId="264"/>
            <ac:spMk id="15" creationId="{9BE0ED00-AC8C-FB0B-42CA-3942D4A3F2C6}"/>
          </ac:spMkLst>
        </pc:spChg>
        <pc:grpChg chg="del">
          <ac:chgData name="Wei Ruan" userId="5a64e26d67c86410" providerId="LiveId" clId="{5A34D0A7-B102-450C-8FC8-68495D1A021C}" dt="2023-03-28T05:06:21.223" v="712" actId="478"/>
          <ac:grpSpMkLst>
            <pc:docMk/>
            <pc:sldMk cId="1829173546" sldId="264"/>
            <ac:grpSpMk id="5" creationId="{0885E0A9-8EB8-7955-531B-3AD8355BE268}"/>
          </ac:grpSpMkLst>
        </pc:grpChg>
        <pc:picChg chg="add del mod">
          <ac:chgData name="Wei Ruan" userId="5a64e26d67c86410" providerId="LiveId" clId="{5A34D0A7-B102-450C-8FC8-68495D1A021C}" dt="2023-03-28T05:23:30.463" v="794" actId="478"/>
          <ac:picMkLst>
            <pc:docMk/>
            <pc:sldMk cId="1829173546" sldId="264"/>
            <ac:picMk id="6" creationId="{634A73FC-F720-658B-D467-E5859153A405}"/>
          </ac:picMkLst>
        </pc:picChg>
        <pc:picChg chg="add del mod">
          <ac:chgData name="Wei Ruan" userId="5a64e26d67c86410" providerId="LiveId" clId="{5A34D0A7-B102-450C-8FC8-68495D1A021C}" dt="2023-03-28T05:22:58.824" v="785" actId="21"/>
          <ac:picMkLst>
            <pc:docMk/>
            <pc:sldMk cId="1829173546" sldId="264"/>
            <ac:picMk id="9" creationId="{67FFBEE7-D5D2-28BB-44DB-93D68C08CA57}"/>
          </ac:picMkLst>
        </pc:picChg>
        <pc:picChg chg="add del mod">
          <ac:chgData name="Wei Ruan" userId="5a64e26d67c86410" providerId="LiveId" clId="{5A34D0A7-B102-450C-8FC8-68495D1A021C}" dt="2023-03-28T05:23:29.448" v="793" actId="478"/>
          <ac:picMkLst>
            <pc:docMk/>
            <pc:sldMk cId="1829173546" sldId="264"/>
            <ac:picMk id="10" creationId="{22067A94-CE12-75AC-5DC1-5AA3B76D5963}"/>
          </ac:picMkLst>
        </pc:picChg>
        <pc:picChg chg="add mod">
          <ac:chgData name="Wei Ruan" userId="5a64e26d67c86410" providerId="LiveId" clId="{5A34D0A7-B102-450C-8FC8-68495D1A021C}" dt="2023-03-28T05:30:02.162" v="1068" actId="1076"/>
          <ac:picMkLst>
            <pc:docMk/>
            <pc:sldMk cId="1829173546" sldId="264"/>
            <ac:picMk id="1026" creationId="{8A044E1E-7B70-CB9F-78A4-F77D9D9CD217}"/>
          </ac:picMkLst>
        </pc:picChg>
        <pc:picChg chg="add mod">
          <ac:chgData name="Wei Ruan" userId="5a64e26d67c86410" providerId="LiveId" clId="{5A34D0A7-B102-450C-8FC8-68495D1A021C}" dt="2023-03-28T05:33:00.224" v="1200" actId="1076"/>
          <ac:picMkLst>
            <pc:docMk/>
            <pc:sldMk cId="1829173546" sldId="264"/>
            <ac:picMk id="1028" creationId="{BB14A569-B3CA-9C8F-0723-0BF532D13525}"/>
          </ac:picMkLst>
        </pc:picChg>
        <pc:picChg chg="add del mod">
          <ac:chgData name="Wei Ruan" userId="5a64e26d67c86410" providerId="LiveId" clId="{5A34D0A7-B102-450C-8FC8-68495D1A021C}" dt="2023-03-28T05:23:22.326" v="792" actId="478"/>
          <ac:picMkLst>
            <pc:docMk/>
            <pc:sldMk cId="1829173546" sldId="264"/>
            <ac:picMk id="1030" creationId="{1558BC53-3B31-8B9E-33DD-1961702AED8F}"/>
          </ac:picMkLst>
        </pc:picChg>
        <pc:picChg chg="add mod">
          <ac:chgData name="Wei Ruan" userId="5a64e26d67c86410" providerId="LiveId" clId="{5A34D0A7-B102-450C-8FC8-68495D1A021C}" dt="2023-03-28T05:33:00.224" v="1200" actId="1076"/>
          <ac:picMkLst>
            <pc:docMk/>
            <pc:sldMk cId="1829173546" sldId="264"/>
            <ac:picMk id="1032" creationId="{B7CFEE1D-104A-B22F-0BCD-87054B84E327}"/>
          </ac:picMkLst>
        </pc:picChg>
        <pc:picChg chg="add mod">
          <ac:chgData name="Wei Ruan" userId="5a64e26d67c86410" providerId="LiveId" clId="{5A34D0A7-B102-450C-8FC8-68495D1A021C}" dt="2023-03-28T05:30:01.057" v="1067" actId="1076"/>
          <ac:picMkLst>
            <pc:docMk/>
            <pc:sldMk cId="1829173546" sldId="264"/>
            <ac:picMk id="1034" creationId="{8E322D5C-AA72-7707-09FC-575D1675EA4A}"/>
          </ac:picMkLst>
        </pc:picChg>
      </pc:sldChg>
      <pc:sldChg chg="addSp delSp modSp add mod">
        <pc:chgData name="Wei Ruan" userId="5a64e26d67c86410" providerId="LiveId" clId="{5A34D0A7-B102-450C-8FC8-68495D1A021C}" dt="2023-03-28T05:42:18.335" v="1519" actId="5793"/>
        <pc:sldMkLst>
          <pc:docMk/>
          <pc:sldMk cId="2266965533" sldId="265"/>
        </pc:sldMkLst>
        <pc:spChg chg="add mod">
          <ac:chgData name="Wei Ruan" userId="5a64e26d67c86410" providerId="LiveId" clId="{5A34D0A7-B102-450C-8FC8-68495D1A021C}" dt="2023-03-28T05:35:03.649" v="1279" actId="1076"/>
          <ac:spMkLst>
            <pc:docMk/>
            <pc:sldMk cId="2266965533" sldId="265"/>
            <ac:spMk id="2" creationId="{8BC8D30F-9BEF-E7C7-148D-52CC1E3E6FEC}"/>
          </ac:spMkLst>
        </pc:spChg>
        <pc:spChg chg="add del mod">
          <ac:chgData name="Wei Ruan" userId="5a64e26d67c86410" providerId="LiveId" clId="{5A34D0A7-B102-450C-8FC8-68495D1A021C}" dt="2023-03-28T05:41:28.718" v="1467"/>
          <ac:spMkLst>
            <pc:docMk/>
            <pc:sldMk cId="2266965533" sldId="265"/>
            <ac:spMk id="3" creationId="{2DBCF80C-9D70-682E-90CC-2EAAACCD5C7B}"/>
          </ac:spMkLst>
        </pc:spChg>
        <pc:spChg chg="mod">
          <ac:chgData name="Wei Ruan" userId="5a64e26d67c86410" providerId="LiveId" clId="{5A34D0A7-B102-450C-8FC8-68495D1A021C}" dt="2023-03-28T05:34:27.465" v="1250" actId="1076"/>
          <ac:spMkLst>
            <pc:docMk/>
            <pc:sldMk cId="2266965533" sldId="265"/>
            <ac:spMk id="11" creationId="{4876912E-13C6-51AC-A4E2-4F04BCADAEFD}"/>
          </ac:spMkLst>
        </pc:spChg>
        <pc:spChg chg="mod">
          <ac:chgData name="Wei Ruan" userId="5a64e26d67c86410" providerId="LiveId" clId="{5A34D0A7-B102-450C-8FC8-68495D1A021C}" dt="2023-03-28T05:42:18.335" v="1519" actId="5793"/>
          <ac:spMkLst>
            <pc:docMk/>
            <pc:sldMk cId="2266965533" sldId="265"/>
            <ac:spMk id="12" creationId="{EED82561-9C0D-EB72-8B54-4CB081755386}"/>
          </ac:spMkLst>
        </pc:spChg>
        <pc:spChg chg="del">
          <ac:chgData name="Wei Ruan" userId="5a64e26d67c86410" providerId="LiveId" clId="{5A34D0A7-B102-450C-8FC8-68495D1A021C}" dt="2023-03-28T05:33:30.271" v="1209" actId="478"/>
          <ac:spMkLst>
            <pc:docMk/>
            <pc:sldMk cId="2266965533" sldId="265"/>
            <ac:spMk id="14" creationId="{355AC4CF-380B-2731-05B4-35E333AAD10D}"/>
          </ac:spMkLst>
        </pc:spChg>
        <pc:spChg chg="del mod">
          <ac:chgData name="Wei Ruan" userId="5a64e26d67c86410" providerId="LiveId" clId="{5A34D0A7-B102-450C-8FC8-68495D1A021C}" dt="2023-03-28T05:33:28.223" v="1208" actId="478"/>
          <ac:spMkLst>
            <pc:docMk/>
            <pc:sldMk cId="2266965533" sldId="265"/>
            <ac:spMk id="15" creationId="{9BE0ED00-AC8C-FB0B-42CA-3942D4A3F2C6}"/>
          </ac:spMkLst>
        </pc:spChg>
        <pc:picChg chg="del">
          <ac:chgData name="Wei Ruan" userId="5a64e26d67c86410" providerId="LiveId" clId="{5A34D0A7-B102-450C-8FC8-68495D1A021C}" dt="2023-03-28T05:33:25.294" v="1204" actId="478"/>
          <ac:picMkLst>
            <pc:docMk/>
            <pc:sldMk cId="2266965533" sldId="265"/>
            <ac:picMk id="1026" creationId="{8A044E1E-7B70-CB9F-78A4-F77D9D9CD217}"/>
          </ac:picMkLst>
        </pc:picChg>
        <pc:picChg chg="del">
          <ac:chgData name="Wei Ruan" userId="5a64e26d67c86410" providerId="LiveId" clId="{5A34D0A7-B102-450C-8FC8-68495D1A021C}" dt="2023-03-28T05:33:24.631" v="1203" actId="478"/>
          <ac:picMkLst>
            <pc:docMk/>
            <pc:sldMk cId="2266965533" sldId="265"/>
            <ac:picMk id="1028" creationId="{BB14A569-B3CA-9C8F-0723-0BF532D13525}"/>
          </ac:picMkLst>
        </pc:picChg>
        <pc:picChg chg="del">
          <ac:chgData name="Wei Ruan" userId="5a64e26d67c86410" providerId="LiveId" clId="{5A34D0A7-B102-450C-8FC8-68495D1A021C}" dt="2023-03-28T05:33:26.448" v="1206" actId="478"/>
          <ac:picMkLst>
            <pc:docMk/>
            <pc:sldMk cId="2266965533" sldId="265"/>
            <ac:picMk id="1032" creationId="{B7CFEE1D-104A-B22F-0BCD-87054B84E327}"/>
          </ac:picMkLst>
        </pc:picChg>
        <pc:picChg chg="del">
          <ac:chgData name="Wei Ruan" userId="5a64e26d67c86410" providerId="LiveId" clId="{5A34D0A7-B102-450C-8FC8-68495D1A021C}" dt="2023-03-28T05:33:25.815" v="1205" actId="478"/>
          <ac:picMkLst>
            <pc:docMk/>
            <pc:sldMk cId="2266965533" sldId="265"/>
            <ac:picMk id="1034" creationId="{8E322D5C-AA72-7707-09FC-575D1675EA4A}"/>
          </ac:picMkLst>
        </pc:picChg>
        <pc:picChg chg="add mod">
          <ac:chgData name="Wei Ruan" userId="5a64e26d67c86410" providerId="LiveId" clId="{5A34D0A7-B102-450C-8FC8-68495D1A021C}" dt="2023-03-28T05:34:25.352" v="1249" actId="14100"/>
          <ac:picMkLst>
            <pc:docMk/>
            <pc:sldMk cId="2266965533" sldId="265"/>
            <ac:picMk id="2050" creationId="{AA07A9FF-0778-2181-C73F-42BE71199F22}"/>
          </ac:picMkLst>
        </pc:picChg>
        <pc:picChg chg="add mod">
          <ac:chgData name="Wei Ruan" userId="5a64e26d67c86410" providerId="LiveId" clId="{5A34D0A7-B102-450C-8FC8-68495D1A021C}" dt="2023-03-28T05:34:30.209" v="1252" actId="1076"/>
          <ac:picMkLst>
            <pc:docMk/>
            <pc:sldMk cId="2266965533" sldId="265"/>
            <ac:picMk id="2052" creationId="{6266DE78-DB11-E7DD-8CE2-DEE7F1C9C01C}"/>
          </ac:picMkLst>
        </pc:picChg>
      </pc:sldChg>
      <pc:sldChg chg="delSp modSp add mod">
        <pc:chgData name="Wei Ruan" userId="5a64e26d67c86410" providerId="LiveId" clId="{5A34D0A7-B102-450C-8FC8-68495D1A021C}" dt="2023-03-28T05:45:49.025" v="1611" actId="478"/>
        <pc:sldMkLst>
          <pc:docMk/>
          <pc:sldMk cId="3171695063" sldId="266"/>
        </pc:sldMkLst>
        <pc:spChg chg="del">
          <ac:chgData name="Wei Ruan" userId="5a64e26d67c86410" providerId="LiveId" clId="{5A34D0A7-B102-450C-8FC8-68495D1A021C}" dt="2023-03-28T05:45:47.344" v="1610" actId="478"/>
          <ac:spMkLst>
            <pc:docMk/>
            <pc:sldMk cId="3171695063" sldId="266"/>
            <ac:spMk id="2" creationId="{8BC8D30F-9BEF-E7C7-148D-52CC1E3E6FEC}"/>
          </ac:spMkLst>
        </pc:spChg>
        <pc:spChg chg="mod">
          <ac:chgData name="Wei Ruan" userId="5a64e26d67c86410" providerId="LiveId" clId="{5A34D0A7-B102-450C-8FC8-68495D1A021C}" dt="2023-03-28T05:43:34" v="1542" actId="6549"/>
          <ac:spMkLst>
            <pc:docMk/>
            <pc:sldMk cId="3171695063" sldId="266"/>
            <ac:spMk id="7" creationId="{8F406A16-435E-17CD-4315-EAB2799A8B1D}"/>
          </ac:spMkLst>
        </pc:spChg>
        <pc:spChg chg="del">
          <ac:chgData name="Wei Ruan" userId="5a64e26d67c86410" providerId="LiveId" clId="{5A34D0A7-B102-450C-8FC8-68495D1A021C}" dt="2023-03-28T05:45:49.025" v="1611" actId="478"/>
          <ac:spMkLst>
            <pc:docMk/>
            <pc:sldMk cId="3171695063" sldId="266"/>
            <ac:spMk id="11" creationId="{4876912E-13C6-51AC-A4E2-4F04BCADAEFD}"/>
          </ac:spMkLst>
        </pc:spChg>
        <pc:spChg chg="mod">
          <ac:chgData name="Wei Ruan" userId="5a64e26d67c86410" providerId="LiveId" clId="{5A34D0A7-B102-450C-8FC8-68495D1A021C}" dt="2023-03-28T05:45:40.437" v="1609"/>
          <ac:spMkLst>
            <pc:docMk/>
            <pc:sldMk cId="3171695063" sldId="266"/>
            <ac:spMk id="12" creationId="{EED82561-9C0D-EB72-8B54-4CB081755386}"/>
          </ac:spMkLst>
        </pc:spChg>
        <pc:picChg chg="del">
          <ac:chgData name="Wei Ruan" userId="5a64e26d67c86410" providerId="LiveId" clId="{5A34D0A7-B102-450C-8FC8-68495D1A021C}" dt="2023-03-28T05:43:19.488" v="1522" actId="478"/>
          <ac:picMkLst>
            <pc:docMk/>
            <pc:sldMk cId="3171695063" sldId="266"/>
            <ac:picMk id="2050" creationId="{AA07A9FF-0778-2181-C73F-42BE71199F22}"/>
          </ac:picMkLst>
        </pc:picChg>
        <pc:picChg chg="del">
          <ac:chgData name="Wei Ruan" userId="5a64e26d67c86410" providerId="LiveId" clId="{5A34D0A7-B102-450C-8FC8-68495D1A021C}" dt="2023-03-28T05:43:18.783" v="1521" actId="478"/>
          <ac:picMkLst>
            <pc:docMk/>
            <pc:sldMk cId="3171695063" sldId="266"/>
            <ac:picMk id="2052" creationId="{6266DE78-DB11-E7DD-8CE2-DEE7F1C9C01C}"/>
          </ac:picMkLst>
        </pc:picChg>
      </pc:sldChg>
      <pc:sldChg chg="addSp modSp add mod">
        <pc:chgData name="Wei Ruan" userId="5a64e26d67c86410" providerId="LiveId" clId="{5A34D0A7-B102-450C-8FC8-68495D1A021C}" dt="2023-03-28T06:04:57.098" v="1976" actId="14100"/>
        <pc:sldMkLst>
          <pc:docMk/>
          <pc:sldMk cId="1097058868" sldId="267"/>
        </pc:sldMkLst>
        <pc:spChg chg="add mod">
          <ac:chgData name="Wei Ruan" userId="5a64e26d67c86410" providerId="LiveId" clId="{5A34D0A7-B102-450C-8FC8-68495D1A021C}" dt="2023-03-28T06:03:59.562" v="1944" actId="1076"/>
          <ac:spMkLst>
            <pc:docMk/>
            <pc:sldMk cId="1097058868" sldId="267"/>
            <ac:spMk id="2" creationId="{0870142F-94FB-7707-DC1A-19210C6C5E5C}"/>
          </ac:spMkLst>
        </pc:spChg>
        <pc:spChg chg="add mod">
          <ac:chgData name="Wei Ruan" userId="5a64e26d67c86410" providerId="LiveId" clId="{5A34D0A7-B102-450C-8FC8-68495D1A021C}" dt="2023-03-28T06:04:30.096" v="1971" actId="6549"/>
          <ac:spMkLst>
            <pc:docMk/>
            <pc:sldMk cId="1097058868" sldId="267"/>
            <ac:spMk id="3" creationId="{FA923DBC-DD5A-3251-0EED-CFA03944E5F9}"/>
          </ac:spMkLst>
        </pc:spChg>
        <pc:spChg chg="mod">
          <ac:chgData name="Wei Ruan" userId="5a64e26d67c86410" providerId="LiveId" clId="{5A34D0A7-B102-450C-8FC8-68495D1A021C}" dt="2023-03-28T05:46:15.793" v="1620" actId="20577"/>
          <ac:spMkLst>
            <pc:docMk/>
            <pc:sldMk cId="1097058868" sldId="267"/>
            <ac:spMk id="7" creationId="{8F406A16-435E-17CD-4315-EAB2799A8B1D}"/>
          </ac:spMkLst>
        </pc:spChg>
        <pc:spChg chg="mod">
          <ac:chgData name="Wei Ruan" userId="5a64e26d67c86410" providerId="LiveId" clId="{5A34D0A7-B102-450C-8FC8-68495D1A021C}" dt="2023-03-28T06:04:57.098" v="1976" actId="14100"/>
          <ac:spMkLst>
            <pc:docMk/>
            <pc:sldMk cId="1097058868" sldId="267"/>
            <ac:spMk id="12" creationId="{EED82561-9C0D-EB72-8B54-4CB081755386}"/>
          </ac:spMkLst>
        </pc:spChg>
        <pc:picChg chg="add mod">
          <ac:chgData name="Wei Ruan" userId="5a64e26d67c86410" providerId="LiveId" clId="{5A34D0A7-B102-450C-8FC8-68495D1A021C}" dt="2023-03-28T06:02:47.275" v="1928" actId="1076"/>
          <ac:picMkLst>
            <pc:docMk/>
            <pc:sldMk cId="1097058868" sldId="267"/>
            <ac:picMk id="3074" creationId="{5B1A4345-47E5-C2B9-E6DD-CCCC9C6E83D2}"/>
          </ac:picMkLst>
        </pc:picChg>
        <pc:picChg chg="add mod">
          <ac:chgData name="Wei Ruan" userId="5a64e26d67c86410" providerId="LiveId" clId="{5A34D0A7-B102-450C-8FC8-68495D1A021C}" dt="2023-03-28T06:04:50.538" v="1975" actId="1076"/>
          <ac:picMkLst>
            <pc:docMk/>
            <pc:sldMk cId="1097058868" sldId="267"/>
            <ac:picMk id="3076" creationId="{61A478FE-4B36-64AD-CA53-57A95F23509B}"/>
          </ac:picMkLst>
        </pc:picChg>
        <pc:picChg chg="add mod">
          <ac:chgData name="Wei Ruan" userId="5a64e26d67c86410" providerId="LiveId" clId="{5A34D0A7-B102-450C-8FC8-68495D1A021C}" dt="2023-03-28T06:04:44.569" v="1973" actId="1076"/>
          <ac:picMkLst>
            <pc:docMk/>
            <pc:sldMk cId="1097058868" sldId="267"/>
            <ac:picMk id="3078" creationId="{6112A2F5-7624-BB26-ABF8-1DA622A073A6}"/>
          </ac:picMkLst>
        </pc:picChg>
      </pc:sldChg>
      <pc:sldChg chg="addSp delSp modSp add mod">
        <pc:chgData name="Wei Ruan" userId="5a64e26d67c86410" providerId="LiveId" clId="{5A34D0A7-B102-450C-8FC8-68495D1A021C}" dt="2023-03-28T06:23:40.907" v="2652" actId="14100"/>
        <pc:sldMkLst>
          <pc:docMk/>
          <pc:sldMk cId="2872790441" sldId="268"/>
        </pc:sldMkLst>
        <pc:spChg chg="mod">
          <ac:chgData name="Wei Ruan" userId="5a64e26d67c86410" providerId="LiveId" clId="{5A34D0A7-B102-450C-8FC8-68495D1A021C}" dt="2023-03-28T06:23:40.907" v="2652" actId="14100"/>
          <ac:spMkLst>
            <pc:docMk/>
            <pc:sldMk cId="2872790441" sldId="268"/>
            <ac:spMk id="2" creationId="{0870142F-94FB-7707-DC1A-19210C6C5E5C}"/>
          </ac:spMkLst>
        </pc:spChg>
        <pc:spChg chg="mod">
          <ac:chgData name="Wei Ruan" userId="5a64e26d67c86410" providerId="LiveId" clId="{5A34D0A7-B102-450C-8FC8-68495D1A021C}" dt="2023-03-28T05:58:53.872" v="1816" actId="20577"/>
          <ac:spMkLst>
            <pc:docMk/>
            <pc:sldMk cId="2872790441" sldId="268"/>
            <ac:spMk id="7" creationId="{8F406A16-435E-17CD-4315-EAB2799A8B1D}"/>
          </ac:spMkLst>
        </pc:spChg>
        <pc:spChg chg="mod">
          <ac:chgData name="Wei Ruan" userId="5a64e26d67c86410" providerId="LiveId" clId="{5A34D0A7-B102-450C-8FC8-68495D1A021C}" dt="2023-03-28T06:02:04.031" v="1925" actId="20577"/>
          <ac:spMkLst>
            <pc:docMk/>
            <pc:sldMk cId="2872790441" sldId="268"/>
            <ac:spMk id="12" creationId="{EED82561-9C0D-EB72-8B54-4CB081755386}"/>
          </ac:spMkLst>
        </pc:spChg>
        <pc:picChg chg="del">
          <ac:chgData name="Wei Ruan" userId="5a64e26d67c86410" providerId="LiveId" clId="{5A34D0A7-B102-450C-8FC8-68495D1A021C}" dt="2023-03-28T05:48:44.079" v="1701" actId="478"/>
          <ac:picMkLst>
            <pc:docMk/>
            <pc:sldMk cId="2872790441" sldId="268"/>
            <ac:picMk id="3074" creationId="{5B1A4345-47E5-C2B9-E6DD-CCCC9C6E83D2}"/>
          </ac:picMkLst>
        </pc:picChg>
        <pc:picChg chg="add mod">
          <ac:chgData name="Wei Ruan" userId="5a64e26d67c86410" providerId="LiveId" clId="{5A34D0A7-B102-450C-8FC8-68495D1A021C}" dt="2023-03-28T06:00:28.522" v="1867" actId="1076"/>
          <ac:picMkLst>
            <pc:docMk/>
            <pc:sldMk cId="2872790441" sldId="268"/>
            <ac:picMk id="6146" creationId="{582C8B19-C754-89AA-AAC5-F25D07764D31}"/>
          </ac:picMkLst>
        </pc:picChg>
        <pc:picChg chg="add mod">
          <ac:chgData name="Wei Ruan" userId="5a64e26d67c86410" providerId="LiveId" clId="{5A34D0A7-B102-450C-8FC8-68495D1A021C}" dt="2023-03-28T06:00:31.258" v="1869" actId="1076"/>
          <ac:picMkLst>
            <pc:docMk/>
            <pc:sldMk cId="2872790441" sldId="268"/>
            <ac:picMk id="6148" creationId="{538EC56B-3765-FA21-F34A-2E974EA7CFF1}"/>
          </ac:picMkLst>
        </pc:picChg>
      </pc:sldChg>
      <pc:sldChg chg="addSp delSp modSp add mod modNotesTx">
        <pc:chgData name="Wei Ruan" userId="5a64e26d67c86410" providerId="LiveId" clId="{5A34D0A7-B102-450C-8FC8-68495D1A021C}" dt="2023-03-28T06:24:22.919" v="2655" actId="20577"/>
        <pc:sldMkLst>
          <pc:docMk/>
          <pc:sldMk cId="1757007337" sldId="269"/>
        </pc:sldMkLst>
        <pc:spChg chg="del">
          <ac:chgData name="Wei Ruan" userId="5a64e26d67c86410" providerId="LiveId" clId="{5A34D0A7-B102-450C-8FC8-68495D1A021C}" dt="2023-03-28T06:23:26.951" v="2645" actId="478"/>
          <ac:spMkLst>
            <pc:docMk/>
            <pc:sldMk cId="1757007337" sldId="269"/>
            <ac:spMk id="2" creationId="{0870142F-94FB-7707-DC1A-19210C6C5E5C}"/>
          </ac:spMkLst>
        </pc:spChg>
        <pc:spChg chg="add del mod">
          <ac:chgData name="Wei Ruan" userId="5a64e26d67c86410" providerId="LiveId" clId="{5A34D0A7-B102-450C-8FC8-68495D1A021C}" dt="2023-03-28T06:10:39.347" v="2167" actId="478"/>
          <ac:spMkLst>
            <pc:docMk/>
            <pc:sldMk cId="1757007337" sldId="269"/>
            <ac:spMk id="3" creationId="{3369D629-FDB5-CDC1-5873-55285B1B6EBD}"/>
          </ac:spMkLst>
        </pc:spChg>
        <pc:spChg chg="mod">
          <ac:chgData name="Wei Ruan" userId="5a64e26d67c86410" providerId="LiveId" clId="{5A34D0A7-B102-450C-8FC8-68495D1A021C}" dt="2023-03-28T06:05:33.963" v="1983" actId="6549"/>
          <ac:spMkLst>
            <pc:docMk/>
            <pc:sldMk cId="1757007337" sldId="269"/>
            <ac:spMk id="7" creationId="{8F406A16-435E-17CD-4315-EAB2799A8B1D}"/>
          </ac:spMkLst>
        </pc:spChg>
        <pc:spChg chg="mod">
          <ac:chgData name="Wei Ruan" userId="5a64e26d67c86410" providerId="LiveId" clId="{5A34D0A7-B102-450C-8FC8-68495D1A021C}" dt="2023-03-28T06:24:22.919" v="2655" actId="20577"/>
          <ac:spMkLst>
            <pc:docMk/>
            <pc:sldMk cId="1757007337" sldId="269"/>
            <ac:spMk id="12" creationId="{EED82561-9C0D-EB72-8B54-4CB081755386}"/>
          </ac:spMkLst>
        </pc:spChg>
        <pc:picChg chg="del">
          <ac:chgData name="Wei Ruan" userId="5a64e26d67c86410" providerId="LiveId" clId="{5A34D0A7-B102-450C-8FC8-68495D1A021C}" dt="2023-03-28T06:05:15.960" v="1979" actId="478"/>
          <ac:picMkLst>
            <pc:docMk/>
            <pc:sldMk cId="1757007337" sldId="269"/>
            <ac:picMk id="6146" creationId="{582C8B19-C754-89AA-AAC5-F25D07764D31}"/>
          </ac:picMkLst>
        </pc:picChg>
        <pc:picChg chg="del">
          <ac:chgData name="Wei Ruan" userId="5a64e26d67c86410" providerId="LiveId" clId="{5A34D0A7-B102-450C-8FC8-68495D1A021C}" dt="2023-03-28T06:05:15.415" v="1978" actId="478"/>
          <ac:picMkLst>
            <pc:docMk/>
            <pc:sldMk cId="1757007337" sldId="269"/>
            <ac:picMk id="6148" creationId="{538EC56B-3765-FA21-F34A-2E974EA7CFF1}"/>
          </ac:picMkLst>
        </pc:picChg>
      </pc:sldChg>
      <pc:sldChg chg="add del">
        <pc:chgData name="Wei Ruan" userId="5a64e26d67c86410" providerId="LiveId" clId="{5A34D0A7-B102-450C-8FC8-68495D1A021C}" dt="2023-03-28T05:48:49.320" v="1703"/>
        <pc:sldMkLst>
          <pc:docMk/>
          <pc:sldMk cId="2911427701" sldId="269"/>
        </pc:sldMkLst>
      </pc:sldChg>
      <pc:sldChg chg="addSp delSp modSp add mod modNotesTx">
        <pc:chgData name="Wei Ruan" userId="5a64e26d67c86410" providerId="LiveId" clId="{5A34D0A7-B102-450C-8FC8-68495D1A021C}" dt="2023-03-28T06:20:41.745" v="2606"/>
        <pc:sldMkLst>
          <pc:docMk/>
          <pc:sldMk cId="2279910228" sldId="270"/>
        </pc:sldMkLst>
        <pc:spChg chg="add mod">
          <ac:chgData name="Wei Ruan" userId="5a64e26d67c86410" providerId="LiveId" clId="{5A34D0A7-B102-450C-8FC8-68495D1A021C}" dt="2023-03-28T06:20:41.745" v="2606"/>
          <ac:spMkLst>
            <pc:docMk/>
            <pc:sldMk cId="2279910228" sldId="270"/>
            <ac:spMk id="3" creationId="{D79484A8-E4B9-B6AC-168A-2F154CA923F6}"/>
          </ac:spMkLst>
        </pc:spChg>
        <pc:spChg chg="add del mod">
          <ac:chgData name="Wei Ruan" userId="5a64e26d67c86410" providerId="LiveId" clId="{5A34D0A7-B102-450C-8FC8-68495D1A021C}" dt="2023-03-28T06:19:16.224" v="2535" actId="478"/>
          <ac:spMkLst>
            <pc:docMk/>
            <pc:sldMk cId="2279910228" sldId="270"/>
            <ac:spMk id="5" creationId="{840E899E-C45E-BB45-A300-1F8A08CD50C0}"/>
          </ac:spMkLst>
        </pc:spChg>
        <pc:spChg chg="mod">
          <ac:chgData name="Wei Ruan" userId="5a64e26d67c86410" providerId="LiveId" clId="{5A34D0A7-B102-450C-8FC8-68495D1A021C}" dt="2023-03-28T06:11:29.192" v="2181" actId="20577"/>
          <ac:spMkLst>
            <pc:docMk/>
            <pc:sldMk cId="2279910228" sldId="270"/>
            <ac:spMk id="7" creationId="{8F406A16-435E-17CD-4315-EAB2799A8B1D}"/>
          </ac:spMkLst>
        </pc:spChg>
        <pc:spChg chg="del mod">
          <ac:chgData name="Wei Ruan" userId="5a64e26d67c86410" providerId="LiveId" clId="{5A34D0A7-B102-450C-8FC8-68495D1A021C}" dt="2023-03-28T06:19:06.338" v="2533" actId="478"/>
          <ac:spMkLst>
            <pc:docMk/>
            <pc:sldMk cId="2279910228" sldId="270"/>
            <ac:spMk id="12" creationId="{EED82561-9C0D-EB72-8B54-4CB08175538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90A84D-C036-4135-A24B-A5E43CE26BF1}"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C1674E-08C0-41DC-9F0A-DB5144B286A0}" type="slidenum">
              <a:rPr lang="en-US" smtClean="0"/>
              <a:t>‹#›</a:t>
            </a:fld>
            <a:endParaRPr lang="en-US"/>
          </a:p>
        </p:txBody>
      </p:sp>
    </p:spTree>
    <p:extLst>
      <p:ext uri="{BB962C8B-B14F-4D97-AF65-F5344CB8AC3E}">
        <p14:creationId xmlns:p14="http://schemas.microsoft.com/office/powerpoint/2010/main" val="3180993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rPr>
              <a:t>The energy consumption in the building sector accounts for approximately 20-40% of the total energy consumption, and heating, ventilation, and air conditioning (HVAC) systems consume approximately 50-60% of the total energy consumed by the buildings.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rPr>
              <a:t>This project will develop a data-driven AFDD scheme for air handling units (AHUs) with the precision of over 80% to detect common faults of HVAC, which will detect faults early that could be repaired to save energy, improve the reliability and thermal comfort of buildings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2</a:t>
            </a:fld>
            <a:endParaRPr lang="en-US"/>
          </a:p>
        </p:txBody>
      </p:sp>
    </p:spTree>
    <p:extLst>
      <p:ext uri="{BB962C8B-B14F-4D97-AF65-F5344CB8AC3E}">
        <p14:creationId xmlns:p14="http://schemas.microsoft.com/office/powerpoint/2010/main" val="377241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13</a:t>
            </a:fld>
            <a:endParaRPr lang="en-US"/>
          </a:p>
        </p:txBody>
      </p:sp>
    </p:spTree>
    <p:extLst>
      <p:ext uri="{BB962C8B-B14F-4D97-AF65-F5344CB8AC3E}">
        <p14:creationId xmlns:p14="http://schemas.microsoft.com/office/powerpoint/2010/main" val="3080207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14</a:t>
            </a:fld>
            <a:endParaRPr lang="en-US"/>
          </a:p>
        </p:txBody>
      </p:sp>
    </p:spTree>
    <p:extLst>
      <p:ext uri="{BB962C8B-B14F-4D97-AF65-F5344CB8AC3E}">
        <p14:creationId xmlns:p14="http://schemas.microsoft.com/office/powerpoint/2010/main" val="2488466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1F2328"/>
                </a:solidFill>
                <a:latin typeface="Segoe UI" panose="020B0502040204020203" pitchFamily="34" charset="0"/>
              </a:rPr>
              <a:t>From Table 1 below, we know all cases have the F1 Score within the range of (0.97, 0.99) and the accuracy between 96.6% - 98.3% for this classification problem. The architecture network are three </a:t>
            </a:r>
            <a:r>
              <a:rPr lang="en-US" sz="1800" b="0" i="0" u="none" strike="noStrike" baseline="0" dirty="0" err="1">
                <a:solidFill>
                  <a:srgbClr val="1F2328"/>
                </a:solidFill>
                <a:latin typeface="Segoe UI" panose="020B0502040204020203" pitchFamily="34" charset="0"/>
              </a:rPr>
              <a:t>ortwo</a:t>
            </a:r>
            <a:r>
              <a:rPr lang="en-US" sz="1800" b="0" i="0" u="none" strike="noStrike" baseline="0" dirty="0">
                <a:solidFill>
                  <a:srgbClr val="1F2328"/>
                </a:solidFill>
                <a:latin typeface="Segoe UI" panose="020B0502040204020203" pitchFamily="34" charset="0"/>
              </a:rPr>
              <a:t> hidden layers, which have slight impacts on the F1 score (accuracy) and computing time. It seems that three layers will help the F1 score slightly. The augmented dataset (obtained by permutating </a:t>
            </a:r>
            <a:r>
              <a:rPr lang="en-US" sz="1800" b="0" i="0" u="none" strike="noStrike" baseline="0" dirty="0" err="1">
                <a:solidFill>
                  <a:srgbClr val="1F2328"/>
                </a:solidFill>
                <a:latin typeface="Segoe UI" panose="020B0502040204020203" pitchFamily="34" charset="0"/>
              </a:rPr>
              <a:t>theoriginal</a:t>
            </a:r>
            <a:r>
              <a:rPr lang="en-US" sz="1800" b="0" i="0" u="none" strike="noStrike" baseline="0" dirty="0">
                <a:solidFill>
                  <a:srgbClr val="1F2328"/>
                </a:solidFill>
                <a:latin typeface="Segoe UI" panose="020B0502040204020203" pitchFamily="34" charset="0"/>
              </a:rPr>
              <a:t> data) also increases the F1 score and the accuracy slightly. But, the augmented data consume about 6 times of computing time than the original dataset, which is proportional to the size </a:t>
            </a:r>
            <a:r>
              <a:rPr lang="en-US" sz="1800" b="0" i="0" u="none" strike="noStrike" baseline="0" dirty="0" err="1">
                <a:solidFill>
                  <a:srgbClr val="1F2328"/>
                </a:solidFill>
                <a:latin typeface="Segoe UI" panose="020B0502040204020203" pitchFamily="34" charset="0"/>
              </a:rPr>
              <a:t>ofdatasets</a:t>
            </a:r>
            <a:r>
              <a:rPr lang="en-US" sz="1800" b="0" i="0" u="none" strike="noStrike" baseline="0" dirty="0">
                <a:solidFill>
                  <a:srgbClr val="1F2328"/>
                </a:solidFill>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15</a:t>
            </a:fld>
            <a:endParaRPr lang="en-US"/>
          </a:p>
        </p:txBody>
      </p:sp>
    </p:spTree>
    <p:extLst>
      <p:ext uri="{BB962C8B-B14F-4D97-AF65-F5344CB8AC3E}">
        <p14:creationId xmlns:p14="http://schemas.microsoft.com/office/powerpoint/2010/main" val="3775204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rtl="0">
              <a:lnSpc>
                <a:spcPct val="170000"/>
              </a:lnSpc>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16</a:t>
            </a:fld>
            <a:endParaRPr lang="en-US"/>
          </a:p>
        </p:txBody>
      </p:sp>
    </p:spTree>
    <p:extLst>
      <p:ext uri="{BB962C8B-B14F-4D97-AF65-F5344CB8AC3E}">
        <p14:creationId xmlns:p14="http://schemas.microsoft.com/office/powerpoint/2010/main" val="3069883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17</a:t>
            </a:fld>
            <a:endParaRPr lang="en-US"/>
          </a:p>
        </p:txBody>
      </p:sp>
    </p:spTree>
    <p:extLst>
      <p:ext uri="{BB962C8B-B14F-4D97-AF65-F5344CB8AC3E}">
        <p14:creationId xmlns:p14="http://schemas.microsoft.com/office/powerpoint/2010/main" val="555358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1F2328"/>
                </a:solidFill>
                <a:latin typeface="Segoe UI" panose="020B0502040204020203" pitchFamily="34" charset="0"/>
              </a:rPr>
              <a:t>where </a:t>
            </a:r>
            <a:r>
              <a:rPr lang="en-US" sz="1800" b="0" i="0" u="none" strike="noStrike" baseline="0" dirty="0" err="1">
                <a:solidFill>
                  <a:srgbClr val="1F2328"/>
                </a:solidFill>
                <a:latin typeface="Segoe UI" panose="020B0502040204020203" pitchFamily="34" charset="0"/>
              </a:rPr>
              <a:t>γi</a:t>
            </a:r>
            <a:r>
              <a:rPr lang="en-US" sz="1800" b="0" i="0" u="none" strike="noStrike" baseline="0" dirty="0">
                <a:solidFill>
                  <a:srgbClr val="1F2328"/>
                </a:solidFill>
                <a:latin typeface="Segoe UI" panose="020B0502040204020203" pitchFamily="34" charset="0"/>
              </a:rPr>
              <a:t> is proportional to the price elasticity of each node </a:t>
            </a:r>
            <a:r>
              <a:rPr lang="en-US" sz="1800" b="0" i="0" u="none" strike="noStrike" baseline="0" dirty="0" err="1">
                <a:solidFill>
                  <a:srgbClr val="1F2328"/>
                </a:solidFill>
                <a:latin typeface="Segoe UI" panose="020B0502040204020203" pitchFamily="34" charset="0"/>
              </a:rPr>
              <a:t>i</a:t>
            </a:r>
            <a:r>
              <a:rPr lang="en-US" sz="1800" b="0" i="0" u="none" strike="noStrike" baseline="0" dirty="0">
                <a:solidFill>
                  <a:srgbClr val="1F2328"/>
                </a:solidFill>
                <a:latin typeface="Segoe UI" panose="020B0502040204020203" pitchFamily="34" charset="0"/>
              </a:rPr>
              <a:t>, i.e., measures how much a producer or consumer is willing to adapt.</a:t>
            </a:r>
            <a:endParaRPr lang="en-US" sz="1800" b="0" i="0" u="none" strike="noStrike" baseline="0" dirty="0">
              <a:solidFill>
                <a:srgbClr val="000000"/>
              </a:solidFill>
              <a:latin typeface="Segoe UI" panose="020B0502040204020203" pitchFamily="34" charset="0"/>
            </a:endParaRPr>
          </a:p>
          <a:p>
            <a:r>
              <a:rPr lang="en-US" sz="1800" b="0" i="0" u="none" strike="noStrike" baseline="0" dirty="0">
                <a:solidFill>
                  <a:srgbClr val="1F2328"/>
                </a:solidFill>
                <a:latin typeface="Segoe UI" panose="020B0502040204020203" pitchFamily="34" charset="0"/>
              </a:rPr>
              <a:t>In general, such an adaptation will </a:t>
            </a:r>
            <a:r>
              <a:rPr lang="en-US" sz="1800" b="0" i="0" u="none" strike="noStrike" baseline="0" dirty="0" err="1">
                <a:solidFill>
                  <a:srgbClr val="1F2328"/>
                </a:solidFill>
                <a:latin typeface="Segoe UI" panose="020B0502040204020203" pitchFamily="34" charset="0"/>
              </a:rPr>
              <a:t>notbe</a:t>
            </a:r>
            <a:r>
              <a:rPr lang="en-US" sz="1800" b="0" i="0" u="none" strike="noStrike" baseline="0" dirty="0">
                <a:solidFill>
                  <a:srgbClr val="1F2328"/>
                </a:solidFill>
                <a:latin typeface="Segoe UI" panose="020B0502040204020203" pitchFamily="34" charset="0"/>
              </a:rPr>
              <a:t> instantaneous but will be delayed by a certain time τ by a measurement and the following reaction their consumption or production.</a:t>
            </a:r>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5</a:t>
            </a:fld>
            <a:endParaRPr lang="en-US"/>
          </a:p>
        </p:txBody>
      </p:sp>
    </p:spTree>
    <p:extLst>
      <p:ext uri="{BB962C8B-B14F-4D97-AF65-F5344CB8AC3E}">
        <p14:creationId xmlns:p14="http://schemas.microsoft.com/office/powerpoint/2010/main" val="3394370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1" u="none" strike="noStrike" baseline="0" dirty="0">
                <a:solidFill>
                  <a:srgbClr val="1F2328"/>
                </a:solidFill>
                <a:latin typeface="Segoe UI" panose="020B0502040204020203" pitchFamily="34" charset="0"/>
              </a:rPr>
              <a:t>tau1</a:t>
            </a:r>
            <a:r>
              <a:rPr lang="en-US" sz="1800" b="0" i="0" u="none" strike="noStrike" baseline="0" dirty="0">
                <a:solidFill>
                  <a:srgbClr val="1F2328"/>
                </a:solidFill>
                <a:latin typeface="Segoe UI" panose="020B0502040204020203" pitchFamily="34" charset="0"/>
              </a:rPr>
              <a:t>, </a:t>
            </a:r>
            <a:r>
              <a:rPr lang="en-US" sz="1800" b="0" i="1" u="none" strike="noStrike" baseline="0" dirty="0">
                <a:solidFill>
                  <a:srgbClr val="1F2328"/>
                </a:solidFill>
                <a:latin typeface="Segoe UI" panose="020B0502040204020203" pitchFamily="34" charset="0"/>
              </a:rPr>
              <a:t>tau2</a:t>
            </a:r>
            <a:r>
              <a:rPr lang="en-US" sz="1800" b="0" i="0" u="none" strike="noStrike" baseline="0" dirty="0">
                <a:solidFill>
                  <a:srgbClr val="1F2328"/>
                </a:solidFill>
                <a:latin typeface="Segoe UI" panose="020B0502040204020203" pitchFamily="34" charset="0"/>
              </a:rPr>
              <a:t>, </a:t>
            </a:r>
            <a:r>
              <a:rPr lang="en-US" sz="1800" b="0" i="1" u="none" strike="noStrike" baseline="0" dirty="0">
                <a:solidFill>
                  <a:srgbClr val="1F2328"/>
                </a:solidFill>
                <a:latin typeface="Segoe UI" panose="020B0502040204020203" pitchFamily="34" charset="0"/>
              </a:rPr>
              <a:t>tau3 </a:t>
            </a:r>
            <a:r>
              <a:rPr lang="en-US" sz="1800" b="0" i="0" u="none" strike="noStrike" baseline="0" dirty="0">
                <a:solidFill>
                  <a:srgbClr val="1F2328"/>
                </a:solidFill>
                <a:latin typeface="Segoe UI" panose="020B0502040204020203" pitchFamily="34" charset="0"/>
              </a:rPr>
              <a:t>and </a:t>
            </a:r>
            <a:r>
              <a:rPr lang="en-US" sz="1800" b="0" i="1" u="none" strike="noStrike" baseline="0" dirty="0">
                <a:solidFill>
                  <a:srgbClr val="1F2328"/>
                </a:solidFill>
                <a:latin typeface="Segoe UI" panose="020B0502040204020203" pitchFamily="34" charset="0"/>
              </a:rPr>
              <a:t>tau4</a:t>
            </a:r>
            <a:r>
              <a:rPr lang="en-US" sz="1800" b="0" i="0" u="none" strike="noStrike" baseline="0" dirty="0">
                <a:solidFill>
                  <a:srgbClr val="1F2328"/>
                </a:solidFill>
                <a:latin typeface="Segoe UI" panose="020B0502040204020203" pitchFamily="34" charset="0"/>
              </a:rPr>
              <a:t>: the reaction time of each network participant. They are even distribution from 0.5 to 10 and each data bin (0-1, 1-2, etc.) has about 6000 samples for each variables.</a:t>
            </a:r>
          </a:p>
          <a:p>
            <a:r>
              <a:rPr lang="en-US" sz="1800" b="0" i="1" u="none" strike="noStrike" baseline="0" dirty="0">
                <a:solidFill>
                  <a:srgbClr val="1F2328"/>
                </a:solidFill>
                <a:latin typeface="Segoe UI" panose="020B0502040204020203" pitchFamily="34" charset="0"/>
              </a:rPr>
              <a:t>p2</a:t>
            </a:r>
            <a:r>
              <a:rPr lang="en-US" sz="1800" b="0" i="0" u="none" strike="noStrike" baseline="0" dirty="0">
                <a:solidFill>
                  <a:srgbClr val="1F2328"/>
                </a:solidFill>
                <a:latin typeface="Segoe UI" panose="020B0502040204020203" pitchFamily="34" charset="0"/>
              </a:rPr>
              <a:t>, </a:t>
            </a:r>
            <a:r>
              <a:rPr lang="en-US" sz="1800" b="0" i="1" u="none" strike="noStrike" baseline="0" dirty="0">
                <a:solidFill>
                  <a:srgbClr val="1F2328"/>
                </a:solidFill>
                <a:latin typeface="Segoe UI" panose="020B0502040204020203" pitchFamily="34" charset="0"/>
              </a:rPr>
              <a:t>p3</a:t>
            </a:r>
            <a:r>
              <a:rPr lang="en-US" sz="1800" b="0" i="0" u="none" strike="noStrike" baseline="0" dirty="0">
                <a:solidFill>
                  <a:srgbClr val="1F2328"/>
                </a:solidFill>
                <a:latin typeface="Segoe UI" panose="020B0502040204020203" pitchFamily="34" charset="0"/>
              </a:rPr>
              <a:t>, and </a:t>
            </a:r>
            <a:r>
              <a:rPr lang="en-US" sz="1800" b="0" i="1" u="none" strike="noStrike" baseline="0" dirty="0">
                <a:solidFill>
                  <a:srgbClr val="1F2328"/>
                </a:solidFill>
                <a:latin typeface="Segoe UI" panose="020B0502040204020203" pitchFamily="34" charset="0"/>
              </a:rPr>
              <a:t>p4</a:t>
            </a:r>
            <a:r>
              <a:rPr lang="en-US" sz="1800" b="0" i="0" u="none" strike="noStrike" baseline="0" dirty="0">
                <a:solidFill>
                  <a:srgbClr val="1F2328"/>
                </a:solidFill>
                <a:latin typeface="Segoe UI" panose="020B0502040204020203" pitchFamily="34" charset="0"/>
              </a:rPr>
              <a:t>: nominal power consumed (negative) by each network participant. They are also even distribution from -2.0 to -0.5.</a:t>
            </a:r>
          </a:p>
          <a:p>
            <a:r>
              <a:rPr lang="en-US" sz="1800" b="0" i="1" u="none" strike="noStrike" baseline="0" dirty="0">
                <a:solidFill>
                  <a:srgbClr val="1F2328"/>
                </a:solidFill>
                <a:latin typeface="Segoe UI" panose="020B0502040204020203" pitchFamily="34" charset="0"/>
              </a:rPr>
              <a:t>p1</a:t>
            </a:r>
            <a:r>
              <a:rPr lang="en-US" sz="1800" b="0" i="0" u="none" strike="noStrike" baseline="0" dirty="0">
                <a:solidFill>
                  <a:srgbClr val="1F2328"/>
                </a:solidFill>
                <a:latin typeface="Segoe UI" panose="020B0502040204020203" pitchFamily="34" charset="0"/>
              </a:rPr>
              <a:t>: nominal power produced (positive). </a:t>
            </a:r>
            <a:r>
              <a:rPr lang="en-US" sz="1800" b="0" i="1" u="none" strike="noStrike" baseline="0" dirty="0">
                <a:solidFill>
                  <a:srgbClr val="1F2328"/>
                </a:solidFill>
                <a:latin typeface="Segoe UI" panose="020B0502040204020203" pitchFamily="34" charset="0"/>
              </a:rPr>
              <a:t>p1=-(p2+p3+p4)</a:t>
            </a:r>
            <a:r>
              <a:rPr lang="en-US" sz="1800" b="0" i="0" u="none" strike="noStrike" baseline="0" dirty="0">
                <a:solidFill>
                  <a:srgbClr val="1F2328"/>
                </a:solidFill>
                <a:latin typeface="Segoe UI" panose="020B0502040204020203" pitchFamily="34" charset="0"/>
              </a:rPr>
              <a:t>. It is approximately a normal distribution, which is able to be proved by the Central Limit Theorem. The mean is 3.75 and the standard </a:t>
            </a:r>
            <a:r>
              <a:rPr lang="en-US" sz="1800" b="0" i="0" u="none" strike="noStrike" baseline="0" dirty="0" err="1">
                <a:solidFill>
                  <a:srgbClr val="1F2328"/>
                </a:solidFill>
                <a:latin typeface="Segoe UI" panose="020B0502040204020203" pitchFamily="34" charset="0"/>
              </a:rPr>
              <a:t>deviationis</a:t>
            </a:r>
            <a:r>
              <a:rPr lang="en-US" sz="1800" b="0" i="0" u="none" strike="noStrike" baseline="0" dirty="0">
                <a:solidFill>
                  <a:srgbClr val="1F2328"/>
                </a:solidFill>
                <a:latin typeface="Segoe UI" panose="020B0502040204020203" pitchFamily="34" charset="0"/>
              </a:rPr>
              <a:t> 0.752.</a:t>
            </a:r>
          </a:p>
          <a:p>
            <a:r>
              <a:rPr lang="en-US" sz="1800" b="0" i="1" u="none" strike="noStrike" baseline="0" dirty="0">
                <a:solidFill>
                  <a:srgbClr val="1F2328"/>
                </a:solidFill>
                <a:latin typeface="Segoe UI" panose="020B0502040204020203" pitchFamily="34" charset="0"/>
              </a:rPr>
              <a:t>g1</a:t>
            </a:r>
            <a:r>
              <a:rPr lang="en-US" sz="1800" b="0" i="0" u="none" strike="noStrike" baseline="0" dirty="0">
                <a:solidFill>
                  <a:srgbClr val="1F2328"/>
                </a:solidFill>
                <a:latin typeface="Segoe UI" panose="020B0502040204020203" pitchFamily="34" charset="0"/>
              </a:rPr>
              <a:t>, </a:t>
            </a:r>
            <a:r>
              <a:rPr lang="en-US" sz="1800" b="0" i="1" u="none" strike="noStrike" baseline="0" dirty="0">
                <a:solidFill>
                  <a:srgbClr val="1F2328"/>
                </a:solidFill>
                <a:latin typeface="Segoe UI" panose="020B0502040204020203" pitchFamily="34" charset="0"/>
              </a:rPr>
              <a:t>g2</a:t>
            </a:r>
            <a:r>
              <a:rPr lang="en-US" sz="1800" b="0" i="0" u="none" strike="noStrike" baseline="0" dirty="0">
                <a:solidFill>
                  <a:srgbClr val="1F2328"/>
                </a:solidFill>
                <a:latin typeface="Segoe UI" panose="020B0502040204020203" pitchFamily="34" charset="0"/>
              </a:rPr>
              <a:t>, </a:t>
            </a:r>
            <a:r>
              <a:rPr lang="en-US" sz="1800" b="0" i="1" u="none" strike="noStrike" baseline="0" dirty="0">
                <a:solidFill>
                  <a:srgbClr val="1F2328"/>
                </a:solidFill>
                <a:latin typeface="Segoe UI" panose="020B0502040204020203" pitchFamily="34" charset="0"/>
              </a:rPr>
              <a:t>g3 </a:t>
            </a:r>
            <a:r>
              <a:rPr lang="en-US" sz="1800" b="0" i="0" u="none" strike="noStrike" baseline="0" dirty="0">
                <a:solidFill>
                  <a:srgbClr val="1F2328"/>
                </a:solidFill>
                <a:latin typeface="Segoe UI" panose="020B0502040204020203" pitchFamily="34" charset="0"/>
              </a:rPr>
              <a:t>and </a:t>
            </a:r>
            <a:r>
              <a:rPr lang="en-US" sz="1800" b="0" i="1" u="none" strike="noStrike" baseline="0" dirty="0">
                <a:solidFill>
                  <a:srgbClr val="1F2328"/>
                </a:solidFill>
                <a:latin typeface="Segoe UI" panose="020B0502040204020203" pitchFamily="34" charset="0"/>
              </a:rPr>
              <a:t>g4</a:t>
            </a:r>
            <a:r>
              <a:rPr lang="en-US" sz="1800" b="0" i="0" u="none" strike="noStrike" baseline="0" dirty="0">
                <a:solidFill>
                  <a:srgbClr val="1F2328"/>
                </a:solidFill>
                <a:latin typeface="Segoe UI" panose="020B0502040204020203" pitchFamily="34" charset="0"/>
              </a:rPr>
              <a:t>: price elasticity coefficient for each network participant. They are even distribution from 0 to 1 to impact the electricity price as Figure 2(a) and (b).</a:t>
            </a:r>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6</a:t>
            </a:fld>
            <a:endParaRPr lang="en-US"/>
          </a:p>
        </p:txBody>
      </p:sp>
    </p:spTree>
    <p:extLst>
      <p:ext uri="{BB962C8B-B14F-4D97-AF65-F5344CB8AC3E}">
        <p14:creationId xmlns:p14="http://schemas.microsoft.com/office/powerpoint/2010/main" val="4245667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7</a:t>
            </a:fld>
            <a:endParaRPr lang="en-US"/>
          </a:p>
        </p:txBody>
      </p:sp>
    </p:spTree>
    <p:extLst>
      <p:ext uri="{BB962C8B-B14F-4D97-AF65-F5344CB8AC3E}">
        <p14:creationId xmlns:p14="http://schemas.microsoft.com/office/powerpoint/2010/main" val="3913586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1F2328"/>
                </a:solidFill>
                <a:latin typeface="Segoe UI" panose="020B0502040204020203" pitchFamily="34" charset="0"/>
              </a:rPr>
              <a:t>From the first boxplot grouped by </a:t>
            </a:r>
            <a:r>
              <a:rPr lang="en-US" sz="1800" b="0" i="0" u="none" strike="noStrike" baseline="0" dirty="0" err="1">
                <a:solidFill>
                  <a:srgbClr val="1F2328"/>
                </a:solidFill>
                <a:latin typeface="Segoe UI" panose="020B0502040204020203" pitchFamily="34" charset="0"/>
              </a:rPr>
              <a:t>stabf</a:t>
            </a:r>
            <a:r>
              <a:rPr lang="en-US" sz="1800" b="0" i="0" u="none" strike="noStrike" baseline="0" dirty="0">
                <a:solidFill>
                  <a:srgbClr val="1F2328"/>
                </a:solidFill>
                <a:latin typeface="Segoe UI" panose="020B0502040204020203" pitchFamily="34" charset="0"/>
              </a:rPr>
              <a:t> for </a:t>
            </a:r>
            <a:r>
              <a:rPr lang="en-US" sz="1800" b="0" i="1" u="none" strike="noStrike" baseline="0" dirty="0">
                <a:solidFill>
                  <a:srgbClr val="1F2328"/>
                </a:solidFill>
                <a:latin typeface="Segoe UI" panose="020B0502040204020203" pitchFamily="34" charset="0"/>
              </a:rPr>
              <a:t>tau1, tau2, tau3 and tau4</a:t>
            </a:r>
            <a:r>
              <a:rPr lang="en-US" sz="1800" b="0" i="0" u="none" strike="noStrike" baseline="0" dirty="0">
                <a:solidFill>
                  <a:srgbClr val="1F2328"/>
                </a:solidFill>
                <a:latin typeface="Segoe UI" panose="020B0502040204020203" pitchFamily="34" charset="0"/>
              </a:rPr>
              <a:t>, the mean and the range (25%,75%) of tau (reaction time) in unstable cases are significantly higher than those in the stable cases. There are the same trend for </a:t>
            </a:r>
            <a:r>
              <a:rPr lang="en-US" sz="1800" b="0" i="1" u="none" strike="noStrike" baseline="0" dirty="0">
                <a:solidFill>
                  <a:srgbClr val="1F2328"/>
                </a:solidFill>
                <a:latin typeface="Segoe UI" panose="020B0502040204020203" pitchFamily="34" charset="0"/>
              </a:rPr>
              <a:t>g1, g2, g3 and g4 </a:t>
            </a:r>
            <a:r>
              <a:rPr lang="en-US" sz="1800" b="0" i="0" u="none" strike="noStrike" baseline="0" dirty="0">
                <a:solidFill>
                  <a:srgbClr val="1F2328"/>
                </a:solidFill>
                <a:latin typeface="Segoe UI" panose="020B0502040204020203" pitchFamily="34" charset="0"/>
              </a:rPr>
              <a:t>about the price impacts. The normal power produced (</a:t>
            </a:r>
            <a:r>
              <a:rPr lang="en-US" sz="1800" b="0" i="1" u="none" strike="noStrike" baseline="0" dirty="0">
                <a:solidFill>
                  <a:srgbClr val="1F2328"/>
                </a:solidFill>
                <a:latin typeface="Segoe UI" panose="020B0502040204020203" pitchFamily="34" charset="0"/>
              </a:rPr>
              <a:t>p1</a:t>
            </a:r>
            <a:r>
              <a:rPr lang="en-US" sz="1800" b="0" i="0" u="none" strike="noStrike" baseline="0" dirty="0">
                <a:solidFill>
                  <a:srgbClr val="1F2328"/>
                </a:solidFill>
                <a:latin typeface="Segoe UI" panose="020B0502040204020203" pitchFamily="34" charset="0"/>
              </a:rPr>
              <a:t>) and the normal power consumed (</a:t>
            </a:r>
            <a:r>
              <a:rPr lang="en-US" sz="1800" b="0" i="1" u="none" strike="noStrike" baseline="0" dirty="0">
                <a:solidFill>
                  <a:srgbClr val="1F2328"/>
                </a:solidFill>
                <a:latin typeface="Segoe UI" panose="020B0502040204020203" pitchFamily="34" charset="0"/>
              </a:rPr>
              <a:t>p2, p3, p4</a:t>
            </a:r>
            <a:r>
              <a:rPr lang="en-US" sz="1800" b="0" i="0" u="none" strike="noStrike" baseline="0" dirty="0">
                <a:solidFill>
                  <a:srgbClr val="1F2328"/>
                </a:solidFill>
                <a:latin typeface="Segoe UI" panose="020B0502040204020203" pitchFamily="34" charset="0"/>
              </a:rPr>
              <a:t>) are not significantly different between the unstable and stable cases.</a:t>
            </a:r>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8</a:t>
            </a:fld>
            <a:endParaRPr lang="en-US"/>
          </a:p>
        </p:txBody>
      </p:sp>
    </p:spTree>
    <p:extLst>
      <p:ext uri="{BB962C8B-B14F-4D97-AF65-F5344CB8AC3E}">
        <p14:creationId xmlns:p14="http://schemas.microsoft.com/office/powerpoint/2010/main" val="2428528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statistics, the p-value is the probability of obtaining results at least as extreme as the observed results of a statistical hypothesis test, assuming that the null hypothesis is correct.</a:t>
            </a:r>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9</a:t>
            </a:fld>
            <a:endParaRPr lang="en-US"/>
          </a:p>
        </p:txBody>
      </p:sp>
    </p:spTree>
    <p:extLst>
      <p:ext uri="{BB962C8B-B14F-4D97-AF65-F5344CB8AC3E}">
        <p14:creationId xmlns:p14="http://schemas.microsoft.com/office/powerpoint/2010/main" val="104130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1F2328"/>
                </a:solidFill>
                <a:latin typeface="Segoe UI" panose="020B0502040204020203" pitchFamily="34" charset="0"/>
              </a:rPr>
              <a:t>It is important to verify the correlation between each numerical feature and the dependent variable, </a:t>
            </a:r>
            <a:r>
              <a:rPr lang="en-US" sz="1800" b="0" i="0" u="none" strike="noStrike" baseline="0" dirty="0" err="1">
                <a:solidFill>
                  <a:srgbClr val="1F2328"/>
                </a:solidFill>
                <a:latin typeface="Segoe UI" panose="020B0502040204020203" pitchFamily="34" charset="0"/>
              </a:rPr>
              <a:t>aswell</a:t>
            </a:r>
            <a:r>
              <a:rPr lang="en-US" sz="1800" b="0" i="0" u="none" strike="noStrike" baseline="0" dirty="0">
                <a:solidFill>
                  <a:srgbClr val="1F2328"/>
                </a:solidFill>
                <a:latin typeface="Segoe UI" panose="020B0502040204020203" pitchFamily="34" charset="0"/>
              </a:rPr>
              <a:t> as correlation among numerical features leading to potential undesired </a:t>
            </a:r>
            <a:r>
              <a:rPr lang="en-US" sz="1800" b="0" i="0" u="none" strike="noStrike" baseline="0" dirty="0" err="1">
                <a:solidFill>
                  <a:srgbClr val="1F2328"/>
                </a:solidFill>
                <a:latin typeface="Segoe UI" panose="020B0502040204020203" pitchFamily="34" charset="0"/>
              </a:rPr>
              <a:t>colinearity</a:t>
            </a:r>
            <a:r>
              <a:rPr lang="en-US" sz="1800" b="0" i="0" u="none" strike="noStrike" baseline="0" dirty="0">
                <a:solidFill>
                  <a:srgbClr val="1F2328"/>
                </a:solidFill>
                <a:latin typeface="Segoe UI" panose="020B0502040204020203" pitchFamily="34" charset="0"/>
              </a:rPr>
              <a:t>. The heatmap below provides an overview of correlation between the dependent variable (</a:t>
            </a:r>
            <a:r>
              <a:rPr lang="en-US" sz="1800" b="0" i="1" u="none" strike="noStrike" baseline="0" dirty="0">
                <a:solidFill>
                  <a:srgbClr val="1F2328"/>
                </a:solidFill>
                <a:latin typeface="Segoe UI" panose="020B0502040204020203" pitchFamily="34" charset="0"/>
              </a:rPr>
              <a:t>'</a:t>
            </a:r>
            <a:r>
              <a:rPr lang="en-US" sz="1800" b="0" i="1" u="none" strike="noStrike" baseline="0" dirty="0" err="1">
                <a:solidFill>
                  <a:srgbClr val="1F2328"/>
                </a:solidFill>
                <a:latin typeface="Segoe UI" panose="020B0502040204020203" pitchFamily="34" charset="0"/>
              </a:rPr>
              <a:t>stabf</a:t>
            </a:r>
            <a:r>
              <a:rPr lang="en-US" sz="1800" b="0" i="1" u="none" strike="noStrike" baseline="0" dirty="0">
                <a:solidFill>
                  <a:srgbClr val="1F2328"/>
                </a:solidFill>
                <a:latin typeface="Segoe UI" panose="020B0502040204020203" pitchFamily="34" charset="0"/>
              </a:rPr>
              <a:t>'</a:t>
            </a:r>
            <a:r>
              <a:rPr lang="en-US" sz="1800" b="0" i="0" u="none" strike="noStrike" baseline="0" dirty="0">
                <a:solidFill>
                  <a:srgbClr val="1F2328"/>
                </a:solidFill>
                <a:latin typeface="Segoe UI" panose="020B0502040204020203" pitchFamily="34" charset="0"/>
              </a:rPr>
              <a:t>) and the 12numerical features. </a:t>
            </a:r>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10</a:t>
            </a:fld>
            <a:endParaRPr lang="en-US"/>
          </a:p>
        </p:txBody>
      </p:sp>
    </p:spTree>
    <p:extLst>
      <p:ext uri="{BB962C8B-B14F-4D97-AF65-F5344CB8AC3E}">
        <p14:creationId xmlns:p14="http://schemas.microsoft.com/office/powerpoint/2010/main" val="1761250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11</a:t>
            </a:fld>
            <a:endParaRPr lang="en-US"/>
          </a:p>
        </p:txBody>
      </p:sp>
    </p:spTree>
    <p:extLst>
      <p:ext uri="{BB962C8B-B14F-4D97-AF65-F5344CB8AC3E}">
        <p14:creationId xmlns:p14="http://schemas.microsoft.com/office/powerpoint/2010/main" val="2782125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12</a:t>
            </a:fld>
            <a:endParaRPr lang="en-US"/>
          </a:p>
        </p:txBody>
      </p:sp>
    </p:spTree>
    <p:extLst>
      <p:ext uri="{BB962C8B-B14F-4D97-AF65-F5344CB8AC3E}">
        <p14:creationId xmlns:p14="http://schemas.microsoft.com/office/powerpoint/2010/main" val="286709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EF4462-CC51-4F53-94ED-F1442D8B2F1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4188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F4462-CC51-4F53-94ED-F1442D8B2F1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1063954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F4462-CC51-4F53-94ED-F1442D8B2F1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1654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F4462-CC51-4F53-94ED-F1442D8B2F1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2315977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F4462-CC51-4F53-94ED-F1442D8B2F1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7589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F4462-CC51-4F53-94ED-F1442D8B2F1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4023035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F4462-CC51-4F53-94ED-F1442D8B2F1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2555486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F4462-CC51-4F53-94ED-F1442D8B2F1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414927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F4462-CC51-4F53-94ED-F1442D8B2F1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211934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F4462-CC51-4F53-94ED-F1442D8B2F1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287116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EF4462-CC51-4F53-94ED-F1442D8B2F1D}"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96307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EF4462-CC51-4F53-94ED-F1442D8B2F1D}"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1399881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EF4462-CC51-4F53-94ED-F1442D8B2F1D}"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252610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F4462-CC51-4F53-94ED-F1442D8B2F1D}" type="datetimeFigureOut">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170097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EF4462-CC51-4F53-94ED-F1442D8B2F1D}"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179508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EF4462-CC51-4F53-94ED-F1442D8B2F1D}"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276185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EF4462-CC51-4F53-94ED-F1442D8B2F1D}" type="datetimeFigureOut">
              <a:rPr lang="en-US" smtClean="0"/>
              <a:t>5/2/2023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775AB7-80D9-4499-B129-754F8A96AFDD}" type="slidenum">
              <a:rPr lang="en-US" smtClean="0"/>
              <a:t>‹#›</a:t>
            </a:fld>
            <a:endParaRPr lang="en-US"/>
          </a:p>
        </p:txBody>
      </p:sp>
    </p:spTree>
    <p:extLst>
      <p:ext uri="{BB962C8B-B14F-4D97-AF65-F5344CB8AC3E}">
        <p14:creationId xmlns:p14="http://schemas.microsoft.com/office/powerpoint/2010/main" val="2696479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3" Type="http://schemas.openxmlformats.org/officeDocument/2006/relationships/hyperlink" Target="https://www.elprocus.com/overview-smart-grid-technology-operation-application-existing-power-syste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A43A-4574-DF4D-6CD1-12778A7349D3}"/>
              </a:ext>
            </a:extLst>
          </p:cNvPr>
          <p:cNvSpPr>
            <a:spLocks noGrp="1"/>
          </p:cNvSpPr>
          <p:nvPr>
            <p:ph type="ctrTitle"/>
          </p:nvPr>
        </p:nvSpPr>
        <p:spPr>
          <a:xfrm>
            <a:off x="1507067" y="1227189"/>
            <a:ext cx="7766936" cy="3239953"/>
          </a:xfrm>
        </p:spPr>
        <p:txBody>
          <a:bodyPr>
            <a:normAutofit fontScale="90000"/>
          </a:bodyPr>
          <a:lstStyle/>
          <a:p>
            <a:pPr algn="l"/>
            <a:r>
              <a:rPr lang="en-US" b="1" i="0" dirty="0">
                <a:solidFill>
                  <a:srgbClr val="000000"/>
                </a:solidFill>
                <a:effectLst/>
                <a:latin typeface="Helvetica Neue"/>
              </a:rPr>
              <a:t>Capstone Project 3 </a:t>
            </a:r>
            <a:br>
              <a:rPr lang="en-US" b="1" i="0" dirty="0">
                <a:solidFill>
                  <a:srgbClr val="000000"/>
                </a:solidFill>
                <a:effectLst/>
                <a:latin typeface="Helvetica Neue"/>
              </a:rPr>
            </a:br>
            <a:br>
              <a:rPr lang="en-US" b="1" i="0" dirty="0">
                <a:solidFill>
                  <a:srgbClr val="000000"/>
                </a:solidFill>
                <a:effectLst/>
                <a:latin typeface="Helvetica Neue"/>
              </a:rPr>
            </a:br>
            <a:r>
              <a:rPr lang="en-US" sz="3600" b="1" dirty="0">
                <a:solidFill>
                  <a:srgbClr val="000000"/>
                </a:solidFill>
                <a:latin typeface="Helvetica Neue"/>
              </a:rPr>
              <a:t>Application of Deep Learning for the Stability Prediction of the Smart Grids</a:t>
            </a:r>
            <a:br>
              <a:rPr lang="en-US" b="1" i="0" dirty="0">
                <a:solidFill>
                  <a:srgbClr val="000000"/>
                </a:solidFill>
                <a:effectLst/>
                <a:latin typeface="Helvetica Neue"/>
              </a:rPr>
            </a:br>
            <a:endParaRPr lang="en-US" dirty="0"/>
          </a:p>
        </p:txBody>
      </p:sp>
      <p:sp>
        <p:nvSpPr>
          <p:cNvPr id="3" name="Subtitle 2">
            <a:extLst>
              <a:ext uri="{FF2B5EF4-FFF2-40B4-BE49-F238E27FC236}">
                <a16:creationId xmlns:a16="http://schemas.microsoft.com/office/drawing/2014/main" id="{F4C8D479-4381-6738-BF4F-D024636B9AD4}"/>
              </a:ext>
            </a:extLst>
          </p:cNvPr>
          <p:cNvSpPr>
            <a:spLocks noGrp="1"/>
          </p:cNvSpPr>
          <p:nvPr>
            <p:ph type="subTitle" idx="1"/>
          </p:nvPr>
        </p:nvSpPr>
        <p:spPr>
          <a:xfrm>
            <a:off x="1507067" y="4533912"/>
            <a:ext cx="7766936" cy="1096899"/>
          </a:xfrm>
        </p:spPr>
        <p:txBody>
          <a:bodyPr/>
          <a:lstStyle/>
          <a:p>
            <a:r>
              <a:rPr lang="en-US" dirty="0"/>
              <a:t>Wei Ruan</a:t>
            </a:r>
          </a:p>
          <a:p>
            <a:r>
              <a:rPr lang="en-US" dirty="0"/>
              <a:t>Springboard Data Science Student 2022-2023</a:t>
            </a:r>
          </a:p>
        </p:txBody>
      </p:sp>
    </p:spTree>
    <p:extLst>
      <p:ext uri="{BB962C8B-B14F-4D97-AF65-F5344CB8AC3E}">
        <p14:creationId xmlns:p14="http://schemas.microsoft.com/office/powerpoint/2010/main" val="3279482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Pre-processing </a:t>
            </a:r>
          </a:p>
        </p:txBody>
      </p:sp>
      <p:sp>
        <p:nvSpPr>
          <p:cNvPr id="12" name="Content Placeholder 11">
            <a:extLst>
              <a:ext uri="{FF2B5EF4-FFF2-40B4-BE49-F238E27FC236}">
                <a16:creationId xmlns:a16="http://schemas.microsoft.com/office/drawing/2014/main" id="{EED82561-9C0D-EB72-8B54-4CB081755386}"/>
              </a:ext>
            </a:extLst>
          </p:cNvPr>
          <p:cNvSpPr>
            <a:spLocks noGrp="1"/>
          </p:cNvSpPr>
          <p:nvPr>
            <p:ph idx="1"/>
          </p:nvPr>
        </p:nvSpPr>
        <p:spPr>
          <a:xfrm>
            <a:off x="554934" y="2082800"/>
            <a:ext cx="4489677" cy="3880773"/>
          </a:xfrm>
        </p:spPr>
        <p:txBody>
          <a:bodyPr>
            <a:normAutofit/>
          </a:bodyPr>
          <a:lstStyle/>
          <a:p>
            <a:r>
              <a:rPr lang="en-US" dirty="0"/>
              <a:t>Heat map to show the correlations of features with </a:t>
            </a:r>
            <a:r>
              <a:rPr lang="en-US" dirty="0" err="1"/>
              <a:t>stabf</a:t>
            </a:r>
            <a:endParaRPr lang="en-US" dirty="0"/>
          </a:p>
          <a:p>
            <a:pPr>
              <a:buFont typeface="+mj-lt"/>
              <a:buAutoNum type="arabicPeriod"/>
            </a:pPr>
            <a:r>
              <a:rPr lang="en-US" dirty="0"/>
              <a:t>Stab is 0.83 as the definition</a:t>
            </a:r>
          </a:p>
          <a:p>
            <a:pPr>
              <a:buFont typeface="+mj-lt"/>
              <a:buAutoNum type="arabicPeriod"/>
            </a:pPr>
            <a:r>
              <a:rPr lang="en-US" dirty="0"/>
              <a:t>Tau</a:t>
            </a:r>
            <a:r>
              <a:rPr lang="en-US" baseline="-25000" dirty="0"/>
              <a:t>i</a:t>
            </a:r>
            <a:r>
              <a:rPr lang="en-US" dirty="0"/>
              <a:t> (</a:t>
            </a:r>
            <a:r>
              <a:rPr lang="en-US" dirty="0" err="1"/>
              <a:t>i</a:t>
            </a:r>
            <a:r>
              <a:rPr lang="en-US" dirty="0"/>
              <a:t>=1,2,3,4) are -0.24</a:t>
            </a:r>
          </a:p>
          <a:p>
            <a:pPr>
              <a:buFont typeface="+mj-lt"/>
              <a:buAutoNum type="arabicPeriod"/>
            </a:pPr>
            <a:r>
              <a:rPr lang="en-US" dirty="0"/>
              <a:t>g</a:t>
            </a:r>
            <a:r>
              <a:rPr lang="en-US" baseline="-25000" dirty="0"/>
              <a:t>i</a:t>
            </a:r>
            <a:r>
              <a:rPr lang="en-US" dirty="0"/>
              <a:t> (</a:t>
            </a:r>
            <a:r>
              <a:rPr lang="en-US" dirty="0" err="1"/>
              <a:t>i</a:t>
            </a:r>
            <a:r>
              <a:rPr lang="en-US" dirty="0"/>
              <a:t>=1,2,3,4) are -0.22</a:t>
            </a:r>
          </a:p>
          <a:p>
            <a:pPr>
              <a:buFont typeface="+mj-lt"/>
              <a:buAutoNum type="arabicPeriod"/>
            </a:pPr>
            <a:r>
              <a:rPr lang="en-US" dirty="0"/>
              <a:t>p</a:t>
            </a:r>
            <a:r>
              <a:rPr lang="en-US" baseline="-25000" dirty="0"/>
              <a:t>i</a:t>
            </a:r>
            <a:r>
              <a:rPr lang="en-US" dirty="0"/>
              <a:t> (</a:t>
            </a:r>
            <a:r>
              <a:rPr lang="en-US" dirty="0" err="1"/>
              <a:t>i</a:t>
            </a:r>
            <a:r>
              <a:rPr lang="en-US" dirty="0"/>
              <a:t>=1,2,3,4) are -0.006.</a:t>
            </a:r>
          </a:p>
          <a:p>
            <a:r>
              <a:rPr lang="en-US" dirty="0"/>
              <a:t>This verified the hypothesis tests</a:t>
            </a:r>
          </a:p>
          <a:p>
            <a:pPr marL="0" indent="0">
              <a:buNone/>
            </a:pPr>
            <a:endParaRPr lang="en-US" dirty="0">
              <a:solidFill>
                <a:schemeClr val="tx1"/>
              </a:solidFill>
            </a:endParaRPr>
          </a:p>
        </p:txBody>
      </p:sp>
      <p:sp>
        <p:nvSpPr>
          <p:cNvPr id="2" name="Content Placeholder 11">
            <a:extLst>
              <a:ext uri="{FF2B5EF4-FFF2-40B4-BE49-F238E27FC236}">
                <a16:creationId xmlns:a16="http://schemas.microsoft.com/office/drawing/2014/main" id="{D8EED7C1-656E-CDD0-D03E-87EC7FBF2BB3}"/>
              </a:ext>
            </a:extLst>
          </p:cNvPr>
          <p:cNvSpPr txBox="1">
            <a:spLocks/>
          </p:cNvSpPr>
          <p:nvPr/>
        </p:nvSpPr>
        <p:spPr>
          <a:xfrm>
            <a:off x="677334" y="1529244"/>
            <a:ext cx="4923862" cy="576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CN" sz="2400" dirty="0"/>
              <a:t>Correlation</a:t>
            </a:r>
            <a:endParaRPr lang="en-US" sz="2400" dirty="0"/>
          </a:p>
        </p:txBody>
      </p:sp>
      <p:pic>
        <p:nvPicPr>
          <p:cNvPr id="4" name="Picture 3" descr="A screenshot of a graph">
            <a:extLst>
              <a:ext uri="{FF2B5EF4-FFF2-40B4-BE49-F238E27FC236}">
                <a16:creationId xmlns:a16="http://schemas.microsoft.com/office/drawing/2014/main" id="{927C93D4-D58A-C575-3065-BE7A1AB5C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611" y="1529244"/>
            <a:ext cx="6182150" cy="5153271"/>
          </a:xfrm>
          <a:prstGeom prst="rect">
            <a:avLst/>
          </a:prstGeom>
        </p:spPr>
      </p:pic>
    </p:spTree>
    <p:extLst>
      <p:ext uri="{BB962C8B-B14F-4D97-AF65-F5344CB8AC3E}">
        <p14:creationId xmlns:p14="http://schemas.microsoft.com/office/powerpoint/2010/main" val="317169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Pre-processing </a:t>
            </a:r>
          </a:p>
        </p:txBody>
      </p:sp>
      <p:sp>
        <p:nvSpPr>
          <p:cNvPr id="12" name="Content Placeholder 11">
            <a:extLst>
              <a:ext uri="{FF2B5EF4-FFF2-40B4-BE49-F238E27FC236}">
                <a16:creationId xmlns:a16="http://schemas.microsoft.com/office/drawing/2014/main" id="{EED82561-9C0D-EB72-8B54-4CB081755386}"/>
              </a:ext>
            </a:extLst>
          </p:cNvPr>
          <p:cNvSpPr>
            <a:spLocks noGrp="1"/>
          </p:cNvSpPr>
          <p:nvPr>
            <p:ph idx="1"/>
          </p:nvPr>
        </p:nvSpPr>
        <p:spPr>
          <a:xfrm>
            <a:off x="554934" y="2082800"/>
            <a:ext cx="4489677" cy="3880773"/>
          </a:xfrm>
        </p:spPr>
        <p:txBody>
          <a:bodyPr>
            <a:normAutofit/>
          </a:bodyPr>
          <a:lstStyle/>
          <a:p>
            <a:r>
              <a:rPr lang="en-US" dirty="0"/>
              <a:t>Ratio of train and test = 9:1</a:t>
            </a:r>
          </a:p>
          <a:p>
            <a:r>
              <a:rPr lang="en-US" dirty="0"/>
              <a:t>Augmented data</a:t>
            </a:r>
          </a:p>
          <a:p>
            <a:pPr>
              <a:buFont typeface="+mj-lt"/>
              <a:buAutoNum type="arabicPeriod"/>
            </a:pPr>
            <a:r>
              <a:rPr lang="en-US" dirty="0"/>
              <a:t>Train data: 54,000</a:t>
            </a:r>
          </a:p>
          <a:p>
            <a:pPr>
              <a:buFont typeface="+mj-lt"/>
              <a:buAutoNum type="arabicPeriod"/>
            </a:pPr>
            <a:r>
              <a:rPr lang="en-US" dirty="0"/>
              <a:t>Test data</a:t>
            </a:r>
            <a:r>
              <a:rPr lang="zh-CN" altLang="en-US" dirty="0"/>
              <a:t>：</a:t>
            </a:r>
            <a:r>
              <a:rPr lang="en-US" altLang="zh-CN" dirty="0"/>
              <a:t>6,000</a:t>
            </a:r>
            <a:endParaRPr lang="en-US" dirty="0"/>
          </a:p>
          <a:p>
            <a:r>
              <a:rPr lang="en-US" dirty="0"/>
              <a:t>Original data</a:t>
            </a:r>
          </a:p>
          <a:p>
            <a:pPr>
              <a:buFont typeface="+mj-lt"/>
              <a:buAutoNum type="arabicPeriod"/>
            </a:pPr>
            <a:r>
              <a:rPr lang="en-US" dirty="0"/>
              <a:t>Train data: 9,000</a:t>
            </a:r>
          </a:p>
          <a:p>
            <a:pPr>
              <a:buFont typeface="+mj-lt"/>
              <a:buAutoNum type="arabicPeriod"/>
            </a:pPr>
            <a:r>
              <a:rPr lang="en-US" dirty="0"/>
              <a:t>Test data</a:t>
            </a:r>
            <a:r>
              <a:rPr lang="zh-CN" altLang="en-US" dirty="0"/>
              <a:t>：</a:t>
            </a:r>
            <a:r>
              <a:rPr lang="en-US" altLang="zh-CN" dirty="0"/>
              <a:t>1,000</a:t>
            </a:r>
            <a:endParaRPr lang="en-US" dirty="0"/>
          </a:p>
          <a:p>
            <a:pPr marL="0" indent="0">
              <a:buNone/>
            </a:pPr>
            <a:endParaRPr lang="en-US" dirty="0">
              <a:solidFill>
                <a:schemeClr val="tx1"/>
              </a:solidFill>
            </a:endParaRPr>
          </a:p>
        </p:txBody>
      </p:sp>
      <p:sp>
        <p:nvSpPr>
          <p:cNvPr id="2" name="Content Placeholder 11">
            <a:extLst>
              <a:ext uri="{FF2B5EF4-FFF2-40B4-BE49-F238E27FC236}">
                <a16:creationId xmlns:a16="http://schemas.microsoft.com/office/drawing/2014/main" id="{D8EED7C1-656E-CDD0-D03E-87EC7FBF2BB3}"/>
              </a:ext>
            </a:extLst>
          </p:cNvPr>
          <p:cNvSpPr txBox="1">
            <a:spLocks/>
          </p:cNvSpPr>
          <p:nvPr/>
        </p:nvSpPr>
        <p:spPr>
          <a:xfrm>
            <a:off x="677334" y="1529244"/>
            <a:ext cx="4923862" cy="576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CN" sz="2400" dirty="0"/>
              <a:t>Segregating train and test sets</a:t>
            </a:r>
            <a:endParaRPr lang="en-US" sz="2400" dirty="0"/>
          </a:p>
        </p:txBody>
      </p:sp>
      <p:sp>
        <p:nvSpPr>
          <p:cNvPr id="3" name="Content Placeholder 11">
            <a:extLst>
              <a:ext uri="{FF2B5EF4-FFF2-40B4-BE49-F238E27FC236}">
                <a16:creationId xmlns:a16="http://schemas.microsoft.com/office/drawing/2014/main" id="{FBAA2A44-6268-48F0-E1AB-5AEFBAE86B6A}"/>
              </a:ext>
            </a:extLst>
          </p:cNvPr>
          <p:cNvSpPr txBox="1">
            <a:spLocks/>
          </p:cNvSpPr>
          <p:nvPr/>
        </p:nvSpPr>
        <p:spPr>
          <a:xfrm>
            <a:off x="5310156" y="2105774"/>
            <a:ext cx="5434207"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b="0" i="0" u="none" strike="noStrike" baseline="0" dirty="0">
                <a:solidFill>
                  <a:srgbClr val="1F2328"/>
                </a:solidFill>
                <a:latin typeface="Segoe UI" panose="020B0502040204020203" pitchFamily="34" charset="0"/>
              </a:rPr>
              <a:t>scaling is fitted </a:t>
            </a:r>
            <a:r>
              <a:rPr lang="en-US" dirty="0">
                <a:solidFill>
                  <a:srgbClr val="1F2328"/>
                </a:solidFill>
                <a:latin typeface="Segoe UI" panose="020B0502040204020203" pitchFamily="34" charset="0"/>
              </a:rPr>
              <a:t>and</a:t>
            </a:r>
            <a:r>
              <a:rPr lang="zh-CN" altLang="en-US" dirty="0">
                <a:solidFill>
                  <a:srgbClr val="1F2328"/>
                </a:solidFill>
                <a:latin typeface="Segoe UI" panose="020B0502040204020203" pitchFamily="34" charset="0"/>
              </a:rPr>
              <a:t> </a:t>
            </a:r>
            <a:r>
              <a:rPr lang="en-US" altLang="zh-CN" dirty="0">
                <a:solidFill>
                  <a:srgbClr val="1F2328"/>
                </a:solidFill>
                <a:latin typeface="Segoe UI" panose="020B0502040204020203" pitchFamily="34" charset="0"/>
              </a:rPr>
              <a:t>transformed</a:t>
            </a:r>
            <a:r>
              <a:rPr lang="en-US" sz="1800" b="0" i="0" u="none" strike="noStrike" baseline="0" dirty="0">
                <a:solidFill>
                  <a:srgbClr val="1F2328"/>
                </a:solidFill>
                <a:latin typeface="Segoe UI" panose="020B0502040204020203" pitchFamily="34" charset="0"/>
              </a:rPr>
              <a:t> to the training sets and transformed testing sets</a:t>
            </a:r>
            <a:endParaRPr lang="en-US" dirty="0"/>
          </a:p>
          <a:p>
            <a:r>
              <a:rPr lang="en-US" dirty="0"/>
              <a:t>Augmented data</a:t>
            </a:r>
          </a:p>
          <a:p>
            <a:endParaRPr lang="en-US" dirty="0"/>
          </a:p>
          <a:p>
            <a:endParaRPr lang="en-US" dirty="0"/>
          </a:p>
          <a:p>
            <a:r>
              <a:rPr lang="en-US" dirty="0"/>
              <a:t>Original data</a:t>
            </a:r>
          </a:p>
          <a:p>
            <a:pPr marL="0" indent="0">
              <a:buFont typeface="Wingdings 3" charset="2"/>
              <a:buNone/>
            </a:pPr>
            <a:endParaRPr lang="en-US" dirty="0">
              <a:solidFill>
                <a:schemeClr val="tx1"/>
              </a:solidFill>
            </a:endParaRPr>
          </a:p>
        </p:txBody>
      </p:sp>
      <p:sp>
        <p:nvSpPr>
          <p:cNvPr id="5" name="Content Placeholder 11">
            <a:extLst>
              <a:ext uri="{FF2B5EF4-FFF2-40B4-BE49-F238E27FC236}">
                <a16:creationId xmlns:a16="http://schemas.microsoft.com/office/drawing/2014/main" id="{D7316C03-0E6A-D6DA-63C4-997F433B0A57}"/>
              </a:ext>
            </a:extLst>
          </p:cNvPr>
          <p:cNvSpPr txBox="1">
            <a:spLocks/>
          </p:cNvSpPr>
          <p:nvPr/>
        </p:nvSpPr>
        <p:spPr>
          <a:xfrm>
            <a:off x="5432556" y="1552218"/>
            <a:ext cx="4923862" cy="576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CN" sz="2400" dirty="0"/>
              <a:t>Feature assessing and scaling</a:t>
            </a:r>
            <a:endParaRPr lang="en-US" sz="2400" dirty="0"/>
          </a:p>
        </p:txBody>
      </p:sp>
      <p:pic>
        <p:nvPicPr>
          <p:cNvPr id="8" name="Picture 7">
            <a:extLst>
              <a:ext uri="{FF2B5EF4-FFF2-40B4-BE49-F238E27FC236}">
                <a16:creationId xmlns:a16="http://schemas.microsoft.com/office/drawing/2014/main" id="{D39B2AF6-CB01-7E53-83BC-BD59E2E7AC2F}"/>
              </a:ext>
            </a:extLst>
          </p:cNvPr>
          <p:cNvPicPr>
            <a:picLocks noChangeAspect="1"/>
          </p:cNvPicPr>
          <p:nvPr/>
        </p:nvPicPr>
        <p:blipFill>
          <a:blip r:embed="rId3"/>
          <a:stretch>
            <a:fillRect/>
          </a:stretch>
        </p:blipFill>
        <p:spPr>
          <a:xfrm>
            <a:off x="5601195" y="4371747"/>
            <a:ext cx="3570431" cy="576529"/>
          </a:xfrm>
          <a:prstGeom prst="rect">
            <a:avLst/>
          </a:prstGeom>
        </p:spPr>
      </p:pic>
      <p:pic>
        <p:nvPicPr>
          <p:cNvPr id="10" name="Picture 9">
            <a:extLst>
              <a:ext uri="{FF2B5EF4-FFF2-40B4-BE49-F238E27FC236}">
                <a16:creationId xmlns:a16="http://schemas.microsoft.com/office/drawing/2014/main" id="{2B8033B1-3714-BD7F-06C1-9E33FE3D0D86}"/>
              </a:ext>
            </a:extLst>
          </p:cNvPr>
          <p:cNvPicPr>
            <a:picLocks noChangeAspect="1"/>
          </p:cNvPicPr>
          <p:nvPr/>
        </p:nvPicPr>
        <p:blipFill>
          <a:blip r:embed="rId4"/>
          <a:stretch>
            <a:fillRect/>
          </a:stretch>
        </p:blipFill>
        <p:spPr>
          <a:xfrm>
            <a:off x="5601195" y="3241662"/>
            <a:ext cx="3337797" cy="576529"/>
          </a:xfrm>
          <a:prstGeom prst="rect">
            <a:avLst/>
          </a:prstGeom>
        </p:spPr>
      </p:pic>
    </p:spTree>
    <p:extLst>
      <p:ext uri="{BB962C8B-B14F-4D97-AF65-F5344CB8AC3E}">
        <p14:creationId xmlns:p14="http://schemas.microsoft.com/office/powerpoint/2010/main" val="1635041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Deep Learning - ANN </a:t>
            </a:r>
          </a:p>
        </p:txBody>
      </p:sp>
      <p:sp>
        <p:nvSpPr>
          <p:cNvPr id="12" name="Content Placeholder 11">
            <a:extLst>
              <a:ext uri="{FF2B5EF4-FFF2-40B4-BE49-F238E27FC236}">
                <a16:creationId xmlns:a16="http://schemas.microsoft.com/office/drawing/2014/main" id="{EED82561-9C0D-EB72-8B54-4CB081755386}"/>
              </a:ext>
            </a:extLst>
          </p:cNvPr>
          <p:cNvSpPr>
            <a:spLocks noGrp="1"/>
          </p:cNvSpPr>
          <p:nvPr>
            <p:ph idx="1"/>
          </p:nvPr>
        </p:nvSpPr>
        <p:spPr>
          <a:xfrm>
            <a:off x="677334" y="1644471"/>
            <a:ext cx="3956311" cy="3880773"/>
          </a:xfrm>
        </p:spPr>
        <p:txBody>
          <a:bodyPr>
            <a:normAutofit/>
          </a:bodyPr>
          <a:lstStyle/>
          <a:p>
            <a:r>
              <a:rPr lang="en-US" sz="1800" b="0" i="0" u="none" strike="noStrike" baseline="0" dirty="0">
                <a:solidFill>
                  <a:srgbClr val="1F2328"/>
                </a:solidFill>
                <a:latin typeface="Segoe UI" panose="020B0502040204020203" pitchFamily="34" charset="0"/>
              </a:rPr>
              <a:t>One input layer (12 input nodes); </a:t>
            </a:r>
          </a:p>
          <a:p>
            <a:r>
              <a:rPr lang="en-US" sz="1800" b="0" i="0" u="none" strike="noStrike" baseline="0" dirty="0">
                <a:solidFill>
                  <a:srgbClr val="1F2328"/>
                </a:solidFill>
                <a:latin typeface="Segoe UI" panose="020B0502040204020203" pitchFamily="34" charset="0"/>
              </a:rPr>
              <a:t>Three hidden layers (24, 24 and 12 nodes, respectively);</a:t>
            </a:r>
          </a:p>
          <a:p>
            <a:r>
              <a:rPr lang="en-US" sz="1800" b="0" i="0" u="none" strike="noStrike" baseline="0" dirty="0">
                <a:solidFill>
                  <a:srgbClr val="1F2328"/>
                </a:solidFill>
                <a:latin typeface="Segoe UI" panose="020B0502040204020203" pitchFamily="34" charset="0"/>
              </a:rPr>
              <a:t>One single-node output layer. </a:t>
            </a:r>
          </a:p>
          <a:p>
            <a:r>
              <a:rPr lang="en-US" sz="1800" b="0" i="0" u="none" strike="noStrike" baseline="0" dirty="0">
                <a:solidFill>
                  <a:srgbClr val="1F2328"/>
                </a:solidFill>
                <a:latin typeface="Segoe UI" panose="020B0502040204020203" pitchFamily="34" charset="0"/>
              </a:rPr>
              <a:t>Choice of '</a:t>
            </a:r>
            <a:r>
              <a:rPr lang="en-US" sz="1800" b="0" i="0" u="none" strike="noStrike" baseline="0" dirty="0" err="1">
                <a:solidFill>
                  <a:srgbClr val="1F2328"/>
                </a:solidFill>
                <a:latin typeface="Segoe UI" panose="020B0502040204020203" pitchFamily="34" charset="0"/>
              </a:rPr>
              <a:t>relu</a:t>
            </a:r>
            <a:r>
              <a:rPr lang="en-US" sz="1800" b="0" i="0" u="none" strike="noStrike" baseline="0" dirty="0">
                <a:solidFill>
                  <a:srgbClr val="1F2328"/>
                </a:solidFill>
                <a:latin typeface="Segoe UI" panose="020B0502040204020203" pitchFamily="34" charset="0"/>
              </a:rPr>
              <a:t>' as the activation function for hidden layers</a:t>
            </a:r>
          </a:p>
          <a:p>
            <a:r>
              <a:rPr lang="en-US" sz="1800" b="0" i="0" u="none" strike="noStrike" baseline="0" dirty="0">
                <a:solidFill>
                  <a:srgbClr val="1F2328"/>
                </a:solidFill>
                <a:latin typeface="Segoe UI" panose="020B0502040204020203" pitchFamily="34" charset="0"/>
              </a:rPr>
              <a:t>Choice of 'sigmoid' as activation for the output layers </a:t>
            </a:r>
          </a:p>
          <a:p>
            <a:r>
              <a:rPr lang="en-US" dirty="0">
                <a:solidFill>
                  <a:srgbClr val="1F2328"/>
                </a:solidFill>
                <a:latin typeface="Segoe UI" panose="020B0502040204020203" pitchFamily="34" charset="0"/>
              </a:rPr>
              <a:t>Choice of </a:t>
            </a:r>
            <a:r>
              <a:rPr lang="en-US" sz="1800" b="0" i="0" u="none" strike="noStrike" baseline="0" dirty="0">
                <a:solidFill>
                  <a:srgbClr val="1F2328"/>
                </a:solidFill>
                <a:latin typeface="Segoe UI" panose="020B0502040204020203" pitchFamily="34" charset="0"/>
              </a:rPr>
              <a:t>'</a:t>
            </a:r>
            <a:r>
              <a:rPr lang="en-US" sz="1800" b="0" i="0" u="none" strike="noStrike" baseline="0" dirty="0" err="1">
                <a:solidFill>
                  <a:srgbClr val="1F2328"/>
                </a:solidFill>
                <a:latin typeface="Segoe UI" panose="020B0502040204020203" pitchFamily="34" charset="0"/>
              </a:rPr>
              <a:t>adam</a:t>
            </a:r>
            <a:r>
              <a:rPr lang="en-US" sz="1800" b="0" i="0" u="none" strike="noStrike" baseline="0" dirty="0">
                <a:solidFill>
                  <a:srgbClr val="1F2328"/>
                </a:solidFill>
                <a:latin typeface="Segoe UI" panose="020B0502040204020203" pitchFamily="34" charset="0"/>
              </a:rPr>
              <a:t>' as optimizer and '</a:t>
            </a:r>
            <a:r>
              <a:rPr lang="en-US" sz="1800" b="0" i="0" u="none" strike="noStrike" baseline="0" dirty="0" err="1">
                <a:solidFill>
                  <a:srgbClr val="1F2328"/>
                </a:solidFill>
                <a:latin typeface="Segoe UI" panose="020B0502040204020203" pitchFamily="34" charset="0"/>
              </a:rPr>
              <a:t>binary_crossentropy</a:t>
            </a:r>
            <a:r>
              <a:rPr lang="en-US" sz="1800" b="0" i="0" u="none" strike="noStrike" baseline="0" dirty="0">
                <a:solidFill>
                  <a:srgbClr val="1F2328"/>
                </a:solidFill>
                <a:latin typeface="Segoe UI" panose="020B0502040204020203" pitchFamily="34" charset="0"/>
              </a:rPr>
              <a:t>' as the loss function </a:t>
            </a:r>
            <a:endParaRPr lang="en-US" dirty="0">
              <a:solidFill>
                <a:schemeClr val="tx1"/>
              </a:solidFill>
            </a:endParaRPr>
          </a:p>
        </p:txBody>
      </p:sp>
      <p:pic>
        <p:nvPicPr>
          <p:cNvPr id="5" name="Picture 4" descr="A picture containing circle, screenshot, symmetry, art&#10;&#10;Description automatically generated">
            <a:extLst>
              <a:ext uri="{FF2B5EF4-FFF2-40B4-BE49-F238E27FC236}">
                <a16:creationId xmlns:a16="http://schemas.microsoft.com/office/drawing/2014/main" id="{9CCD8A5E-D544-D649-2277-43A5740C1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1383" y="1644471"/>
            <a:ext cx="7200949" cy="5070867"/>
          </a:xfrm>
          <a:prstGeom prst="rect">
            <a:avLst/>
          </a:prstGeom>
        </p:spPr>
      </p:pic>
    </p:spTree>
    <p:extLst>
      <p:ext uri="{BB962C8B-B14F-4D97-AF65-F5344CB8AC3E}">
        <p14:creationId xmlns:p14="http://schemas.microsoft.com/office/powerpoint/2010/main" val="1097058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06F86B-DE9E-A3D0-3C8B-F1234AA12D37}"/>
              </a:ext>
            </a:extLst>
          </p:cNvPr>
          <p:cNvPicPr>
            <a:picLocks noChangeAspect="1"/>
          </p:cNvPicPr>
          <p:nvPr/>
        </p:nvPicPr>
        <p:blipFill>
          <a:blip r:embed="rId3"/>
          <a:stretch>
            <a:fillRect/>
          </a:stretch>
        </p:blipFill>
        <p:spPr>
          <a:xfrm>
            <a:off x="4786045" y="3667874"/>
            <a:ext cx="7322453" cy="2770986"/>
          </a:xfrm>
          <a:prstGeom prst="rect">
            <a:avLst/>
          </a:prstGeom>
        </p:spPr>
      </p:pic>
      <p:sp>
        <p:nvSpPr>
          <p:cNvPr id="8" name="Title 1">
            <a:extLst>
              <a:ext uri="{FF2B5EF4-FFF2-40B4-BE49-F238E27FC236}">
                <a16:creationId xmlns:a16="http://schemas.microsoft.com/office/drawing/2014/main" id="{9EF9F512-E527-1C7B-70FE-4BFE618493B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ANN Python Codes </a:t>
            </a:r>
          </a:p>
        </p:txBody>
      </p:sp>
      <p:pic>
        <p:nvPicPr>
          <p:cNvPr id="13" name="Picture 12">
            <a:extLst>
              <a:ext uri="{FF2B5EF4-FFF2-40B4-BE49-F238E27FC236}">
                <a16:creationId xmlns:a16="http://schemas.microsoft.com/office/drawing/2014/main" id="{3C4D3114-4F13-BC16-5A73-670E8223B535}"/>
              </a:ext>
            </a:extLst>
          </p:cNvPr>
          <p:cNvPicPr>
            <a:picLocks noChangeAspect="1"/>
          </p:cNvPicPr>
          <p:nvPr/>
        </p:nvPicPr>
        <p:blipFill>
          <a:blip r:embed="rId4"/>
          <a:stretch>
            <a:fillRect/>
          </a:stretch>
        </p:blipFill>
        <p:spPr>
          <a:xfrm>
            <a:off x="4786045" y="1731836"/>
            <a:ext cx="4053902" cy="1713181"/>
          </a:xfrm>
          <a:prstGeom prst="rect">
            <a:avLst/>
          </a:prstGeom>
        </p:spPr>
      </p:pic>
      <p:sp>
        <p:nvSpPr>
          <p:cNvPr id="17" name="Content Placeholder 11">
            <a:extLst>
              <a:ext uri="{FF2B5EF4-FFF2-40B4-BE49-F238E27FC236}">
                <a16:creationId xmlns:a16="http://schemas.microsoft.com/office/drawing/2014/main" id="{1DF75667-B85B-4925-EE4D-1F949C651685}"/>
              </a:ext>
            </a:extLst>
          </p:cNvPr>
          <p:cNvSpPr txBox="1">
            <a:spLocks/>
          </p:cNvSpPr>
          <p:nvPr/>
        </p:nvSpPr>
        <p:spPr>
          <a:xfrm>
            <a:off x="677334" y="1644471"/>
            <a:ext cx="3956311"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1F2328"/>
                </a:solidFill>
                <a:latin typeface="Segoe UI" panose="020B0502040204020203" pitchFamily="34" charset="0"/>
              </a:rPr>
              <a:t>Sequential from </a:t>
            </a:r>
            <a:r>
              <a:rPr lang="en-US" dirty="0" err="1">
                <a:solidFill>
                  <a:srgbClr val="1F2328"/>
                </a:solidFill>
                <a:latin typeface="Segoe UI" panose="020B0502040204020203" pitchFamily="34" charset="0"/>
              </a:rPr>
              <a:t>keras</a:t>
            </a:r>
            <a:r>
              <a:rPr lang="en-US" dirty="0">
                <a:solidFill>
                  <a:srgbClr val="1F2328"/>
                </a:solidFill>
                <a:latin typeface="Segoe UI" panose="020B0502040204020203" pitchFamily="34" charset="0"/>
              </a:rPr>
              <a:t> lib was introduced; </a:t>
            </a:r>
          </a:p>
          <a:p>
            <a:r>
              <a:rPr lang="en-US" dirty="0">
                <a:solidFill>
                  <a:srgbClr val="1F2328"/>
                </a:solidFill>
                <a:latin typeface="Segoe UI" panose="020B0502040204020203" pitchFamily="34" charset="0"/>
              </a:rPr>
              <a:t>Input and 1</a:t>
            </a:r>
            <a:r>
              <a:rPr lang="en-US" baseline="30000" dirty="0">
                <a:solidFill>
                  <a:srgbClr val="1F2328"/>
                </a:solidFill>
                <a:latin typeface="Segoe UI" panose="020B0502040204020203" pitchFamily="34" charset="0"/>
              </a:rPr>
              <a:t>st</a:t>
            </a:r>
            <a:r>
              <a:rPr lang="en-US" dirty="0">
                <a:solidFill>
                  <a:srgbClr val="1F2328"/>
                </a:solidFill>
                <a:latin typeface="Segoe UI" panose="020B0502040204020203" pitchFamily="34" charset="0"/>
              </a:rPr>
              <a:t> hidden layer added</a:t>
            </a:r>
          </a:p>
          <a:p>
            <a:r>
              <a:rPr lang="en-US" dirty="0">
                <a:solidFill>
                  <a:srgbClr val="1F2328"/>
                </a:solidFill>
                <a:latin typeface="Segoe UI" panose="020B0502040204020203" pitchFamily="34" charset="0"/>
              </a:rPr>
              <a:t>2</a:t>
            </a:r>
            <a:r>
              <a:rPr lang="en-US" baseline="30000" dirty="0">
                <a:solidFill>
                  <a:srgbClr val="1F2328"/>
                </a:solidFill>
                <a:latin typeface="Segoe UI" panose="020B0502040204020203" pitchFamily="34" charset="0"/>
              </a:rPr>
              <a:t>nd</a:t>
            </a:r>
            <a:r>
              <a:rPr lang="en-US" dirty="0">
                <a:solidFill>
                  <a:srgbClr val="1F2328"/>
                </a:solidFill>
                <a:latin typeface="Segoe UI" panose="020B0502040204020203" pitchFamily="34" charset="0"/>
              </a:rPr>
              <a:t> hidden layer added </a:t>
            </a:r>
          </a:p>
          <a:p>
            <a:r>
              <a:rPr lang="en-US" dirty="0">
                <a:solidFill>
                  <a:srgbClr val="1F2328"/>
                </a:solidFill>
                <a:latin typeface="Segoe UI" panose="020B0502040204020203" pitchFamily="34" charset="0"/>
              </a:rPr>
              <a:t>3</a:t>
            </a:r>
            <a:r>
              <a:rPr lang="en-US" baseline="30000" dirty="0">
                <a:solidFill>
                  <a:srgbClr val="1F2328"/>
                </a:solidFill>
                <a:latin typeface="Segoe UI" panose="020B0502040204020203" pitchFamily="34" charset="0"/>
              </a:rPr>
              <a:t>rd</a:t>
            </a:r>
            <a:r>
              <a:rPr lang="en-US" dirty="0">
                <a:solidFill>
                  <a:srgbClr val="1F2328"/>
                </a:solidFill>
                <a:latin typeface="Segoe UI" panose="020B0502040204020203" pitchFamily="34" charset="0"/>
              </a:rPr>
              <a:t> hidden layer added </a:t>
            </a:r>
          </a:p>
          <a:p>
            <a:r>
              <a:rPr lang="en-US" dirty="0">
                <a:solidFill>
                  <a:srgbClr val="1F2328"/>
                </a:solidFill>
                <a:latin typeface="Segoe UI" panose="020B0502040204020203" pitchFamily="34" charset="0"/>
              </a:rPr>
              <a:t>Single node output layer added</a:t>
            </a:r>
          </a:p>
          <a:p>
            <a:r>
              <a:rPr lang="en-US" dirty="0">
                <a:solidFill>
                  <a:srgbClr val="1F2328"/>
                </a:solidFill>
                <a:latin typeface="Segoe UI" panose="020B0502040204020203" pitchFamily="34" charset="0"/>
              </a:rPr>
              <a:t>Compilation with ‘</a:t>
            </a:r>
            <a:r>
              <a:rPr lang="en-US" dirty="0" err="1">
                <a:solidFill>
                  <a:srgbClr val="1F2328"/>
                </a:solidFill>
                <a:latin typeface="Segoe UI" panose="020B0502040204020203" pitchFamily="34" charset="0"/>
              </a:rPr>
              <a:t>adam</a:t>
            </a:r>
            <a:r>
              <a:rPr lang="en-US" dirty="0">
                <a:solidFill>
                  <a:srgbClr val="1F2328"/>
                </a:solidFill>
                <a:latin typeface="Segoe UI" panose="020B0502040204020203" pitchFamily="34" charset="0"/>
              </a:rPr>
              <a:t>’ and ‘</a:t>
            </a:r>
            <a:r>
              <a:rPr lang="en-US" dirty="0" err="1">
                <a:solidFill>
                  <a:srgbClr val="1F2328"/>
                </a:solidFill>
                <a:latin typeface="Segoe UI" panose="020B0502040204020203" pitchFamily="34" charset="0"/>
              </a:rPr>
              <a:t>binary_crossentropy</a:t>
            </a:r>
            <a:r>
              <a:rPr lang="en-US" dirty="0">
                <a:solidFill>
                  <a:srgbClr val="1F2328"/>
                </a:solidFill>
                <a:latin typeface="Segoe UI" panose="020B0502040204020203" pitchFamily="34" charset="0"/>
              </a:rPr>
              <a:t>’</a:t>
            </a:r>
          </a:p>
        </p:txBody>
      </p:sp>
    </p:spTree>
    <p:extLst>
      <p:ext uri="{BB962C8B-B14F-4D97-AF65-F5344CB8AC3E}">
        <p14:creationId xmlns:p14="http://schemas.microsoft.com/office/powerpoint/2010/main" val="2872790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EF9F512-E527-1C7B-70FE-4BFE618493B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ANN Model Fitting</a:t>
            </a:r>
          </a:p>
        </p:txBody>
      </p:sp>
      <p:sp>
        <p:nvSpPr>
          <p:cNvPr id="17" name="Content Placeholder 11">
            <a:extLst>
              <a:ext uri="{FF2B5EF4-FFF2-40B4-BE49-F238E27FC236}">
                <a16:creationId xmlns:a16="http://schemas.microsoft.com/office/drawing/2014/main" id="{1DF75667-B85B-4925-EE4D-1F949C651685}"/>
              </a:ext>
            </a:extLst>
          </p:cNvPr>
          <p:cNvSpPr txBox="1">
            <a:spLocks/>
          </p:cNvSpPr>
          <p:nvPr/>
        </p:nvSpPr>
        <p:spPr>
          <a:xfrm>
            <a:off x="677334" y="1644471"/>
            <a:ext cx="3956311"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b="0" i="0" u="none" strike="noStrike" baseline="0" dirty="0">
                <a:solidFill>
                  <a:srgbClr val="1F2328"/>
                </a:solidFill>
                <a:latin typeface="Segoe UI" panose="020B0502040204020203" pitchFamily="34" charset="0"/>
              </a:rPr>
              <a:t>a cross-validation based fitting is proposed. </a:t>
            </a:r>
          </a:p>
          <a:p>
            <a:r>
              <a:rPr lang="en-US" sz="1800" b="0" i="0" u="none" strike="noStrike" baseline="0" dirty="0" err="1">
                <a:solidFill>
                  <a:srgbClr val="1F2328"/>
                </a:solidFill>
                <a:latin typeface="Segoe UI" panose="020B0502040204020203" pitchFamily="34" charset="0"/>
              </a:rPr>
              <a:t>Kfold</a:t>
            </a:r>
            <a:r>
              <a:rPr lang="en-US" sz="1800" b="0" i="0" u="none" strike="noStrike" baseline="0" dirty="0">
                <a:solidFill>
                  <a:srgbClr val="1F2328"/>
                </a:solidFill>
                <a:latin typeface="Segoe UI" panose="020B0502040204020203" pitchFamily="34" charset="0"/>
              </a:rPr>
              <a:t>=10 is the cross-validation engine selected and epoch=50</a:t>
            </a:r>
          </a:p>
          <a:p>
            <a:r>
              <a:rPr lang="en-US" dirty="0">
                <a:solidFill>
                  <a:srgbClr val="1F2328"/>
                </a:solidFill>
                <a:latin typeface="Segoe UI" panose="020B0502040204020203" pitchFamily="34" charset="0"/>
              </a:rPr>
              <a:t>The percentage of unstable cases is 65%, so Classification Report (f1-score) was compared with the accuracy.</a:t>
            </a:r>
          </a:p>
        </p:txBody>
      </p:sp>
      <p:pic>
        <p:nvPicPr>
          <p:cNvPr id="3" name="Picture 2">
            <a:extLst>
              <a:ext uri="{FF2B5EF4-FFF2-40B4-BE49-F238E27FC236}">
                <a16:creationId xmlns:a16="http://schemas.microsoft.com/office/drawing/2014/main" id="{B9592C56-B971-CC89-CEFA-7D1566D49F74}"/>
              </a:ext>
            </a:extLst>
          </p:cNvPr>
          <p:cNvPicPr>
            <a:picLocks noChangeAspect="1"/>
          </p:cNvPicPr>
          <p:nvPr/>
        </p:nvPicPr>
        <p:blipFill>
          <a:blip r:embed="rId3"/>
          <a:stretch>
            <a:fillRect/>
          </a:stretch>
        </p:blipFill>
        <p:spPr>
          <a:xfrm>
            <a:off x="5128068" y="1794671"/>
            <a:ext cx="6872807" cy="1710751"/>
          </a:xfrm>
          <a:prstGeom prst="rect">
            <a:avLst/>
          </a:prstGeom>
        </p:spPr>
      </p:pic>
      <p:pic>
        <p:nvPicPr>
          <p:cNvPr id="5" name="Picture 4">
            <a:extLst>
              <a:ext uri="{FF2B5EF4-FFF2-40B4-BE49-F238E27FC236}">
                <a16:creationId xmlns:a16="http://schemas.microsoft.com/office/drawing/2014/main" id="{528D24EB-08C9-7F54-4C0D-22019E451A3F}"/>
              </a:ext>
            </a:extLst>
          </p:cNvPr>
          <p:cNvPicPr>
            <a:picLocks noChangeAspect="1"/>
          </p:cNvPicPr>
          <p:nvPr/>
        </p:nvPicPr>
        <p:blipFill>
          <a:blip r:embed="rId4"/>
          <a:stretch>
            <a:fillRect/>
          </a:stretch>
        </p:blipFill>
        <p:spPr>
          <a:xfrm>
            <a:off x="5128068" y="4128158"/>
            <a:ext cx="5844365" cy="1948122"/>
          </a:xfrm>
          <a:prstGeom prst="rect">
            <a:avLst/>
          </a:prstGeom>
        </p:spPr>
      </p:pic>
    </p:spTree>
    <p:extLst>
      <p:ext uri="{BB962C8B-B14F-4D97-AF65-F5344CB8AC3E}">
        <p14:creationId xmlns:p14="http://schemas.microsoft.com/office/powerpoint/2010/main" val="2554196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EF9F512-E527-1C7B-70FE-4BFE618493B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Tuning Parameters of ANN</a:t>
            </a:r>
          </a:p>
        </p:txBody>
      </p:sp>
      <p:sp>
        <p:nvSpPr>
          <p:cNvPr id="17" name="Content Placeholder 11">
            <a:extLst>
              <a:ext uri="{FF2B5EF4-FFF2-40B4-BE49-F238E27FC236}">
                <a16:creationId xmlns:a16="http://schemas.microsoft.com/office/drawing/2014/main" id="{1DF75667-B85B-4925-EE4D-1F949C651685}"/>
              </a:ext>
            </a:extLst>
          </p:cNvPr>
          <p:cNvSpPr txBox="1">
            <a:spLocks/>
          </p:cNvSpPr>
          <p:nvPr/>
        </p:nvSpPr>
        <p:spPr>
          <a:xfrm>
            <a:off x="677334" y="1644471"/>
            <a:ext cx="4807077"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b="0" i="0" u="none" strike="noStrike" baseline="0" dirty="0">
                <a:solidFill>
                  <a:srgbClr val="1F2328"/>
                </a:solidFill>
                <a:latin typeface="Segoe UI" panose="020B0502040204020203" pitchFamily="34" charset="0"/>
              </a:rPr>
              <a:t>In addition to the base case, 11 cases for different ANN architecture </a:t>
            </a:r>
          </a:p>
          <a:p>
            <a:pPr>
              <a:buFont typeface="+mj-lt"/>
              <a:buAutoNum type="arabicPeriod"/>
            </a:pPr>
            <a:r>
              <a:rPr lang="en-US" sz="1800" b="0" i="0" u="none" strike="noStrike" baseline="0" dirty="0">
                <a:solidFill>
                  <a:srgbClr val="1F2328"/>
                </a:solidFill>
                <a:latin typeface="Segoe UI" panose="020B0502040204020203" pitchFamily="34" charset="0"/>
              </a:rPr>
              <a:t>3 hidden layers vs. 2 hidden layers</a:t>
            </a:r>
          </a:p>
          <a:p>
            <a:pPr>
              <a:buFont typeface="+mj-lt"/>
              <a:buAutoNum type="arabicPeriod"/>
            </a:pPr>
            <a:r>
              <a:rPr lang="en-US" sz="1800" b="0" i="0" u="none" strike="noStrike" baseline="0" dirty="0" err="1">
                <a:solidFill>
                  <a:srgbClr val="1F2328"/>
                </a:solidFill>
                <a:latin typeface="Segoe UI" panose="020B0502040204020203" pitchFamily="34" charset="0"/>
              </a:rPr>
              <a:t>epoches</a:t>
            </a:r>
            <a:r>
              <a:rPr lang="en-US" sz="1800" b="0" i="0" u="none" strike="noStrike" baseline="0" dirty="0">
                <a:solidFill>
                  <a:srgbClr val="1F2328"/>
                </a:solidFill>
                <a:latin typeface="Segoe UI" panose="020B0502040204020203" pitchFamily="34" charset="0"/>
              </a:rPr>
              <a:t> = 10, 20, 50</a:t>
            </a:r>
          </a:p>
          <a:p>
            <a:pPr>
              <a:buFont typeface="+mj-lt"/>
              <a:buAutoNum type="arabicPeriod"/>
            </a:pPr>
            <a:r>
              <a:rPr lang="en-US" sz="1800" b="0" i="0" u="none" strike="noStrike" baseline="0" dirty="0">
                <a:solidFill>
                  <a:srgbClr val="1F2328"/>
                </a:solidFill>
                <a:latin typeface="Segoe UI" panose="020B0502040204020203" pitchFamily="34" charset="0"/>
              </a:rPr>
              <a:t>datasets = augmented sets vs original sets</a:t>
            </a:r>
            <a:endParaRPr lang="en-US" sz="1800" b="0" i="0" u="none" strike="noStrike" baseline="0" dirty="0">
              <a:solidFill>
                <a:srgbClr val="000000"/>
              </a:solidFill>
              <a:latin typeface="Segoe UI" panose="020B0502040204020203" pitchFamily="34" charset="0"/>
            </a:endParaRPr>
          </a:p>
          <a:p>
            <a:r>
              <a:rPr lang="en-US" sz="1800" b="0" i="0" u="none" strike="noStrike" baseline="0" dirty="0">
                <a:solidFill>
                  <a:srgbClr val="1F2328"/>
                </a:solidFill>
                <a:latin typeface="Segoe UI" panose="020B0502040204020203" pitchFamily="34" charset="0"/>
              </a:rPr>
              <a:t>F1-score is true performance on both balanced and imbalanced datasets. </a:t>
            </a:r>
            <a:endParaRPr lang="en-US" sz="1800" b="0" i="0" u="none" strike="noStrike" baseline="0" dirty="0">
              <a:solidFill>
                <a:srgbClr val="000000"/>
              </a:solidFill>
              <a:latin typeface="Segoe UI" panose="020B0502040204020203" pitchFamily="34" charset="0"/>
            </a:endParaRPr>
          </a:p>
          <a:p>
            <a:r>
              <a:rPr lang="en-US" sz="1800" b="0" i="0" u="none" strike="noStrike" baseline="0" dirty="0">
                <a:solidFill>
                  <a:srgbClr val="1F2328"/>
                </a:solidFill>
                <a:latin typeface="Segoe UI" panose="020B0502040204020203" pitchFamily="34" charset="0"/>
              </a:rPr>
              <a:t>F1-score considers both the precision and recall ability of the model</a:t>
            </a:r>
            <a:r>
              <a:rPr lang="en-US" dirty="0">
                <a:solidFill>
                  <a:srgbClr val="1F2328"/>
                </a:solidFill>
                <a:latin typeface="Segoe UI" panose="020B0502040204020203" pitchFamily="34" charset="0"/>
              </a:rPr>
              <a:t>.</a:t>
            </a:r>
          </a:p>
        </p:txBody>
      </p:sp>
      <p:pic>
        <p:nvPicPr>
          <p:cNvPr id="7" name="Picture 6" descr="A screenshot of a computer">
            <a:extLst>
              <a:ext uri="{FF2B5EF4-FFF2-40B4-BE49-F238E27FC236}">
                <a16:creationId xmlns:a16="http://schemas.microsoft.com/office/drawing/2014/main" id="{1E8AF970-5219-D50C-6409-625AEF76B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4411" y="1422400"/>
            <a:ext cx="5036326" cy="5152848"/>
          </a:xfrm>
          <a:prstGeom prst="rect">
            <a:avLst/>
          </a:prstGeom>
        </p:spPr>
      </p:pic>
    </p:spTree>
    <p:extLst>
      <p:ext uri="{BB962C8B-B14F-4D97-AF65-F5344CB8AC3E}">
        <p14:creationId xmlns:p14="http://schemas.microsoft.com/office/powerpoint/2010/main" val="3554382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2849562" y="609600"/>
            <a:ext cx="642444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t>Conclusions</a:t>
            </a:r>
          </a:p>
        </p:txBody>
      </p:sp>
      <p:pic>
        <p:nvPicPr>
          <p:cNvPr id="40" name="Picture 13">
            <a:extLst>
              <a:ext uri="{FF2B5EF4-FFF2-40B4-BE49-F238E27FC236}">
                <a16:creationId xmlns:a16="http://schemas.microsoft.com/office/drawing/2014/main" id="{62BD5796-BA3D-2092-D2B0-9B284AE5C657}"/>
              </a:ext>
            </a:extLst>
          </p:cNvPr>
          <p:cNvPicPr>
            <a:picLocks noChangeAspect="1"/>
          </p:cNvPicPr>
          <p:nvPr/>
        </p:nvPicPr>
        <p:blipFill rotWithShape="1">
          <a:blip r:embed="rId3"/>
          <a:srcRect l="37305" r="36122"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41" name="Isosceles Triangle 17">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Content Placeholder 11">
            <a:extLst>
              <a:ext uri="{FF2B5EF4-FFF2-40B4-BE49-F238E27FC236}">
                <a16:creationId xmlns:a16="http://schemas.microsoft.com/office/drawing/2014/main" id="{EED82561-9C0D-EB72-8B54-4CB081755386}"/>
              </a:ext>
            </a:extLst>
          </p:cNvPr>
          <p:cNvSpPr>
            <a:spLocks noGrp="1"/>
          </p:cNvSpPr>
          <p:nvPr>
            <p:ph idx="1"/>
          </p:nvPr>
        </p:nvSpPr>
        <p:spPr>
          <a:xfrm>
            <a:off x="2849562" y="2160589"/>
            <a:ext cx="6424440" cy="3880773"/>
          </a:xfrm>
        </p:spPr>
        <p:txBody>
          <a:bodyPr vert="horz" lIns="91440" tIns="45720" rIns="91440" bIns="45720" rtlCol="0">
            <a:normAutofit/>
          </a:bodyPr>
          <a:lstStyle/>
          <a:p>
            <a:pPr>
              <a:lnSpc>
                <a:spcPct val="90000"/>
              </a:lnSpc>
            </a:pPr>
            <a:r>
              <a:rPr lang="en-US" sz="1700" b="0" i="0" u="none" strike="noStrike" baseline="0" dirty="0"/>
              <a:t>All cases had the F1 Score within the range of (0.97, 0.99) and the accuracy between 96.6% - 98.3%for this classification problem. </a:t>
            </a:r>
          </a:p>
          <a:p>
            <a:pPr>
              <a:lnSpc>
                <a:spcPct val="90000"/>
              </a:lnSpc>
            </a:pPr>
            <a:r>
              <a:rPr lang="en-US" sz="1700" b="0" i="0" u="none" strike="noStrike" baseline="0" dirty="0"/>
              <a:t>The hidden layers of the architecture network had slight impacts on the F1 score (accuracy) and computing time. It seems that three layers helped the F1 score slightly. </a:t>
            </a:r>
          </a:p>
          <a:p>
            <a:pPr>
              <a:lnSpc>
                <a:spcPct val="90000"/>
              </a:lnSpc>
            </a:pPr>
            <a:r>
              <a:rPr lang="en-US" sz="1700" b="0" i="0" u="none" strike="noStrike" baseline="0" dirty="0"/>
              <a:t>The augmented dataset also increases the F1 score and the accuracy slightly. But the augmented data consume was proportional to the size of dataset. </a:t>
            </a:r>
          </a:p>
          <a:p>
            <a:pPr>
              <a:lnSpc>
                <a:spcPct val="90000"/>
              </a:lnSpc>
            </a:pPr>
            <a:r>
              <a:rPr lang="en-US" sz="1700" b="0" i="0" u="none" strike="noStrike" baseline="0" dirty="0"/>
              <a:t>For this basic power grid, the model with two hidden layers, 10 folds and 10 </a:t>
            </a:r>
            <a:r>
              <a:rPr lang="en-US" sz="1700" b="0" i="0" u="none" strike="noStrike" baseline="0" dirty="0" err="1"/>
              <a:t>epoches</a:t>
            </a:r>
            <a:r>
              <a:rPr lang="en-US" sz="1700" b="0" i="0" u="none" strike="noStrike" baseline="0" dirty="0"/>
              <a:t> on the augmented dataset is preferrable to predict the power grid stability.</a:t>
            </a:r>
          </a:p>
          <a:p>
            <a:pPr marL="0" indent="0">
              <a:lnSpc>
                <a:spcPct val="90000"/>
              </a:lnSpc>
              <a:buNone/>
            </a:pPr>
            <a:br>
              <a:rPr lang="en-US" sz="1700" dirty="0"/>
            </a:br>
            <a:endParaRPr lang="en-US" sz="1700" dirty="0"/>
          </a:p>
        </p:txBody>
      </p:sp>
    </p:spTree>
    <p:extLst>
      <p:ext uri="{BB962C8B-B14F-4D97-AF65-F5344CB8AC3E}">
        <p14:creationId xmlns:p14="http://schemas.microsoft.com/office/powerpoint/2010/main" val="175700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Future Work</a:t>
            </a:r>
          </a:p>
        </p:txBody>
      </p:sp>
      <p:sp>
        <p:nvSpPr>
          <p:cNvPr id="3" name="Content Placeholder 11">
            <a:extLst>
              <a:ext uri="{FF2B5EF4-FFF2-40B4-BE49-F238E27FC236}">
                <a16:creationId xmlns:a16="http://schemas.microsoft.com/office/drawing/2014/main" id="{D79484A8-E4B9-B6AC-168A-2F154CA923F6}"/>
              </a:ext>
            </a:extLst>
          </p:cNvPr>
          <p:cNvSpPr txBox="1">
            <a:spLocks/>
          </p:cNvSpPr>
          <p:nvPr/>
        </p:nvSpPr>
        <p:spPr>
          <a:xfrm>
            <a:off x="594188" y="1583656"/>
            <a:ext cx="6351141"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b="0" i="0" u="none" strike="noStrike" baseline="0" dirty="0">
                <a:solidFill>
                  <a:srgbClr val="1F2328"/>
                </a:solidFill>
                <a:latin typeface="Segoe UI" panose="020B0502040204020203" pitchFamily="34" charset="0"/>
              </a:rPr>
              <a:t>For this basic 4-node-star power grid, the ANN model has very good F1 score (accuracy) to predict the stability. To apply for this ANN model into the real operation of power grids, we still have more challenging tasks to solve. </a:t>
            </a:r>
            <a:endParaRPr lang="en-US" dirty="0"/>
          </a:p>
          <a:p>
            <a:pPr>
              <a:buFont typeface="+mj-lt"/>
              <a:buAutoNum type="arabicPeriod"/>
            </a:pPr>
            <a:r>
              <a:rPr lang="en-US" dirty="0"/>
              <a:t>More nodes of power plants and end users</a:t>
            </a:r>
          </a:p>
          <a:p>
            <a:pPr>
              <a:buFont typeface="+mj-lt"/>
              <a:buAutoNum type="arabicPeriod"/>
            </a:pPr>
            <a:r>
              <a:rPr lang="en-US" dirty="0"/>
              <a:t>Solar energy implementation in the commercial and residential users</a:t>
            </a:r>
          </a:p>
          <a:p>
            <a:pPr>
              <a:buFont typeface="+mj-lt"/>
              <a:buAutoNum type="arabicPeriod"/>
            </a:pPr>
            <a:r>
              <a:rPr lang="en-US" dirty="0"/>
              <a:t>More battery-based electricity storage implementation</a:t>
            </a:r>
          </a:p>
          <a:p>
            <a:pPr marL="0" indent="0">
              <a:buFont typeface="Wingdings 3" charset="2"/>
              <a:buNone/>
            </a:pPr>
            <a:endParaRPr lang="en-US" dirty="0">
              <a:solidFill>
                <a:schemeClr val="tx1"/>
              </a:solidFill>
            </a:endParaRPr>
          </a:p>
        </p:txBody>
      </p:sp>
      <p:pic>
        <p:nvPicPr>
          <p:cNvPr id="5" name="Picture 4" descr="A diagram of a solar panel&#10;&#10;Description automatically generated with low confidence">
            <a:extLst>
              <a:ext uri="{FF2B5EF4-FFF2-40B4-BE49-F238E27FC236}">
                <a16:creationId xmlns:a16="http://schemas.microsoft.com/office/drawing/2014/main" id="{4AD09FDA-B703-F994-AB6D-65307C4AC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2082" y="4405946"/>
            <a:ext cx="4708639" cy="2353250"/>
          </a:xfrm>
          <a:prstGeom prst="rect">
            <a:avLst/>
          </a:prstGeom>
        </p:spPr>
      </p:pic>
      <p:pic>
        <p:nvPicPr>
          <p:cNvPr id="10" name="Picture 9" descr="A picture containing text, map, atlas, diagram&#10;&#10;Description automatically generated">
            <a:extLst>
              <a:ext uri="{FF2B5EF4-FFF2-40B4-BE49-F238E27FC236}">
                <a16:creationId xmlns:a16="http://schemas.microsoft.com/office/drawing/2014/main" id="{B4A4BC03-C071-DCF0-2AA1-F569C7E62D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2427" y="1035468"/>
            <a:ext cx="4363873" cy="3289951"/>
          </a:xfrm>
          <a:prstGeom prst="rect">
            <a:avLst/>
          </a:prstGeom>
        </p:spPr>
      </p:pic>
    </p:spTree>
    <p:extLst>
      <p:ext uri="{BB962C8B-B14F-4D97-AF65-F5344CB8AC3E}">
        <p14:creationId xmlns:p14="http://schemas.microsoft.com/office/powerpoint/2010/main" val="227991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3D66-4E37-83F3-B5BC-65771DD8839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EB7B226-6B35-D0F7-3C7E-8302F99F45C1}"/>
              </a:ext>
            </a:extLst>
          </p:cNvPr>
          <p:cNvSpPr>
            <a:spLocks noGrp="1"/>
          </p:cNvSpPr>
          <p:nvPr>
            <p:ph idx="1"/>
          </p:nvPr>
        </p:nvSpPr>
        <p:spPr>
          <a:xfrm>
            <a:off x="437428" y="5620266"/>
            <a:ext cx="11326482" cy="803189"/>
          </a:xfrm>
        </p:spPr>
        <p:txBody>
          <a:bodyPr>
            <a:normAutofit fontScale="77500" lnSpcReduction="20000"/>
          </a:bodyPr>
          <a:lstStyle/>
          <a:p>
            <a:r>
              <a:rPr lang="en-US" sz="2400" dirty="0">
                <a:solidFill>
                  <a:srgbClr val="0070C0"/>
                </a:solidFill>
              </a:rPr>
              <a:t>Goal of this project – develop a deep learning model for a four-node-star electrical grid with a centralized production with the precision more than 90% to predict the stability of this power grid. </a:t>
            </a:r>
          </a:p>
        </p:txBody>
      </p:sp>
      <p:sp>
        <p:nvSpPr>
          <p:cNvPr id="8" name="TextBox 7">
            <a:extLst>
              <a:ext uri="{FF2B5EF4-FFF2-40B4-BE49-F238E27FC236}">
                <a16:creationId xmlns:a16="http://schemas.microsoft.com/office/drawing/2014/main" id="{C555D6FE-B432-80DF-4836-C01320E87B56}"/>
              </a:ext>
            </a:extLst>
          </p:cNvPr>
          <p:cNvSpPr txBox="1"/>
          <p:nvPr/>
        </p:nvSpPr>
        <p:spPr>
          <a:xfrm>
            <a:off x="677334" y="5166924"/>
            <a:ext cx="4386649" cy="307777"/>
          </a:xfrm>
          <a:prstGeom prst="rect">
            <a:avLst/>
          </a:prstGeom>
          <a:noFill/>
        </p:spPr>
        <p:txBody>
          <a:bodyPr wrap="square" rtlCol="0">
            <a:spAutoFit/>
          </a:bodyPr>
          <a:lstStyle/>
          <a:p>
            <a:r>
              <a:rPr lang="en-US" sz="1400" u="sng" dirty="0">
                <a:solidFill>
                  <a:srgbClr val="6CB33F"/>
                </a:solidFill>
                <a:latin typeface="Whitney A"/>
                <a:hlinkClick r:id="rId3"/>
              </a:rPr>
              <a:t>Decentral Smart Grid Control System</a:t>
            </a:r>
            <a:endParaRPr lang="en-US" sz="1400" dirty="0"/>
          </a:p>
        </p:txBody>
      </p:sp>
      <p:pic>
        <p:nvPicPr>
          <p:cNvPr id="6" name="Picture 5" descr="A picture containing text, diagram, screenshot, map&#10;&#10;Description automatically generated">
            <a:extLst>
              <a:ext uri="{FF2B5EF4-FFF2-40B4-BE49-F238E27FC236}">
                <a16:creationId xmlns:a16="http://schemas.microsoft.com/office/drawing/2014/main" id="{01A9C7C6-72F9-E356-A250-EF037F475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095" y="1349758"/>
            <a:ext cx="7160844" cy="3746252"/>
          </a:xfrm>
          <a:prstGeom prst="rect">
            <a:avLst/>
          </a:prstGeom>
        </p:spPr>
      </p:pic>
    </p:spTree>
    <p:extLst>
      <p:ext uri="{BB962C8B-B14F-4D97-AF65-F5344CB8AC3E}">
        <p14:creationId xmlns:p14="http://schemas.microsoft.com/office/powerpoint/2010/main" val="119430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Dataset </a:t>
            </a:r>
          </a:p>
        </p:txBody>
      </p:sp>
      <p:sp>
        <p:nvSpPr>
          <p:cNvPr id="12" name="Content Placeholder 11">
            <a:extLst>
              <a:ext uri="{FF2B5EF4-FFF2-40B4-BE49-F238E27FC236}">
                <a16:creationId xmlns:a16="http://schemas.microsoft.com/office/drawing/2014/main" id="{EED82561-9C0D-EB72-8B54-4CB081755386}"/>
              </a:ext>
            </a:extLst>
          </p:cNvPr>
          <p:cNvSpPr>
            <a:spLocks noGrp="1"/>
          </p:cNvSpPr>
          <p:nvPr>
            <p:ph idx="1"/>
          </p:nvPr>
        </p:nvSpPr>
        <p:spPr>
          <a:xfrm>
            <a:off x="677334" y="1644471"/>
            <a:ext cx="4923862" cy="3880773"/>
          </a:xfrm>
        </p:spPr>
        <p:txBody>
          <a:bodyPr/>
          <a:lstStyle/>
          <a:p>
            <a:r>
              <a:rPr lang="en-US" dirty="0"/>
              <a:t>Originally provided by KIT</a:t>
            </a:r>
          </a:p>
          <a:p>
            <a:r>
              <a:rPr lang="en-US" dirty="0"/>
              <a:t>10,000 observations for 14 variables</a:t>
            </a:r>
          </a:p>
          <a:p>
            <a:r>
              <a:rPr lang="en-US" dirty="0"/>
              <a:t>12 primary features and 2 dependent variables</a:t>
            </a:r>
          </a:p>
          <a:p>
            <a:r>
              <a:rPr lang="en-US" dirty="0"/>
              <a:t>About 2 months with a ten-minute interval</a:t>
            </a:r>
          </a:p>
          <a:p>
            <a:r>
              <a:rPr lang="en-US" dirty="0"/>
              <a:t>Augmented data with 60,000 observations</a:t>
            </a:r>
          </a:p>
          <a:p>
            <a:endParaRPr lang="en-US" dirty="0"/>
          </a:p>
        </p:txBody>
      </p:sp>
      <p:pic>
        <p:nvPicPr>
          <p:cNvPr id="3" name="Picture 2" descr="A picture containing screenshot, diagram, line, design&#10;&#10;Description automatically generated">
            <a:extLst>
              <a:ext uri="{FF2B5EF4-FFF2-40B4-BE49-F238E27FC236}">
                <a16:creationId xmlns:a16="http://schemas.microsoft.com/office/drawing/2014/main" id="{D2E49785-1E85-9F9C-B827-9FC1A81C9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197" y="1500026"/>
            <a:ext cx="6274117" cy="3143893"/>
          </a:xfrm>
          <a:prstGeom prst="rect">
            <a:avLst/>
          </a:prstGeom>
        </p:spPr>
      </p:pic>
    </p:spTree>
    <p:extLst>
      <p:ext uri="{BB962C8B-B14F-4D97-AF65-F5344CB8AC3E}">
        <p14:creationId xmlns:p14="http://schemas.microsoft.com/office/powerpoint/2010/main" val="1735393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 Structure </a:t>
            </a:r>
          </a:p>
        </p:txBody>
      </p:sp>
      <p:sp>
        <p:nvSpPr>
          <p:cNvPr id="12" name="Content Placeholder 11">
            <a:extLst>
              <a:ext uri="{FF2B5EF4-FFF2-40B4-BE49-F238E27FC236}">
                <a16:creationId xmlns:a16="http://schemas.microsoft.com/office/drawing/2014/main" id="{EED82561-9C0D-EB72-8B54-4CB081755386}"/>
              </a:ext>
            </a:extLst>
          </p:cNvPr>
          <p:cNvSpPr>
            <a:spLocks noGrp="1"/>
          </p:cNvSpPr>
          <p:nvPr>
            <p:ph idx="1"/>
          </p:nvPr>
        </p:nvSpPr>
        <p:spPr>
          <a:xfrm>
            <a:off x="677334" y="1644471"/>
            <a:ext cx="7048832" cy="3880773"/>
          </a:xfrm>
        </p:spPr>
        <p:txBody>
          <a:bodyPr>
            <a:normAutofit/>
          </a:bodyPr>
          <a:lstStyle/>
          <a:p>
            <a:r>
              <a:rPr lang="en-US" sz="1800" b="1" i="0" u="none" strike="noStrike" baseline="0" dirty="0">
                <a:solidFill>
                  <a:srgbClr val="1F2328"/>
                </a:solidFill>
                <a:latin typeface="Segoe UI Semibold" panose="020B0702040204020203" pitchFamily="34" charset="0"/>
              </a:rPr>
              <a:t>Predictive features:</a:t>
            </a:r>
          </a:p>
          <a:p>
            <a:pPr>
              <a:buFont typeface="+mj-lt"/>
              <a:buAutoNum type="arabicPeriod"/>
            </a:pPr>
            <a:r>
              <a:rPr lang="en-US" sz="1800" b="0" i="1" u="none" strike="noStrike" baseline="0" dirty="0">
                <a:solidFill>
                  <a:srgbClr val="1F2328"/>
                </a:solidFill>
                <a:latin typeface="Segoe UI" panose="020B0502040204020203" pitchFamily="34" charset="0"/>
              </a:rPr>
              <a:t>'tau1' </a:t>
            </a:r>
            <a:r>
              <a:rPr lang="en-US" sz="1800" b="0" i="0" u="none" strike="noStrike" baseline="0" dirty="0">
                <a:solidFill>
                  <a:srgbClr val="1F2328"/>
                </a:solidFill>
                <a:latin typeface="Segoe UI" panose="020B0502040204020203" pitchFamily="34" charset="0"/>
              </a:rPr>
              <a:t>to </a:t>
            </a:r>
            <a:r>
              <a:rPr lang="en-US" sz="1800" b="0" i="1" u="none" strike="noStrike" baseline="0" dirty="0">
                <a:solidFill>
                  <a:srgbClr val="1F2328"/>
                </a:solidFill>
                <a:latin typeface="Segoe UI" panose="020B0502040204020203" pitchFamily="34" charset="0"/>
              </a:rPr>
              <a:t>'tau4'</a:t>
            </a:r>
            <a:r>
              <a:rPr lang="en-US" sz="1800" b="0" i="0" u="none" strike="noStrike" baseline="0" dirty="0">
                <a:solidFill>
                  <a:srgbClr val="1F2328"/>
                </a:solidFill>
                <a:latin typeface="Segoe UI" panose="020B0502040204020203" pitchFamily="34" charset="0"/>
              </a:rPr>
              <a:t>: the reaction time of each network participant;</a:t>
            </a:r>
          </a:p>
          <a:p>
            <a:pPr>
              <a:buFont typeface="+mj-lt"/>
              <a:buAutoNum type="arabicPeriod"/>
            </a:pPr>
            <a:r>
              <a:rPr lang="en-US" sz="1800" b="0" i="1" u="none" strike="noStrike" baseline="0" dirty="0">
                <a:solidFill>
                  <a:srgbClr val="1F2328"/>
                </a:solidFill>
                <a:latin typeface="Segoe UI" panose="020B0502040204020203" pitchFamily="34" charset="0"/>
              </a:rPr>
              <a:t>'p1' </a:t>
            </a:r>
            <a:r>
              <a:rPr lang="en-US" sz="1800" b="0" i="0" u="none" strike="noStrike" baseline="0" dirty="0">
                <a:solidFill>
                  <a:srgbClr val="1F2328"/>
                </a:solidFill>
                <a:latin typeface="Segoe UI" panose="020B0502040204020203" pitchFamily="34" charset="0"/>
              </a:rPr>
              <a:t>to </a:t>
            </a:r>
            <a:r>
              <a:rPr lang="en-US" sz="1800" b="0" i="1" u="none" strike="noStrike" baseline="0" dirty="0">
                <a:solidFill>
                  <a:srgbClr val="1F2328"/>
                </a:solidFill>
                <a:latin typeface="Segoe UI" panose="020B0502040204020203" pitchFamily="34" charset="0"/>
              </a:rPr>
              <a:t>'p4'</a:t>
            </a:r>
            <a:r>
              <a:rPr lang="en-US" sz="1800" b="0" i="0" u="none" strike="noStrike" baseline="0" dirty="0">
                <a:solidFill>
                  <a:srgbClr val="1F2328"/>
                </a:solidFill>
                <a:latin typeface="Segoe UI" panose="020B0502040204020203" pitchFamily="34" charset="0"/>
              </a:rPr>
              <a:t>: nominal power produced (positive) or consumed (negative) by each network participant;</a:t>
            </a:r>
            <a:endParaRPr lang="en-US" sz="1800" b="0" i="1" u="none" strike="noStrike" baseline="0" dirty="0">
              <a:solidFill>
                <a:srgbClr val="1F2328"/>
              </a:solidFill>
              <a:latin typeface="Segoe UI" panose="020B0502040204020203" pitchFamily="34" charset="0"/>
            </a:endParaRPr>
          </a:p>
          <a:p>
            <a:pPr>
              <a:buFont typeface="+mj-lt"/>
              <a:buAutoNum type="arabicPeriod"/>
            </a:pPr>
            <a:r>
              <a:rPr lang="en-US" sz="1800" b="0" i="1" u="none" strike="noStrike" baseline="0" dirty="0">
                <a:solidFill>
                  <a:srgbClr val="1F2328"/>
                </a:solidFill>
                <a:latin typeface="Segoe UI" panose="020B0502040204020203" pitchFamily="34" charset="0"/>
              </a:rPr>
              <a:t>‘g1' </a:t>
            </a:r>
            <a:r>
              <a:rPr lang="en-US" sz="1800" b="0" i="0" u="none" strike="noStrike" baseline="0" dirty="0">
                <a:solidFill>
                  <a:srgbClr val="1F2328"/>
                </a:solidFill>
                <a:latin typeface="Segoe UI" panose="020B0502040204020203" pitchFamily="34" charset="0"/>
              </a:rPr>
              <a:t>to </a:t>
            </a:r>
            <a:r>
              <a:rPr lang="en-US" sz="1800" b="0" i="1" u="none" strike="noStrike" baseline="0" dirty="0">
                <a:solidFill>
                  <a:srgbClr val="1F2328"/>
                </a:solidFill>
                <a:latin typeface="Segoe UI" panose="020B0502040204020203" pitchFamily="34" charset="0"/>
              </a:rPr>
              <a:t>'g4'</a:t>
            </a:r>
            <a:r>
              <a:rPr lang="en-US" sz="1800" b="0" i="0" u="none" strike="noStrike" baseline="0" dirty="0">
                <a:solidFill>
                  <a:srgbClr val="1F2328"/>
                </a:solidFill>
                <a:latin typeface="Segoe UI" panose="020B0502040204020203" pitchFamily="34" charset="0"/>
              </a:rPr>
              <a:t>: price elasticity coefficient for each network participant;</a:t>
            </a:r>
          </a:p>
          <a:p>
            <a:r>
              <a:rPr lang="en-US" sz="1800" b="1" i="0" u="none" strike="noStrike" baseline="0" dirty="0">
                <a:solidFill>
                  <a:srgbClr val="1F2328"/>
                </a:solidFill>
                <a:latin typeface="Segoe UI Semibold" panose="020B0702040204020203" pitchFamily="34" charset="0"/>
              </a:rPr>
              <a:t>Dependent variables:</a:t>
            </a:r>
            <a:endParaRPr lang="en-US" sz="1800" b="0" i="1" u="none" strike="noStrike" baseline="0" dirty="0">
              <a:solidFill>
                <a:srgbClr val="1F2328"/>
              </a:solidFill>
              <a:latin typeface="Segoe UI" panose="020B0502040204020203" pitchFamily="34" charset="0"/>
            </a:endParaRPr>
          </a:p>
          <a:p>
            <a:pPr>
              <a:buFont typeface="+mj-lt"/>
              <a:buAutoNum type="arabicPeriod"/>
            </a:pPr>
            <a:r>
              <a:rPr lang="en-US" sz="1800" b="0" i="1" u="none" strike="noStrike" baseline="0" dirty="0">
                <a:solidFill>
                  <a:srgbClr val="1F2328"/>
                </a:solidFill>
                <a:latin typeface="Segoe UI" panose="020B0502040204020203" pitchFamily="34" charset="0"/>
              </a:rPr>
              <a:t>‘stab'</a:t>
            </a:r>
            <a:r>
              <a:rPr lang="en-US" sz="1800" b="0" i="0" u="none" strike="noStrike" baseline="0" dirty="0">
                <a:solidFill>
                  <a:srgbClr val="1F2328"/>
                </a:solidFill>
                <a:latin typeface="Segoe UI" panose="020B0502040204020203" pitchFamily="34" charset="0"/>
              </a:rPr>
              <a:t>: the maximum real part of the characteristic differentia equation root (if positive, the system is linearly unstable; if negative, linearly stable);</a:t>
            </a:r>
            <a:endParaRPr lang="en-US" sz="1800" b="0" i="1" u="none" strike="noStrike" baseline="0" dirty="0">
              <a:solidFill>
                <a:srgbClr val="1F2328"/>
              </a:solidFill>
              <a:latin typeface="Segoe UI" panose="020B0502040204020203" pitchFamily="34" charset="0"/>
            </a:endParaRPr>
          </a:p>
          <a:p>
            <a:pPr>
              <a:buFont typeface="+mj-lt"/>
              <a:buAutoNum type="arabicPeriod"/>
            </a:pPr>
            <a:r>
              <a:rPr lang="en-US" sz="1800" b="0" i="1" u="none" strike="noStrike" baseline="0" dirty="0">
                <a:solidFill>
                  <a:srgbClr val="1F2328"/>
                </a:solidFill>
                <a:latin typeface="Segoe UI" panose="020B0502040204020203" pitchFamily="34" charset="0"/>
              </a:rPr>
              <a:t>‘</a:t>
            </a:r>
            <a:r>
              <a:rPr lang="en-US" sz="1800" b="0" i="1" u="none" strike="noStrike" baseline="0" dirty="0" err="1">
                <a:solidFill>
                  <a:srgbClr val="1F2328"/>
                </a:solidFill>
                <a:latin typeface="Segoe UI" panose="020B0502040204020203" pitchFamily="34" charset="0"/>
              </a:rPr>
              <a:t>stabf</a:t>
            </a:r>
            <a:r>
              <a:rPr lang="en-US" sz="1800" b="0" i="1" u="none" strike="noStrike" baseline="0" dirty="0">
                <a:solidFill>
                  <a:srgbClr val="1F2328"/>
                </a:solidFill>
                <a:latin typeface="Segoe UI" panose="020B0502040204020203" pitchFamily="34" charset="0"/>
              </a:rPr>
              <a:t>'</a:t>
            </a:r>
            <a:r>
              <a:rPr lang="en-US" sz="1800" b="0" i="0" u="none" strike="noStrike" baseline="0" dirty="0">
                <a:solidFill>
                  <a:srgbClr val="1F2328"/>
                </a:solidFill>
                <a:latin typeface="Segoe UI" panose="020B0502040204020203" pitchFamily="34" charset="0"/>
              </a:rPr>
              <a:t>: a categorical (binary) label ('stable' or 'unstable').</a:t>
            </a:r>
            <a:endParaRPr lang="en-US" sz="2400" dirty="0">
              <a:solidFill>
                <a:srgbClr val="FF0000"/>
              </a:solidFill>
              <a:latin typeface="Calibri" panose="020F0502020204030204" pitchFamily="34" charset="0"/>
            </a:endParaRPr>
          </a:p>
        </p:txBody>
      </p:sp>
      <p:pic>
        <p:nvPicPr>
          <p:cNvPr id="6" name="Picture 5" descr="A close-up of a meter&#10;&#10;Description automatically generated with low confidence">
            <a:extLst>
              <a:ext uri="{FF2B5EF4-FFF2-40B4-BE49-F238E27FC236}">
                <a16:creationId xmlns:a16="http://schemas.microsoft.com/office/drawing/2014/main" id="{6408C2DD-F6A8-D8C9-DF55-37A3998C8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1669" y="2082800"/>
            <a:ext cx="2702554" cy="2357978"/>
          </a:xfrm>
          <a:prstGeom prst="rect">
            <a:avLst/>
          </a:prstGeom>
        </p:spPr>
      </p:pic>
    </p:spTree>
    <p:extLst>
      <p:ext uri="{BB962C8B-B14F-4D97-AF65-F5344CB8AC3E}">
        <p14:creationId xmlns:p14="http://schemas.microsoft.com/office/powerpoint/2010/main" val="87487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 Wrangling</a:t>
            </a:r>
          </a:p>
        </p:txBody>
      </p:sp>
      <p:pic>
        <p:nvPicPr>
          <p:cNvPr id="5" name="Picture 4">
            <a:extLst>
              <a:ext uri="{FF2B5EF4-FFF2-40B4-BE49-F238E27FC236}">
                <a16:creationId xmlns:a16="http://schemas.microsoft.com/office/drawing/2014/main" id="{D30E26A0-2699-83E6-E091-68B26A927DDC}"/>
              </a:ext>
            </a:extLst>
          </p:cNvPr>
          <p:cNvPicPr>
            <a:picLocks noChangeAspect="1"/>
          </p:cNvPicPr>
          <p:nvPr/>
        </p:nvPicPr>
        <p:blipFill>
          <a:blip r:embed="rId3"/>
          <a:stretch>
            <a:fillRect/>
          </a:stretch>
        </p:blipFill>
        <p:spPr>
          <a:xfrm>
            <a:off x="932474" y="1962262"/>
            <a:ext cx="6927255" cy="2057673"/>
          </a:xfrm>
          <a:prstGeom prst="rect">
            <a:avLst/>
          </a:prstGeom>
        </p:spPr>
      </p:pic>
      <p:pic>
        <p:nvPicPr>
          <p:cNvPr id="10" name="Content Placeholder 9" descr="A picture containing text, line, plot, diagram&#10;&#10;Description automatically generated">
            <a:extLst>
              <a:ext uri="{FF2B5EF4-FFF2-40B4-BE49-F238E27FC236}">
                <a16:creationId xmlns:a16="http://schemas.microsoft.com/office/drawing/2014/main" id="{A743583C-55B0-B211-1B57-48A19B769E4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29734" y="4144069"/>
            <a:ext cx="7656720" cy="2485948"/>
          </a:xfrm>
        </p:spPr>
      </p:pic>
      <p:sp>
        <p:nvSpPr>
          <p:cNvPr id="13" name="Content Placeholder 11">
            <a:extLst>
              <a:ext uri="{FF2B5EF4-FFF2-40B4-BE49-F238E27FC236}">
                <a16:creationId xmlns:a16="http://schemas.microsoft.com/office/drawing/2014/main" id="{82CAF939-F6BD-8AC7-E867-F265B9CA8D08}"/>
              </a:ext>
            </a:extLst>
          </p:cNvPr>
          <p:cNvSpPr txBox="1">
            <a:spLocks/>
          </p:cNvSpPr>
          <p:nvPr/>
        </p:nvSpPr>
        <p:spPr>
          <a:xfrm>
            <a:off x="829734" y="1506271"/>
            <a:ext cx="4923862" cy="576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Data relationships - tau, p, P</a:t>
            </a:r>
          </a:p>
          <a:p>
            <a:pPr marL="0" indent="0">
              <a:buNone/>
            </a:pPr>
            <a:endParaRPr lang="en-US" dirty="0"/>
          </a:p>
        </p:txBody>
      </p:sp>
    </p:spTree>
    <p:extLst>
      <p:ext uri="{BB962C8B-B14F-4D97-AF65-F5344CB8AC3E}">
        <p14:creationId xmlns:p14="http://schemas.microsoft.com/office/powerpoint/2010/main" val="182917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Variable Distribution</a:t>
            </a:r>
          </a:p>
        </p:txBody>
      </p:sp>
      <p:sp>
        <p:nvSpPr>
          <p:cNvPr id="13" name="Content Placeholder 11">
            <a:extLst>
              <a:ext uri="{FF2B5EF4-FFF2-40B4-BE49-F238E27FC236}">
                <a16:creationId xmlns:a16="http://schemas.microsoft.com/office/drawing/2014/main" id="{82CAF939-F6BD-8AC7-E867-F265B9CA8D08}"/>
              </a:ext>
            </a:extLst>
          </p:cNvPr>
          <p:cNvSpPr txBox="1">
            <a:spLocks/>
          </p:cNvSpPr>
          <p:nvPr/>
        </p:nvSpPr>
        <p:spPr>
          <a:xfrm>
            <a:off x="7325474" y="1583515"/>
            <a:ext cx="4489807" cy="31916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Tau – even distribution between (0.5, 10)</a:t>
            </a:r>
          </a:p>
          <a:p>
            <a:r>
              <a:rPr lang="en-US" dirty="0"/>
              <a:t>Normal power, p – p2, p3, p4 even dist. P1 = p2+p3+p4, normal dist.</a:t>
            </a:r>
          </a:p>
          <a:p>
            <a:r>
              <a:rPr lang="en-US" dirty="0"/>
              <a:t>Elasticity coefficient, g – even dist. </a:t>
            </a:r>
            <a:r>
              <a:rPr lang="en-US" altLang="zh-CN" dirty="0"/>
              <a:t>Between (0,</a:t>
            </a:r>
            <a:r>
              <a:rPr lang="zh-CN" altLang="en-US" dirty="0"/>
              <a:t> </a:t>
            </a:r>
            <a:r>
              <a:rPr lang="en-US" altLang="zh-CN" dirty="0"/>
              <a:t>1)</a:t>
            </a:r>
            <a:r>
              <a:rPr lang="en-US" dirty="0"/>
              <a:t>, g = c</a:t>
            </a:r>
            <a:r>
              <a:rPr lang="en-US" baseline="-25000" dirty="0"/>
              <a:t>1</a:t>
            </a:r>
            <a:r>
              <a:rPr lang="en-US" dirty="0"/>
              <a:t> * c</a:t>
            </a:r>
            <a:r>
              <a:rPr lang="en-US" baseline="-25000" dirty="0"/>
              <a:t>2</a:t>
            </a:r>
            <a:r>
              <a:rPr lang="en-US" dirty="0"/>
              <a:t> </a:t>
            </a:r>
          </a:p>
          <a:p>
            <a:r>
              <a:rPr lang="en-US" sz="1800" b="0" i="1" u="none" strike="noStrike" baseline="0" dirty="0">
                <a:solidFill>
                  <a:srgbClr val="1F2328"/>
                </a:solidFill>
                <a:latin typeface="Segoe UI" panose="020B0502040204020203" pitchFamily="34" charset="0"/>
              </a:rPr>
              <a:t>stab</a:t>
            </a:r>
            <a:r>
              <a:rPr lang="en-US" sz="1800" b="0" i="0" u="none" strike="noStrike" baseline="0" dirty="0">
                <a:solidFill>
                  <a:srgbClr val="1F2328"/>
                </a:solidFill>
                <a:latin typeface="Segoe UI" panose="020B0502040204020203" pitchFamily="34" charset="0"/>
              </a:rPr>
              <a:t>: If </a:t>
            </a:r>
            <a:r>
              <a:rPr lang="en-US" sz="1800" b="0" i="1" u="none" strike="noStrike" baseline="0" dirty="0">
                <a:solidFill>
                  <a:srgbClr val="1F2328"/>
                </a:solidFill>
                <a:latin typeface="Segoe UI" panose="020B0502040204020203" pitchFamily="34" charset="0"/>
              </a:rPr>
              <a:t>stab </a:t>
            </a:r>
            <a:r>
              <a:rPr lang="en-US" sz="1800" b="0" i="0" u="none" strike="noStrike" baseline="0" dirty="0">
                <a:solidFill>
                  <a:srgbClr val="1F2328"/>
                </a:solidFill>
                <a:latin typeface="Segoe UI" panose="020B0502040204020203" pitchFamily="34" charset="0"/>
              </a:rPr>
              <a:t>&lt; 0, the grid is stable and </a:t>
            </a:r>
            <a:r>
              <a:rPr lang="en-US" sz="1800" b="0" i="1" u="none" strike="noStrike" baseline="0" dirty="0" err="1">
                <a:solidFill>
                  <a:srgbClr val="1F2328"/>
                </a:solidFill>
                <a:latin typeface="Segoe UI" panose="020B0502040204020203" pitchFamily="34" charset="0"/>
              </a:rPr>
              <a:t>stabf</a:t>
            </a:r>
            <a:r>
              <a:rPr lang="en-US" sz="1800" b="0" i="1" u="none" strike="noStrike" baseline="0" dirty="0">
                <a:solidFill>
                  <a:srgbClr val="1F2328"/>
                </a:solidFill>
                <a:latin typeface="Segoe UI" panose="020B0502040204020203" pitchFamily="34" charset="0"/>
              </a:rPr>
              <a:t> </a:t>
            </a:r>
            <a:r>
              <a:rPr lang="en-US" sz="1800" b="0" i="0" u="none" strike="noStrike" baseline="0" dirty="0">
                <a:solidFill>
                  <a:srgbClr val="1F2328"/>
                </a:solidFill>
                <a:latin typeface="Segoe UI" panose="020B0502040204020203" pitchFamily="34" charset="0"/>
              </a:rPr>
              <a:t>= "stable". If </a:t>
            </a:r>
            <a:r>
              <a:rPr lang="en-US" sz="1800" b="0" i="1" u="none" strike="noStrike" baseline="0" dirty="0">
                <a:solidFill>
                  <a:srgbClr val="1F2328"/>
                </a:solidFill>
                <a:latin typeface="Segoe UI" panose="020B0502040204020203" pitchFamily="34" charset="0"/>
              </a:rPr>
              <a:t>stab </a:t>
            </a:r>
            <a:r>
              <a:rPr lang="en-US" sz="1800" b="0" i="0" u="none" strike="noStrike" baseline="0" dirty="0">
                <a:solidFill>
                  <a:srgbClr val="1F2328"/>
                </a:solidFill>
                <a:latin typeface="Segoe UI" panose="020B0502040204020203" pitchFamily="34" charset="0"/>
              </a:rPr>
              <a:t>&gt;= 0, the grid is unstable and </a:t>
            </a:r>
            <a:r>
              <a:rPr lang="en-US" sz="1800" b="0" i="1" u="none" strike="noStrike" baseline="0" dirty="0" err="1">
                <a:solidFill>
                  <a:srgbClr val="1F2328"/>
                </a:solidFill>
                <a:latin typeface="Segoe UI" panose="020B0502040204020203" pitchFamily="34" charset="0"/>
              </a:rPr>
              <a:t>stabf</a:t>
            </a:r>
            <a:r>
              <a:rPr lang="en-US" sz="1800" b="0" i="1" u="none" strike="noStrike" baseline="0" dirty="0">
                <a:solidFill>
                  <a:srgbClr val="1F2328"/>
                </a:solidFill>
                <a:latin typeface="Segoe UI" panose="020B0502040204020203" pitchFamily="34" charset="0"/>
              </a:rPr>
              <a:t> </a:t>
            </a:r>
            <a:r>
              <a:rPr lang="en-US" sz="1800" b="0" i="0" u="none" strike="noStrike" baseline="0" dirty="0">
                <a:solidFill>
                  <a:srgbClr val="1F2328"/>
                </a:solidFill>
                <a:latin typeface="Segoe UI" panose="020B0502040204020203" pitchFamily="34" charset="0"/>
              </a:rPr>
              <a:t>= "unstable"</a:t>
            </a:r>
            <a:endParaRPr lang="en-US" dirty="0"/>
          </a:p>
        </p:txBody>
      </p:sp>
      <p:pic>
        <p:nvPicPr>
          <p:cNvPr id="12" name="Picture 11" descr="A picture containing screenshot, rectangle, parallel, square&#10;&#10;Description automatically generated">
            <a:extLst>
              <a:ext uri="{FF2B5EF4-FFF2-40B4-BE49-F238E27FC236}">
                <a16:creationId xmlns:a16="http://schemas.microsoft.com/office/drawing/2014/main" id="{F00C2193-B691-747B-A3E1-2337919AB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040" y="1520575"/>
            <a:ext cx="6503354" cy="5090556"/>
          </a:xfrm>
          <a:prstGeom prst="rect">
            <a:avLst/>
          </a:prstGeom>
        </p:spPr>
      </p:pic>
    </p:spTree>
    <p:extLst>
      <p:ext uri="{BB962C8B-B14F-4D97-AF65-F5344CB8AC3E}">
        <p14:creationId xmlns:p14="http://schemas.microsoft.com/office/powerpoint/2010/main" val="95669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Exploratory Data Analysis (EDA)</a:t>
            </a:r>
          </a:p>
        </p:txBody>
      </p:sp>
      <p:sp>
        <p:nvSpPr>
          <p:cNvPr id="12" name="Content Placeholder 11">
            <a:extLst>
              <a:ext uri="{FF2B5EF4-FFF2-40B4-BE49-F238E27FC236}">
                <a16:creationId xmlns:a16="http://schemas.microsoft.com/office/drawing/2014/main" id="{EED82561-9C0D-EB72-8B54-4CB081755386}"/>
              </a:ext>
            </a:extLst>
          </p:cNvPr>
          <p:cNvSpPr>
            <a:spLocks noGrp="1"/>
          </p:cNvSpPr>
          <p:nvPr>
            <p:ph idx="1"/>
          </p:nvPr>
        </p:nvSpPr>
        <p:spPr>
          <a:xfrm>
            <a:off x="677332" y="2082800"/>
            <a:ext cx="5168662" cy="3880773"/>
          </a:xfrm>
        </p:spPr>
        <p:txBody>
          <a:bodyPr>
            <a:normAutofit/>
          </a:bodyPr>
          <a:lstStyle/>
          <a:p>
            <a:r>
              <a:rPr lang="en-US" dirty="0"/>
              <a:t>Augmented data (60,000 observations)</a:t>
            </a:r>
          </a:p>
          <a:p>
            <a:r>
              <a:rPr lang="en-US" dirty="0"/>
              <a:t>Dependent variables: stab, </a:t>
            </a:r>
            <a:r>
              <a:rPr lang="en-US" dirty="0" err="1"/>
              <a:t>stabf</a:t>
            </a:r>
            <a:endParaRPr lang="en-US" dirty="0"/>
          </a:p>
          <a:p>
            <a:pPr>
              <a:buFont typeface="+mj-lt"/>
              <a:buAutoNum type="arabicPeriod"/>
            </a:pPr>
            <a:r>
              <a:rPr lang="en-US" dirty="0"/>
              <a:t>Stab&gt;0 means </a:t>
            </a:r>
            <a:r>
              <a:rPr lang="en-US" dirty="0" err="1"/>
              <a:t>stabf</a:t>
            </a:r>
            <a:r>
              <a:rPr lang="en-US" dirty="0"/>
              <a:t> = unstable (=0)</a:t>
            </a:r>
          </a:p>
          <a:p>
            <a:pPr>
              <a:buFont typeface="+mj-lt"/>
              <a:buAutoNum type="arabicPeriod"/>
            </a:pPr>
            <a:r>
              <a:rPr lang="en-US" dirty="0"/>
              <a:t>Stab&lt;0 means </a:t>
            </a:r>
            <a:r>
              <a:rPr lang="en-US" dirty="0" err="1"/>
              <a:t>stabf</a:t>
            </a:r>
            <a:r>
              <a:rPr lang="en-US" dirty="0"/>
              <a:t> = stable (=1)</a:t>
            </a:r>
          </a:p>
          <a:p>
            <a:r>
              <a:rPr lang="en-US" dirty="0"/>
              <a:t>Stable (</a:t>
            </a:r>
            <a:r>
              <a:rPr lang="en-US" dirty="0" err="1"/>
              <a:t>stabf</a:t>
            </a:r>
            <a:r>
              <a:rPr lang="en-US" dirty="0"/>
              <a:t>=1) ration = 35%</a:t>
            </a:r>
          </a:p>
          <a:p>
            <a:endParaRPr lang="en-US" dirty="0">
              <a:solidFill>
                <a:schemeClr val="tx1"/>
              </a:solidFill>
            </a:endParaRPr>
          </a:p>
        </p:txBody>
      </p:sp>
      <p:pic>
        <p:nvPicPr>
          <p:cNvPr id="3" name="Picture 2" descr="A picture containing screenshot, plot, diagram&#10;&#10;Description automatically generated">
            <a:extLst>
              <a:ext uri="{FF2B5EF4-FFF2-40B4-BE49-F238E27FC236}">
                <a16:creationId xmlns:a16="http://schemas.microsoft.com/office/drawing/2014/main" id="{B3FD8AF9-17B0-F898-1820-21A1F75CC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603" y="1349311"/>
            <a:ext cx="3814065" cy="2545912"/>
          </a:xfrm>
          <a:prstGeom prst="rect">
            <a:avLst/>
          </a:prstGeom>
        </p:spPr>
      </p:pic>
      <p:pic>
        <p:nvPicPr>
          <p:cNvPr id="5" name="Picture 4" descr="A picture containing text, screenshot, number, plot&#10;&#10;Description automatically generated">
            <a:extLst>
              <a:ext uri="{FF2B5EF4-FFF2-40B4-BE49-F238E27FC236}">
                <a16:creationId xmlns:a16="http://schemas.microsoft.com/office/drawing/2014/main" id="{2CCBEA44-6F91-C5C9-7607-3C08157C2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2328" y="3967143"/>
            <a:ext cx="3932339" cy="2615053"/>
          </a:xfrm>
          <a:prstGeom prst="rect">
            <a:avLst/>
          </a:prstGeom>
        </p:spPr>
      </p:pic>
      <p:cxnSp>
        <p:nvCxnSpPr>
          <p:cNvPr id="8" name="Straight Arrow Connector 7">
            <a:extLst>
              <a:ext uri="{FF2B5EF4-FFF2-40B4-BE49-F238E27FC236}">
                <a16:creationId xmlns:a16="http://schemas.microsoft.com/office/drawing/2014/main" id="{644741DD-9588-3B39-F27F-BCBBED3A3B0E}"/>
              </a:ext>
            </a:extLst>
          </p:cNvPr>
          <p:cNvCxnSpPr>
            <a:cxnSpLocks/>
          </p:cNvCxnSpPr>
          <p:nvPr/>
        </p:nvCxnSpPr>
        <p:spPr>
          <a:xfrm>
            <a:off x="9274002" y="3429000"/>
            <a:ext cx="1878473" cy="2006029"/>
          </a:xfrm>
          <a:prstGeom prst="straightConnector1">
            <a:avLst/>
          </a:prstGeom>
          <a:ln>
            <a:solidFill>
              <a:srgbClr val="00B050"/>
            </a:solidFill>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a:extLst>
              <a:ext uri="{FF2B5EF4-FFF2-40B4-BE49-F238E27FC236}">
                <a16:creationId xmlns:a16="http://schemas.microsoft.com/office/drawing/2014/main" id="{6CD650F8-4752-F811-2FBD-0E95EFED9619}"/>
              </a:ext>
            </a:extLst>
          </p:cNvPr>
          <p:cNvCxnSpPr>
            <a:cxnSpLocks/>
          </p:cNvCxnSpPr>
          <p:nvPr/>
        </p:nvCxnSpPr>
        <p:spPr>
          <a:xfrm flipH="1">
            <a:off x="8457329" y="3429000"/>
            <a:ext cx="1878473" cy="200602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Content Placeholder 11">
            <a:extLst>
              <a:ext uri="{FF2B5EF4-FFF2-40B4-BE49-F238E27FC236}">
                <a16:creationId xmlns:a16="http://schemas.microsoft.com/office/drawing/2014/main" id="{199446B0-4806-FF58-1761-8BC7B4FEA570}"/>
              </a:ext>
            </a:extLst>
          </p:cNvPr>
          <p:cNvSpPr txBox="1">
            <a:spLocks/>
          </p:cNvSpPr>
          <p:nvPr/>
        </p:nvSpPr>
        <p:spPr>
          <a:xfrm>
            <a:off x="688475" y="1493142"/>
            <a:ext cx="4923862" cy="576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dirty="0"/>
              <a:t>Dependent variables</a:t>
            </a:r>
          </a:p>
          <a:p>
            <a:pPr marL="0" indent="0">
              <a:buNone/>
            </a:pPr>
            <a:endParaRPr lang="en-US" sz="2400" dirty="0"/>
          </a:p>
        </p:txBody>
      </p:sp>
    </p:spTree>
    <p:extLst>
      <p:ext uri="{BB962C8B-B14F-4D97-AF65-F5344CB8AC3E}">
        <p14:creationId xmlns:p14="http://schemas.microsoft.com/office/powerpoint/2010/main" val="51300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Exploratory Data Analysis (EDA)</a:t>
            </a:r>
          </a:p>
        </p:txBody>
      </p:sp>
      <p:sp>
        <p:nvSpPr>
          <p:cNvPr id="12" name="Content Placeholder 11">
            <a:extLst>
              <a:ext uri="{FF2B5EF4-FFF2-40B4-BE49-F238E27FC236}">
                <a16:creationId xmlns:a16="http://schemas.microsoft.com/office/drawing/2014/main" id="{EED82561-9C0D-EB72-8B54-4CB081755386}"/>
              </a:ext>
            </a:extLst>
          </p:cNvPr>
          <p:cNvSpPr>
            <a:spLocks noGrp="1"/>
          </p:cNvSpPr>
          <p:nvPr>
            <p:ph idx="1"/>
          </p:nvPr>
        </p:nvSpPr>
        <p:spPr>
          <a:xfrm>
            <a:off x="677334" y="2215227"/>
            <a:ext cx="4260340" cy="3880773"/>
          </a:xfrm>
        </p:spPr>
        <p:txBody>
          <a:bodyPr>
            <a:normAutofit/>
          </a:bodyPr>
          <a:lstStyle/>
          <a:p>
            <a:r>
              <a:rPr lang="en-US" dirty="0"/>
              <a:t>Box plots showing the ranges of features for unstable/stable cases.</a:t>
            </a:r>
          </a:p>
          <a:p>
            <a:r>
              <a:rPr lang="en-US" dirty="0"/>
              <a:t>The dist. Of tau and g are significantly different for unstable and stable cases.</a:t>
            </a:r>
          </a:p>
          <a:p>
            <a:r>
              <a:rPr lang="en-US" dirty="0"/>
              <a:t>The dist. Of p is not significantly different for unstable and stable cases.</a:t>
            </a:r>
          </a:p>
          <a:p>
            <a:endParaRPr lang="en-US" dirty="0">
              <a:solidFill>
                <a:schemeClr val="tx1"/>
              </a:solidFill>
            </a:endParaRPr>
          </a:p>
        </p:txBody>
      </p:sp>
      <p:pic>
        <p:nvPicPr>
          <p:cNvPr id="4" name="Picture 3" descr="A picture containing text, diagram, line, plan&#10;&#10;Description automatically generated">
            <a:extLst>
              <a:ext uri="{FF2B5EF4-FFF2-40B4-BE49-F238E27FC236}">
                <a16:creationId xmlns:a16="http://schemas.microsoft.com/office/drawing/2014/main" id="{770D650C-BE5A-C623-9EF4-16204F731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674" y="1529244"/>
            <a:ext cx="3548895" cy="2664000"/>
          </a:xfrm>
          <a:prstGeom prst="rect">
            <a:avLst/>
          </a:prstGeom>
        </p:spPr>
      </p:pic>
      <p:pic>
        <p:nvPicPr>
          <p:cNvPr id="9" name="Picture 8" descr="A picture containing text, screenshot, diagram, number&#10;&#10;Description automatically generated">
            <a:extLst>
              <a:ext uri="{FF2B5EF4-FFF2-40B4-BE49-F238E27FC236}">
                <a16:creationId xmlns:a16="http://schemas.microsoft.com/office/drawing/2014/main" id="{087E64CE-4A2D-847B-7651-C51FBD8768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7769" y="2472022"/>
            <a:ext cx="3576839" cy="2664000"/>
          </a:xfrm>
          <a:prstGeom prst="rect">
            <a:avLst/>
          </a:prstGeom>
        </p:spPr>
      </p:pic>
      <p:pic>
        <p:nvPicPr>
          <p:cNvPr id="11" name="Picture 10" descr="A picture containing text, diagram, screenshot, plan&#10;&#10;Description automatically generated">
            <a:extLst>
              <a:ext uri="{FF2B5EF4-FFF2-40B4-BE49-F238E27FC236}">
                <a16:creationId xmlns:a16="http://schemas.microsoft.com/office/drawing/2014/main" id="{24DA0AEF-32E4-8C43-117C-A802FD8142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0617" y="4193244"/>
            <a:ext cx="3576840" cy="2664000"/>
          </a:xfrm>
          <a:prstGeom prst="rect">
            <a:avLst/>
          </a:prstGeom>
        </p:spPr>
      </p:pic>
      <p:sp>
        <p:nvSpPr>
          <p:cNvPr id="14" name="Content Placeholder 11">
            <a:extLst>
              <a:ext uri="{FF2B5EF4-FFF2-40B4-BE49-F238E27FC236}">
                <a16:creationId xmlns:a16="http://schemas.microsoft.com/office/drawing/2014/main" id="{C8C65241-5321-8CB0-E78D-8617A44CA32C}"/>
              </a:ext>
            </a:extLst>
          </p:cNvPr>
          <p:cNvSpPr txBox="1">
            <a:spLocks/>
          </p:cNvSpPr>
          <p:nvPr/>
        </p:nvSpPr>
        <p:spPr>
          <a:xfrm>
            <a:off x="677334" y="1529244"/>
            <a:ext cx="4923862" cy="576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dirty="0"/>
              <a:t>Ranges of features</a:t>
            </a:r>
          </a:p>
        </p:txBody>
      </p:sp>
    </p:spTree>
    <p:extLst>
      <p:ext uri="{BB962C8B-B14F-4D97-AF65-F5344CB8AC3E}">
        <p14:creationId xmlns:p14="http://schemas.microsoft.com/office/powerpoint/2010/main" val="3743602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Exploratory Data Analysis (EDA)</a:t>
            </a:r>
          </a:p>
        </p:txBody>
      </p:sp>
      <p:sp>
        <p:nvSpPr>
          <p:cNvPr id="3" name="Content Placeholder 11">
            <a:extLst>
              <a:ext uri="{FF2B5EF4-FFF2-40B4-BE49-F238E27FC236}">
                <a16:creationId xmlns:a16="http://schemas.microsoft.com/office/drawing/2014/main" id="{911C1DE9-C95C-9E0D-A888-F536E03D9136}"/>
              </a:ext>
            </a:extLst>
          </p:cNvPr>
          <p:cNvSpPr txBox="1">
            <a:spLocks/>
          </p:cNvSpPr>
          <p:nvPr/>
        </p:nvSpPr>
        <p:spPr>
          <a:xfrm>
            <a:off x="677334" y="2215227"/>
            <a:ext cx="6432384" cy="3880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b="0" i="0" u="none" strike="noStrike" baseline="0" dirty="0" err="1">
                <a:solidFill>
                  <a:srgbClr val="1F2328"/>
                </a:solidFill>
                <a:latin typeface="Segoe UI" panose="020B0502040204020203" pitchFamily="34" charset="0"/>
              </a:rPr>
              <a:t>H_null</a:t>
            </a:r>
            <a:r>
              <a:rPr lang="en-US" sz="1800" b="0" i="0" u="none" strike="noStrike" baseline="0" dirty="0">
                <a:solidFill>
                  <a:srgbClr val="1F2328"/>
                </a:solidFill>
                <a:latin typeface="Segoe UI" panose="020B0502040204020203" pitchFamily="34" charset="0"/>
              </a:rPr>
              <a:t>: the observed difference in the mean of </a:t>
            </a:r>
            <a:r>
              <a:rPr lang="en-US" sz="1800" b="0" i="0" u="none" strike="noStrike" baseline="0" dirty="0" err="1">
                <a:solidFill>
                  <a:srgbClr val="1F2328"/>
                </a:solidFill>
                <a:latin typeface="Segoe UI" panose="020B0502040204020203" pitchFamily="34" charset="0"/>
              </a:rPr>
              <a:t>tau_i</a:t>
            </a:r>
            <a:r>
              <a:rPr lang="en-US" sz="1800" b="0" i="0" u="none" strike="noStrike" baseline="0" dirty="0">
                <a:solidFill>
                  <a:srgbClr val="1F2328"/>
                </a:solidFill>
                <a:latin typeface="Segoe UI" panose="020B0502040204020203" pitchFamily="34" charset="0"/>
              </a:rPr>
              <a:t> (</a:t>
            </a:r>
            <a:r>
              <a:rPr lang="en-US" sz="1800" b="0" i="0" u="none" strike="noStrike" baseline="0" dirty="0" err="1">
                <a:solidFill>
                  <a:srgbClr val="1F2328"/>
                </a:solidFill>
                <a:latin typeface="Segoe UI" panose="020B0502040204020203" pitchFamily="34" charset="0"/>
              </a:rPr>
              <a:t>i</a:t>
            </a:r>
            <a:r>
              <a:rPr lang="en-US" sz="1800" b="0" i="0" u="none" strike="noStrike" baseline="0" dirty="0">
                <a:solidFill>
                  <a:srgbClr val="1F2328"/>
                </a:solidFill>
                <a:latin typeface="Segoe UI" panose="020B0502040204020203" pitchFamily="34" charset="0"/>
              </a:rPr>
              <a:t>=1,2,3,4) between the unstable cases and the stable cases is due to chance. That is, </a:t>
            </a:r>
            <a:r>
              <a:rPr lang="en-US" sz="1800" b="0" i="0" u="none" strike="noStrike" baseline="0" dirty="0" err="1">
                <a:solidFill>
                  <a:srgbClr val="1F2328"/>
                </a:solidFill>
                <a:latin typeface="Segoe UI" panose="020B0502040204020203" pitchFamily="34" charset="0"/>
              </a:rPr>
              <a:t>tau</a:t>
            </a:r>
            <a:r>
              <a:rPr lang="en-US" sz="1800" b="0" i="0" u="none" strike="noStrike" baseline="-25000" dirty="0" err="1">
                <a:solidFill>
                  <a:srgbClr val="1F2328"/>
                </a:solidFill>
                <a:latin typeface="Segoe UI" panose="020B0502040204020203" pitchFamily="34" charset="0"/>
              </a:rPr>
              <a:t>i,u</a:t>
            </a:r>
            <a:r>
              <a:rPr lang="en-US" sz="1800" b="0" i="0" u="none" strike="noStrike" baseline="0" dirty="0">
                <a:solidFill>
                  <a:srgbClr val="1F2328"/>
                </a:solidFill>
                <a:latin typeface="Segoe UI" panose="020B0502040204020203" pitchFamily="34" charset="0"/>
              </a:rPr>
              <a:t> = </a:t>
            </a:r>
            <a:r>
              <a:rPr lang="en-US" sz="1800" b="0" i="0" u="none" strike="noStrike" baseline="0" dirty="0" err="1">
                <a:solidFill>
                  <a:srgbClr val="1F2328"/>
                </a:solidFill>
                <a:latin typeface="Segoe UI" panose="020B0502040204020203" pitchFamily="34" charset="0"/>
              </a:rPr>
              <a:t>tau</a:t>
            </a:r>
            <a:r>
              <a:rPr lang="en-US" sz="1800" b="0" i="0" u="none" strike="noStrike" baseline="-25000" dirty="0" err="1">
                <a:solidFill>
                  <a:srgbClr val="1F2328"/>
                </a:solidFill>
                <a:latin typeface="Segoe UI" panose="020B0502040204020203" pitchFamily="34" charset="0"/>
              </a:rPr>
              <a:t>i,s</a:t>
            </a:r>
            <a:r>
              <a:rPr lang="en-US" sz="1800" b="0" i="0" u="none" strike="noStrike" baseline="0" dirty="0">
                <a:solidFill>
                  <a:srgbClr val="1F2328"/>
                </a:solidFill>
                <a:latin typeface="Segoe UI" panose="020B0502040204020203" pitchFamily="34" charset="0"/>
              </a:rPr>
              <a:t> </a:t>
            </a:r>
          </a:p>
          <a:p>
            <a:r>
              <a:rPr lang="en-US" sz="1800" b="0" i="0" u="none" strike="noStrike" baseline="0" dirty="0" err="1">
                <a:solidFill>
                  <a:srgbClr val="1F2328"/>
                </a:solidFill>
                <a:latin typeface="Segoe UI" panose="020B0502040204020203" pitchFamily="34" charset="0"/>
              </a:rPr>
              <a:t>H_null</a:t>
            </a:r>
            <a:r>
              <a:rPr lang="en-US" sz="1800" b="0" i="0" u="none" strike="noStrike" baseline="0" dirty="0">
                <a:solidFill>
                  <a:srgbClr val="1F2328"/>
                </a:solidFill>
                <a:latin typeface="Segoe UI" panose="020B0502040204020203" pitchFamily="34" charset="0"/>
              </a:rPr>
              <a:t>: </a:t>
            </a:r>
            <a:r>
              <a:rPr lang="en-US" sz="1800" b="0" i="0" u="none" strike="noStrike" baseline="0" dirty="0" err="1">
                <a:solidFill>
                  <a:srgbClr val="1F2328"/>
                </a:solidFill>
                <a:latin typeface="Segoe UI" panose="020B0502040204020203" pitchFamily="34" charset="0"/>
              </a:rPr>
              <a:t>g</a:t>
            </a:r>
            <a:r>
              <a:rPr lang="en-US" sz="1800" b="0" i="0" u="none" strike="noStrike" baseline="-25000" dirty="0" err="1">
                <a:solidFill>
                  <a:srgbClr val="1F2328"/>
                </a:solidFill>
                <a:latin typeface="Segoe UI" panose="020B0502040204020203" pitchFamily="34" charset="0"/>
              </a:rPr>
              <a:t>i,u</a:t>
            </a:r>
            <a:r>
              <a:rPr lang="en-US" sz="1800" b="0" i="0" u="none" strike="noStrike" baseline="0" dirty="0">
                <a:solidFill>
                  <a:srgbClr val="1F2328"/>
                </a:solidFill>
                <a:latin typeface="Segoe UI" panose="020B0502040204020203" pitchFamily="34" charset="0"/>
              </a:rPr>
              <a:t> = </a:t>
            </a:r>
            <a:r>
              <a:rPr lang="en-US" sz="1800" b="0" i="0" u="none" strike="noStrike" baseline="0" dirty="0" err="1">
                <a:solidFill>
                  <a:srgbClr val="1F2328"/>
                </a:solidFill>
                <a:latin typeface="Segoe UI" panose="020B0502040204020203" pitchFamily="34" charset="0"/>
              </a:rPr>
              <a:t>g</a:t>
            </a:r>
            <a:r>
              <a:rPr lang="en-US" sz="1800" b="0" i="0" u="none" strike="noStrike" baseline="-25000" dirty="0" err="1">
                <a:solidFill>
                  <a:srgbClr val="1F2328"/>
                </a:solidFill>
                <a:latin typeface="Segoe UI" panose="020B0502040204020203" pitchFamily="34" charset="0"/>
              </a:rPr>
              <a:t>i,s</a:t>
            </a:r>
            <a:r>
              <a:rPr lang="en-US" sz="1800" b="0" i="0" u="none" strike="noStrike" baseline="0" dirty="0">
                <a:solidFill>
                  <a:srgbClr val="1F2328"/>
                </a:solidFill>
                <a:latin typeface="Segoe UI" panose="020B0502040204020203" pitchFamily="34" charset="0"/>
              </a:rPr>
              <a:t> </a:t>
            </a:r>
          </a:p>
          <a:p>
            <a:r>
              <a:rPr lang="en-US" sz="1800" b="0" i="0" u="none" strike="noStrike" baseline="0" dirty="0" err="1">
                <a:solidFill>
                  <a:srgbClr val="1F2328"/>
                </a:solidFill>
                <a:latin typeface="Segoe UI" panose="020B0502040204020203" pitchFamily="34" charset="0"/>
              </a:rPr>
              <a:t>H_null</a:t>
            </a:r>
            <a:r>
              <a:rPr lang="en-US" sz="1800" b="0" i="0" u="none" strike="noStrike" baseline="0" dirty="0">
                <a:solidFill>
                  <a:srgbClr val="1F2328"/>
                </a:solidFill>
                <a:latin typeface="Segoe UI" panose="020B0502040204020203" pitchFamily="34" charset="0"/>
              </a:rPr>
              <a:t>: </a:t>
            </a:r>
            <a:r>
              <a:rPr lang="en-US" sz="1800" b="0" i="0" u="none" strike="noStrike" baseline="0" dirty="0" err="1">
                <a:solidFill>
                  <a:srgbClr val="1F2328"/>
                </a:solidFill>
                <a:latin typeface="Segoe UI" panose="020B0502040204020203" pitchFamily="34" charset="0"/>
              </a:rPr>
              <a:t>p</a:t>
            </a:r>
            <a:r>
              <a:rPr lang="en-US" sz="1800" b="0" i="0" u="none" strike="noStrike" baseline="-25000" dirty="0" err="1">
                <a:solidFill>
                  <a:srgbClr val="1F2328"/>
                </a:solidFill>
                <a:latin typeface="Segoe UI" panose="020B0502040204020203" pitchFamily="34" charset="0"/>
              </a:rPr>
              <a:t>i,u</a:t>
            </a:r>
            <a:r>
              <a:rPr lang="en-US" sz="1800" b="0" i="0" u="none" strike="noStrike" baseline="0" dirty="0">
                <a:solidFill>
                  <a:srgbClr val="1F2328"/>
                </a:solidFill>
                <a:latin typeface="Segoe UI" panose="020B0502040204020203" pitchFamily="34" charset="0"/>
              </a:rPr>
              <a:t> = </a:t>
            </a:r>
            <a:r>
              <a:rPr lang="en-US" sz="1800" b="0" i="0" u="none" strike="noStrike" baseline="0" dirty="0" err="1">
                <a:solidFill>
                  <a:srgbClr val="1F2328"/>
                </a:solidFill>
                <a:latin typeface="Segoe UI" panose="020B0502040204020203" pitchFamily="34" charset="0"/>
              </a:rPr>
              <a:t>p</a:t>
            </a:r>
            <a:r>
              <a:rPr lang="en-US" sz="1800" b="0" i="0" u="none" strike="noStrike" baseline="-25000" dirty="0" err="1">
                <a:solidFill>
                  <a:srgbClr val="1F2328"/>
                </a:solidFill>
                <a:latin typeface="Segoe UI" panose="020B0502040204020203" pitchFamily="34" charset="0"/>
              </a:rPr>
              <a:t>i,s</a:t>
            </a:r>
            <a:r>
              <a:rPr lang="en-US" sz="1800" b="0" i="0" u="none" strike="noStrike" baseline="0" dirty="0">
                <a:solidFill>
                  <a:srgbClr val="1F2328"/>
                </a:solidFill>
                <a:latin typeface="Segoe UI" panose="020B0502040204020203" pitchFamily="34" charset="0"/>
              </a:rPr>
              <a:t> </a:t>
            </a:r>
          </a:p>
          <a:p>
            <a:r>
              <a:rPr lang="en-US" altLang="zh-CN" dirty="0"/>
              <a:t>P-value: </a:t>
            </a:r>
            <a:r>
              <a:rPr lang="en-US" b="0" i="0" dirty="0">
                <a:solidFill>
                  <a:srgbClr val="4D5156"/>
                </a:solidFill>
                <a:effectLst/>
                <a:latin typeface="Roboto" panose="02000000000000000000" pitchFamily="2" charset="0"/>
              </a:rPr>
              <a:t>the probability of obtaining results at least as extreme as the observed results assuming that the null hypothesis is correct.</a:t>
            </a:r>
            <a:endParaRPr lang="en-US" altLang="zh-CN" dirty="0"/>
          </a:p>
          <a:p>
            <a:r>
              <a:rPr lang="en-US" altLang="zh-CN" dirty="0"/>
              <a:t>Calculate p-value for each test: p-value = 0 for test 1 and 2. p-value = 0.008&lt;5% significance level for test 3</a:t>
            </a:r>
            <a:r>
              <a:rPr lang="en-US" dirty="0"/>
              <a:t>.</a:t>
            </a:r>
          </a:p>
          <a:p>
            <a:r>
              <a:rPr lang="en-US" dirty="0">
                <a:solidFill>
                  <a:schemeClr val="tx1"/>
                </a:solidFill>
              </a:rPr>
              <a:t>The null hypothesis are rejected, and the alternative ones are accepted.</a:t>
            </a:r>
          </a:p>
        </p:txBody>
      </p:sp>
      <p:sp>
        <p:nvSpPr>
          <p:cNvPr id="4" name="Content Placeholder 11">
            <a:extLst>
              <a:ext uri="{FF2B5EF4-FFF2-40B4-BE49-F238E27FC236}">
                <a16:creationId xmlns:a16="http://schemas.microsoft.com/office/drawing/2014/main" id="{783871D7-1F8F-A8C8-B328-8741120E2DC0}"/>
              </a:ext>
            </a:extLst>
          </p:cNvPr>
          <p:cNvSpPr txBox="1">
            <a:spLocks/>
          </p:cNvSpPr>
          <p:nvPr/>
        </p:nvSpPr>
        <p:spPr>
          <a:xfrm>
            <a:off x="677334" y="1529244"/>
            <a:ext cx="4923862" cy="576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CN" sz="2400" dirty="0"/>
              <a:t>Hypothesis tests</a:t>
            </a:r>
            <a:endParaRPr lang="en-US" sz="2400" dirty="0"/>
          </a:p>
        </p:txBody>
      </p:sp>
      <p:pic>
        <p:nvPicPr>
          <p:cNvPr id="9" name="Picture 8" descr="A diagram of a normal distribution&#10;&#10;Description automatically generated with low confidence">
            <a:extLst>
              <a:ext uri="{FF2B5EF4-FFF2-40B4-BE49-F238E27FC236}">
                <a16:creationId xmlns:a16="http://schemas.microsoft.com/office/drawing/2014/main" id="{D72B3BA8-5672-0197-ABB5-BF226A4DB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012" y="2215227"/>
            <a:ext cx="4877932" cy="2438966"/>
          </a:xfrm>
          <a:prstGeom prst="rect">
            <a:avLst/>
          </a:prstGeom>
        </p:spPr>
      </p:pic>
    </p:spTree>
    <p:extLst>
      <p:ext uri="{BB962C8B-B14F-4D97-AF65-F5344CB8AC3E}">
        <p14:creationId xmlns:p14="http://schemas.microsoft.com/office/powerpoint/2010/main" val="22669655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1402</TotalTime>
  <Words>1648</Words>
  <Application>Microsoft Office PowerPoint</Application>
  <PresentationFormat>Widescreen</PresentationFormat>
  <Paragraphs>133</Paragraphs>
  <Slides>17</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Helvetica Neue</vt:lpstr>
      <vt:lpstr>Whitney A</vt:lpstr>
      <vt:lpstr>Arial</vt:lpstr>
      <vt:lpstr>Calibri</vt:lpstr>
      <vt:lpstr>Roboto</vt:lpstr>
      <vt:lpstr>Segoe UI</vt:lpstr>
      <vt:lpstr>Segoe UI Semibold</vt:lpstr>
      <vt:lpstr>Trebuchet MS</vt:lpstr>
      <vt:lpstr>Wingdings 3</vt:lpstr>
      <vt:lpstr>Facet</vt:lpstr>
      <vt:lpstr>Capstone Project 3   Application of Deep Learning for the Stability Prediction of the Smart Grids </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 Telling Project  - Adult Income Dataset </dc:title>
  <dc:creator>Wei Ruan</dc:creator>
  <cp:lastModifiedBy>Wei Ruan</cp:lastModifiedBy>
  <cp:revision>1</cp:revision>
  <dcterms:created xsi:type="dcterms:W3CDTF">2023-03-21T18:13:57Z</dcterms:created>
  <dcterms:modified xsi:type="dcterms:W3CDTF">2023-05-03T01:14:17Z</dcterms:modified>
</cp:coreProperties>
</file>