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8" r:id="rId3"/>
    <p:sldId id="259" r:id="rId4"/>
    <p:sldId id="263" r:id="rId5"/>
    <p:sldId id="264" r:id="rId6"/>
    <p:sldId id="265" r:id="rId7"/>
    <p:sldId id="266" r:id="rId8"/>
    <p:sldId id="267" r:id="rId9"/>
    <p:sldId id="268"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34D0A7-B102-450C-8FC8-68495D1A021C}" v="128" dt="2023-03-28T06:12:59.5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7" autoAdjust="0"/>
    <p:restoredTop sz="84262" autoAdjust="0"/>
  </p:normalViewPr>
  <p:slideViewPr>
    <p:cSldViewPr snapToGrid="0">
      <p:cViewPr varScale="1">
        <p:scale>
          <a:sx n="93" d="100"/>
          <a:sy n="93" d="100"/>
        </p:scale>
        <p:origin x="60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 Ruan" userId="5a64e26d67c86410" providerId="LiveId" clId="{5A34D0A7-B102-450C-8FC8-68495D1A021C}"/>
    <pc:docChg chg="undo redo custSel addSld delSld modSld">
      <pc:chgData name="Wei Ruan" userId="5a64e26d67c86410" providerId="LiveId" clId="{5A34D0A7-B102-450C-8FC8-68495D1A021C}" dt="2023-03-28T06:24:22.919" v="2655" actId="20577"/>
      <pc:docMkLst>
        <pc:docMk/>
      </pc:docMkLst>
      <pc:sldChg chg="modSp mod">
        <pc:chgData name="Wei Ruan" userId="5a64e26d67c86410" providerId="LiveId" clId="{5A34D0A7-B102-450C-8FC8-68495D1A021C}" dt="2023-03-28T04:08:38.167" v="23" actId="1076"/>
        <pc:sldMkLst>
          <pc:docMk/>
          <pc:sldMk cId="3279482943" sldId="256"/>
        </pc:sldMkLst>
        <pc:spChg chg="mod">
          <ac:chgData name="Wei Ruan" userId="5a64e26d67c86410" providerId="LiveId" clId="{5A34D0A7-B102-450C-8FC8-68495D1A021C}" dt="2023-03-28T04:08:38.167" v="23" actId="1076"/>
          <ac:spMkLst>
            <pc:docMk/>
            <pc:sldMk cId="3279482943" sldId="256"/>
            <ac:spMk id="2" creationId="{AF92A43A-4574-DF4D-6CD1-12778A7349D3}"/>
          </ac:spMkLst>
        </pc:spChg>
        <pc:spChg chg="mod">
          <ac:chgData name="Wei Ruan" userId="5a64e26d67c86410" providerId="LiveId" clId="{5A34D0A7-B102-450C-8FC8-68495D1A021C}" dt="2023-03-28T04:08:35.073" v="22" actId="1076"/>
          <ac:spMkLst>
            <pc:docMk/>
            <pc:sldMk cId="3279482943" sldId="256"/>
            <ac:spMk id="3" creationId="{F4C8D479-4381-6738-BF4F-D024636B9AD4}"/>
          </ac:spMkLst>
        </pc:spChg>
      </pc:sldChg>
      <pc:sldChg chg="addSp delSp modSp mod modNotesTx">
        <pc:chgData name="Wei Ruan" userId="5a64e26d67c86410" providerId="LiveId" clId="{5A34D0A7-B102-450C-8FC8-68495D1A021C}" dt="2023-03-28T04:23:52.278" v="99" actId="20577"/>
        <pc:sldMkLst>
          <pc:docMk/>
          <pc:sldMk cId="1194308648" sldId="258"/>
        </pc:sldMkLst>
        <pc:spChg chg="add del mod">
          <ac:chgData name="Wei Ruan" userId="5a64e26d67c86410" providerId="LiveId" clId="{5A34D0A7-B102-450C-8FC8-68495D1A021C}" dt="2023-03-28T04:23:44.431" v="96" actId="20577"/>
          <ac:spMkLst>
            <pc:docMk/>
            <pc:sldMk cId="1194308648" sldId="258"/>
            <ac:spMk id="3" creationId="{4EB7B226-6B35-D0F7-3C7E-8302F99F45C1}"/>
          </ac:spMkLst>
        </pc:spChg>
        <pc:spChg chg="add mod">
          <ac:chgData name="Wei Ruan" userId="5a64e26d67c86410" providerId="LiveId" clId="{5A34D0A7-B102-450C-8FC8-68495D1A021C}" dt="2023-03-28T04:22:48.064" v="85" actId="1076"/>
          <ac:spMkLst>
            <pc:docMk/>
            <pc:sldMk cId="1194308648" sldId="258"/>
            <ac:spMk id="8" creationId="{C555D6FE-B432-80DF-4836-C01320E87B56}"/>
          </ac:spMkLst>
        </pc:spChg>
        <pc:spChg chg="add mod">
          <ac:chgData name="Wei Ruan" userId="5a64e26d67c86410" providerId="LiveId" clId="{5A34D0A7-B102-450C-8FC8-68495D1A021C}" dt="2023-03-28T04:22:51.704" v="86" actId="1076"/>
          <ac:spMkLst>
            <pc:docMk/>
            <pc:sldMk cId="1194308648" sldId="258"/>
            <ac:spMk id="9" creationId="{5D5C7625-6D61-1952-09D5-3051347ACE7E}"/>
          </ac:spMkLst>
        </pc:spChg>
        <pc:picChg chg="add mod">
          <ac:chgData name="Wei Ruan" userId="5a64e26d67c86410" providerId="LiveId" clId="{5A34D0A7-B102-450C-8FC8-68495D1A021C}" dt="2023-03-28T04:22:42.840" v="83" actId="1076"/>
          <ac:picMkLst>
            <pc:docMk/>
            <pc:sldMk cId="1194308648" sldId="258"/>
            <ac:picMk id="5" creationId="{82ECC205-2048-7737-7475-2A8098FDBB00}"/>
          </ac:picMkLst>
        </pc:picChg>
        <pc:picChg chg="add mod modCrop">
          <ac:chgData name="Wei Ruan" userId="5a64e26d67c86410" providerId="LiveId" clId="{5A34D0A7-B102-450C-8FC8-68495D1A021C}" dt="2023-03-28T04:22:44.424" v="84" actId="1076"/>
          <ac:picMkLst>
            <pc:docMk/>
            <pc:sldMk cId="1194308648" sldId="258"/>
            <ac:picMk id="7" creationId="{8BA289E3-8525-D319-E8FC-57F2EBFA5F22}"/>
          </ac:picMkLst>
        </pc:picChg>
      </pc:sldChg>
      <pc:sldChg chg="addSp delSp modSp mod">
        <pc:chgData name="Wei Ruan" userId="5a64e26d67c86410" providerId="LiveId" clId="{5A34D0A7-B102-450C-8FC8-68495D1A021C}" dt="2023-03-28T04:54:14.754" v="441"/>
        <pc:sldMkLst>
          <pc:docMk/>
          <pc:sldMk cId="1735393831" sldId="259"/>
        </pc:sldMkLst>
        <pc:spChg chg="del">
          <ac:chgData name="Wei Ruan" userId="5a64e26d67c86410" providerId="LiveId" clId="{5A34D0A7-B102-450C-8FC8-68495D1A021C}" dt="2023-03-28T04:24:17.109" v="100" actId="478"/>
          <ac:spMkLst>
            <pc:docMk/>
            <pc:sldMk cId="1735393831" sldId="259"/>
            <ac:spMk id="2" creationId="{3262A06E-35B9-039C-2EEB-44DEE3E49F3E}"/>
          </ac:spMkLst>
        </pc:spChg>
        <pc:spChg chg="add del mod">
          <ac:chgData name="Wei Ruan" userId="5a64e26d67c86410" providerId="LiveId" clId="{5A34D0A7-B102-450C-8FC8-68495D1A021C}" dt="2023-03-28T04:24:21.056" v="102" actId="478"/>
          <ac:spMkLst>
            <pc:docMk/>
            <pc:sldMk cId="1735393831" sldId="259"/>
            <ac:spMk id="4" creationId="{DCB32F16-10CE-071E-06D6-01E26BFE4654}"/>
          </ac:spMkLst>
        </pc:spChg>
        <pc:spChg chg="del">
          <ac:chgData name="Wei Ruan" userId="5a64e26d67c86410" providerId="LiveId" clId="{5A34D0A7-B102-450C-8FC8-68495D1A021C}" dt="2023-03-28T04:43:07.880" v="128" actId="478"/>
          <ac:spMkLst>
            <pc:docMk/>
            <pc:sldMk cId="1735393831" sldId="259"/>
            <ac:spMk id="6" creationId="{6B0DAF82-D94D-4703-84F3-2545E0C57C31}"/>
          </ac:spMkLst>
        </pc:spChg>
        <pc:spChg chg="add mod">
          <ac:chgData name="Wei Ruan" userId="5a64e26d67c86410" providerId="LiveId" clId="{5A34D0A7-B102-450C-8FC8-68495D1A021C}" dt="2023-03-28T04:42:49.671" v="124" actId="6549"/>
          <ac:spMkLst>
            <pc:docMk/>
            <pc:sldMk cId="1735393831" sldId="259"/>
            <ac:spMk id="7" creationId="{8F406A16-435E-17CD-4315-EAB2799A8B1D}"/>
          </ac:spMkLst>
        </pc:spChg>
        <pc:spChg chg="del">
          <ac:chgData name="Wei Ruan" userId="5a64e26d67c86410" providerId="LiveId" clId="{5A34D0A7-B102-450C-8FC8-68495D1A021C}" dt="2023-03-28T04:43:06.295" v="127" actId="478"/>
          <ac:spMkLst>
            <pc:docMk/>
            <pc:sldMk cId="1735393831" sldId="259"/>
            <ac:spMk id="9" creationId="{5C8A9322-3A18-4143-B77C-754320F4D082}"/>
          </ac:spMkLst>
        </pc:spChg>
        <pc:spChg chg="del">
          <ac:chgData name="Wei Ruan" userId="5a64e26d67c86410" providerId="LiveId" clId="{5A34D0A7-B102-450C-8FC8-68495D1A021C}" dt="2023-03-28T04:53:22.054" v="431" actId="478"/>
          <ac:spMkLst>
            <pc:docMk/>
            <pc:sldMk cId="1735393831" sldId="259"/>
            <ac:spMk id="10" creationId="{DB03B6CC-94BE-4A87-BD9E-C61D11A709CB}"/>
          </ac:spMkLst>
        </pc:spChg>
        <pc:spChg chg="add mod">
          <ac:chgData name="Wei Ruan" userId="5a64e26d67c86410" providerId="LiveId" clId="{5A34D0A7-B102-450C-8FC8-68495D1A021C}" dt="2023-03-28T04:54:14.754" v="441"/>
          <ac:spMkLst>
            <pc:docMk/>
            <pc:sldMk cId="1735393831" sldId="259"/>
            <ac:spMk id="12" creationId="{EED82561-9C0D-EB72-8B54-4CB081755386}"/>
          </ac:spMkLst>
        </pc:spChg>
        <pc:picChg chg="del">
          <ac:chgData name="Wei Ruan" userId="5a64e26d67c86410" providerId="LiveId" clId="{5A34D0A7-B102-450C-8FC8-68495D1A021C}" dt="2023-03-28T04:42:59.976" v="125" actId="478"/>
          <ac:picMkLst>
            <pc:docMk/>
            <pc:sldMk cId="1735393831" sldId="259"/>
            <ac:picMk id="5" creationId="{884611C0-E0DF-3195-08E0-A945FE4D5CF4}"/>
          </ac:picMkLst>
        </pc:picChg>
        <pc:picChg chg="del">
          <ac:chgData name="Wei Ruan" userId="5a64e26d67c86410" providerId="LiveId" clId="{5A34D0A7-B102-450C-8FC8-68495D1A021C}" dt="2023-03-28T04:43:03.126" v="126" actId="478"/>
          <ac:picMkLst>
            <pc:docMk/>
            <pc:sldMk cId="1735393831" sldId="259"/>
            <ac:picMk id="8" creationId="{906B4588-ECDD-9F7F-A177-EAEF3A5BEE39}"/>
          </ac:picMkLst>
        </pc:picChg>
        <pc:picChg chg="add mod">
          <ac:chgData name="Wei Ruan" userId="5a64e26d67c86410" providerId="LiveId" clId="{5A34D0A7-B102-450C-8FC8-68495D1A021C}" dt="2023-03-28T04:53:45.881" v="437" actId="1076"/>
          <ac:picMkLst>
            <pc:docMk/>
            <pc:sldMk cId="1735393831" sldId="259"/>
            <ac:picMk id="14" creationId="{B487A353-F333-3558-2724-3B0A26CC2B42}"/>
          </ac:picMkLst>
        </pc:picChg>
        <pc:picChg chg="add mod">
          <ac:chgData name="Wei Ruan" userId="5a64e26d67c86410" providerId="LiveId" clId="{5A34D0A7-B102-450C-8FC8-68495D1A021C}" dt="2023-03-28T04:53:49.912" v="438" actId="1076"/>
          <ac:picMkLst>
            <pc:docMk/>
            <pc:sldMk cId="1735393831" sldId="259"/>
            <ac:picMk id="16" creationId="{C2C56154-6856-AF8D-166B-E5B286F8A11C}"/>
          </ac:picMkLst>
        </pc:picChg>
        <pc:picChg chg="add mod">
          <ac:chgData name="Wei Ruan" userId="5a64e26d67c86410" providerId="LiveId" clId="{5A34D0A7-B102-450C-8FC8-68495D1A021C}" dt="2023-03-28T04:48:36.152" v="271" actId="14100"/>
          <ac:picMkLst>
            <pc:docMk/>
            <pc:sldMk cId="1735393831" sldId="259"/>
            <ac:picMk id="18" creationId="{80337664-6435-5472-3521-B6BFB791C3D2}"/>
          </ac:picMkLst>
        </pc:picChg>
        <pc:picChg chg="add mod">
          <ac:chgData name="Wei Ruan" userId="5a64e26d67c86410" providerId="LiveId" clId="{5A34D0A7-B102-450C-8FC8-68495D1A021C}" dt="2023-03-28T04:53:56.519" v="439" actId="1076"/>
          <ac:picMkLst>
            <pc:docMk/>
            <pc:sldMk cId="1735393831" sldId="259"/>
            <ac:picMk id="20" creationId="{7A52B4FA-FE79-6B47-24A9-6E2AD97379E2}"/>
          </ac:picMkLst>
        </pc:picChg>
        <pc:picChg chg="add mod">
          <ac:chgData name="Wei Ruan" userId="5a64e26d67c86410" providerId="LiveId" clId="{5A34D0A7-B102-450C-8FC8-68495D1A021C}" dt="2023-03-28T04:53:39.279" v="436" actId="14100"/>
          <ac:picMkLst>
            <pc:docMk/>
            <pc:sldMk cId="1735393831" sldId="259"/>
            <ac:picMk id="22" creationId="{C1177822-5C74-755F-BE86-99E23795C1A7}"/>
          </ac:picMkLst>
        </pc:picChg>
      </pc:sldChg>
      <pc:sldChg chg="del">
        <pc:chgData name="Wei Ruan" userId="5a64e26d67c86410" providerId="LiveId" clId="{5A34D0A7-B102-450C-8FC8-68495D1A021C}" dt="2023-03-28T05:57:14.231" v="1782" actId="47"/>
        <pc:sldMkLst>
          <pc:docMk/>
          <pc:sldMk cId="3377833288" sldId="260"/>
        </pc:sldMkLst>
      </pc:sldChg>
      <pc:sldChg chg="del">
        <pc:chgData name="Wei Ruan" userId="5a64e26d67c86410" providerId="LiveId" clId="{5A34D0A7-B102-450C-8FC8-68495D1A021C}" dt="2023-03-28T05:57:15.388" v="1783" actId="47"/>
        <pc:sldMkLst>
          <pc:docMk/>
          <pc:sldMk cId="4143094389" sldId="261"/>
        </pc:sldMkLst>
      </pc:sldChg>
      <pc:sldChg chg="modSp del mod">
        <pc:chgData name="Wei Ruan" userId="5a64e26d67c86410" providerId="LiveId" clId="{5A34D0A7-B102-450C-8FC8-68495D1A021C}" dt="2023-03-28T06:11:12.619" v="2170" actId="47"/>
        <pc:sldMkLst>
          <pc:docMk/>
          <pc:sldMk cId="819723978" sldId="262"/>
        </pc:sldMkLst>
        <pc:spChg chg="mod">
          <ac:chgData name="Wei Ruan" userId="5a64e26d67c86410" providerId="LiveId" clId="{5A34D0A7-B102-450C-8FC8-68495D1A021C}" dt="2023-03-28T06:11:07.521" v="2169" actId="6549"/>
          <ac:spMkLst>
            <pc:docMk/>
            <pc:sldMk cId="819723978" sldId="262"/>
            <ac:spMk id="7" creationId="{4A612D54-A966-48EF-B30A-05B474B810CD}"/>
          </ac:spMkLst>
        </pc:spChg>
      </pc:sldChg>
      <pc:sldChg chg="addSp delSp modSp add mod">
        <pc:chgData name="Wei Ruan" userId="5a64e26d67c86410" providerId="LiveId" clId="{5A34D0A7-B102-450C-8FC8-68495D1A021C}" dt="2023-03-28T05:05:59.579" v="710" actId="164"/>
        <pc:sldMkLst>
          <pc:docMk/>
          <pc:sldMk cId="874871705" sldId="263"/>
        </pc:sldMkLst>
        <pc:spChg chg="add mod">
          <ac:chgData name="Wei Ruan" userId="5a64e26d67c86410" providerId="LiveId" clId="{5A34D0A7-B102-450C-8FC8-68495D1A021C}" dt="2023-03-28T05:05:59.579" v="710" actId="164"/>
          <ac:spMkLst>
            <pc:docMk/>
            <pc:sldMk cId="874871705" sldId="263"/>
            <ac:spMk id="4" creationId="{C6471305-E9E5-252B-E38C-7694E766651C}"/>
          </ac:spMkLst>
        </pc:spChg>
        <pc:spChg chg="mod">
          <ac:chgData name="Wei Ruan" userId="5a64e26d67c86410" providerId="LiveId" clId="{5A34D0A7-B102-450C-8FC8-68495D1A021C}" dt="2023-03-28T04:54:50.663" v="466" actId="20577"/>
          <ac:spMkLst>
            <pc:docMk/>
            <pc:sldMk cId="874871705" sldId="263"/>
            <ac:spMk id="7" creationId="{8F406A16-435E-17CD-4315-EAB2799A8B1D}"/>
          </ac:spMkLst>
        </pc:spChg>
        <pc:spChg chg="mod">
          <ac:chgData name="Wei Ruan" userId="5a64e26d67c86410" providerId="LiveId" clId="{5A34D0A7-B102-450C-8FC8-68495D1A021C}" dt="2023-03-28T05:04:26.022" v="697" actId="207"/>
          <ac:spMkLst>
            <pc:docMk/>
            <pc:sldMk cId="874871705" sldId="263"/>
            <ac:spMk id="12" creationId="{EED82561-9C0D-EB72-8B54-4CB081755386}"/>
          </ac:spMkLst>
        </pc:spChg>
        <pc:grpChg chg="add mod">
          <ac:chgData name="Wei Ruan" userId="5a64e26d67c86410" providerId="LiveId" clId="{5A34D0A7-B102-450C-8FC8-68495D1A021C}" dt="2023-03-28T05:05:59.579" v="710" actId="164"/>
          <ac:grpSpMkLst>
            <pc:docMk/>
            <pc:sldMk cId="874871705" sldId="263"/>
            <ac:grpSpMk id="5" creationId="{0885E0A9-8EB8-7955-531B-3AD8355BE268}"/>
          </ac:grpSpMkLst>
        </pc:grpChg>
        <pc:picChg chg="add mod">
          <ac:chgData name="Wei Ruan" userId="5a64e26d67c86410" providerId="LiveId" clId="{5A34D0A7-B102-450C-8FC8-68495D1A021C}" dt="2023-03-28T05:05:59.579" v="710" actId="164"/>
          <ac:picMkLst>
            <pc:docMk/>
            <pc:sldMk cId="874871705" sldId="263"/>
            <ac:picMk id="3" creationId="{6A9B444D-FD91-3D96-D25B-ACD28BA7921A}"/>
          </ac:picMkLst>
        </pc:picChg>
        <pc:picChg chg="del">
          <ac:chgData name="Wei Ruan" userId="5a64e26d67c86410" providerId="LiveId" clId="{5A34D0A7-B102-450C-8FC8-68495D1A021C}" dt="2023-03-28T04:54:56.257" v="469" actId="478"/>
          <ac:picMkLst>
            <pc:docMk/>
            <pc:sldMk cId="874871705" sldId="263"/>
            <ac:picMk id="14" creationId="{B487A353-F333-3558-2724-3B0A26CC2B42}"/>
          </ac:picMkLst>
        </pc:picChg>
        <pc:picChg chg="del">
          <ac:chgData name="Wei Ruan" userId="5a64e26d67c86410" providerId="LiveId" clId="{5A34D0A7-B102-450C-8FC8-68495D1A021C}" dt="2023-03-28T04:54:56.815" v="470" actId="478"/>
          <ac:picMkLst>
            <pc:docMk/>
            <pc:sldMk cId="874871705" sldId="263"/>
            <ac:picMk id="16" creationId="{C2C56154-6856-AF8D-166B-E5B286F8A11C}"/>
          </ac:picMkLst>
        </pc:picChg>
        <pc:picChg chg="del">
          <ac:chgData name="Wei Ruan" userId="5a64e26d67c86410" providerId="LiveId" clId="{5A34D0A7-B102-450C-8FC8-68495D1A021C}" dt="2023-03-28T04:54:55.599" v="468" actId="478"/>
          <ac:picMkLst>
            <pc:docMk/>
            <pc:sldMk cId="874871705" sldId="263"/>
            <ac:picMk id="18" creationId="{80337664-6435-5472-3521-B6BFB791C3D2}"/>
          </ac:picMkLst>
        </pc:picChg>
        <pc:picChg chg="del">
          <ac:chgData name="Wei Ruan" userId="5a64e26d67c86410" providerId="LiveId" clId="{5A34D0A7-B102-450C-8FC8-68495D1A021C}" dt="2023-03-28T04:54:54.855" v="467" actId="478"/>
          <ac:picMkLst>
            <pc:docMk/>
            <pc:sldMk cId="874871705" sldId="263"/>
            <ac:picMk id="20" creationId="{7A52B4FA-FE79-6B47-24A9-6E2AD97379E2}"/>
          </ac:picMkLst>
        </pc:picChg>
        <pc:picChg chg="del">
          <ac:chgData name="Wei Ruan" userId="5a64e26d67c86410" providerId="LiveId" clId="{5A34D0A7-B102-450C-8FC8-68495D1A021C}" dt="2023-03-28T04:54:57.359" v="471" actId="478"/>
          <ac:picMkLst>
            <pc:docMk/>
            <pc:sldMk cId="874871705" sldId="263"/>
            <ac:picMk id="22" creationId="{C1177822-5C74-755F-BE86-99E23795C1A7}"/>
          </ac:picMkLst>
        </pc:picChg>
      </pc:sldChg>
      <pc:sldChg chg="addSp delSp modSp add mod">
        <pc:chgData name="Wei Ruan" userId="5a64e26d67c86410" providerId="LiveId" clId="{5A34D0A7-B102-450C-8FC8-68495D1A021C}" dt="2023-03-28T05:33:11.313" v="1201" actId="20577"/>
        <pc:sldMkLst>
          <pc:docMk/>
          <pc:sldMk cId="1829173546" sldId="264"/>
        </pc:sldMkLst>
        <pc:spChg chg="mod">
          <ac:chgData name="Wei Ruan" userId="5a64e26d67c86410" providerId="LiveId" clId="{5A34D0A7-B102-450C-8FC8-68495D1A021C}" dt="2023-03-28T05:20:19.302" v="724" actId="20577"/>
          <ac:spMkLst>
            <pc:docMk/>
            <pc:sldMk cId="1829173546" sldId="264"/>
            <ac:spMk id="7" creationId="{8F406A16-435E-17CD-4315-EAB2799A8B1D}"/>
          </ac:spMkLst>
        </pc:spChg>
        <pc:spChg chg="add mod">
          <ac:chgData name="Wei Ruan" userId="5a64e26d67c86410" providerId="LiveId" clId="{5A34D0A7-B102-450C-8FC8-68495D1A021C}" dt="2023-03-28T05:33:00.224" v="1200" actId="1076"/>
          <ac:spMkLst>
            <pc:docMk/>
            <pc:sldMk cId="1829173546" sldId="264"/>
            <ac:spMk id="11" creationId="{4876912E-13C6-51AC-A4E2-4F04BCADAEFD}"/>
          </ac:spMkLst>
        </pc:spChg>
        <pc:spChg chg="mod">
          <ac:chgData name="Wei Ruan" userId="5a64e26d67c86410" providerId="LiveId" clId="{5A34D0A7-B102-450C-8FC8-68495D1A021C}" dt="2023-03-28T05:33:11.313" v="1201" actId="20577"/>
          <ac:spMkLst>
            <pc:docMk/>
            <pc:sldMk cId="1829173546" sldId="264"/>
            <ac:spMk id="12" creationId="{EED82561-9C0D-EB72-8B54-4CB081755386}"/>
          </ac:spMkLst>
        </pc:spChg>
        <pc:spChg chg="add del mod">
          <ac:chgData name="Wei Ruan" userId="5a64e26d67c86410" providerId="LiveId" clId="{5A34D0A7-B102-450C-8FC8-68495D1A021C}" dt="2023-03-28T05:25:30.386" v="858"/>
          <ac:spMkLst>
            <pc:docMk/>
            <pc:sldMk cId="1829173546" sldId="264"/>
            <ac:spMk id="13" creationId="{C2829E3E-D628-AFDF-0532-5B8869D2735A}"/>
          </ac:spMkLst>
        </pc:spChg>
        <pc:spChg chg="add mod">
          <ac:chgData name="Wei Ruan" userId="5a64e26d67c86410" providerId="LiveId" clId="{5A34D0A7-B102-450C-8FC8-68495D1A021C}" dt="2023-03-28T05:33:00.224" v="1200" actId="1076"/>
          <ac:spMkLst>
            <pc:docMk/>
            <pc:sldMk cId="1829173546" sldId="264"/>
            <ac:spMk id="14" creationId="{355AC4CF-380B-2731-05B4-35E333AAD10D}"/>
          </ac:spMkLst>
        </pc:spChg>
        <pc:spChg chg="add mod">
          <ac:chgData name="Wei Ruan" userId="5a64e26d67c86410" providerId="LiveId" clId="{5A34D0A7-B102-450C-8FC8-68495D1A021C}" dt="2023-03-28T05:32:49.821" v="1199" actId="6549"/>
          <ac:spMkLst>
            <pc:docMk/>
            <pc:sldMk cId="1829173546" sldId="264"/>
            <ac:spMk id="15" creationId="{9BE0ED00-AC8C-FB0B-42CA-3942D4A3F2C6}"/>
          </ac:spMkLst>
        </pc:spChg>
        <pc:grpChg chg="del">
          <ac:chgData name="Wei Ruan" userId="5a64e26d67c86410" providerId="LiveId" clId="{5A34D0A7-B102-450C-8FC8-68495D1A021C}" dt="2023-03-28T05:06:21.223" v="712" actId="478"/>
          <ac:grpSpMkLst>
            <pc:docMk/>
            <pc:sldMk cId="1829173546" sldId="264"/>
            <ac:grpSpMk id="5" creationId="{0885E0A9-8EB8-7955-531B-3AD8355BE268}"/>
          </ac:grpSpMkLst>
        </pc:grpChg>
        <pc:picChg chg="add del mod">
          <ac:chgData name="Wei Ruan" userId="5a64e26d67c86410" providerId="LiveId" clId="{5A34D0A7-B102-450C-8FC8-68495D1A021C}" dt="2023-03-28T05:23:30.463" v="794" actId="478"/>
          <ac:picMkLst>
            <pc:docMk/>
            <pc:sldMk cId="1829173546" sldId="264"/>
            <ac:picMk id="6" creationId="{634A73FC-F720-658B-D467-E5859153A405}"/>
          </ac:picMkLst>
        </pc:picChg>
        <pc:picChg chg="add del mod">
          <ac:chgData name="Wei Ruan" userId="5a64e26d67c86410" providerId="LiveId" clId="{5A34D0A7-B102-450C-8FC8-68495D1A021C}" dt="2023-03-28T05:22:58.824" v="785" actId="21"/>
          <ac:picMkLst>
            <pc:docMk/>
            <pc:sldMk cId="1829173546" sldId="264"/>
            <ac:picMk id="9" creationId="{67FFBEE7-D5D2-28BB-44DB-93D68C08CA57}"/>
          </ac:picMkLst>
        </pc:picChg>
        <pc:picChg chg="add del mod">
          <ac:chgData name="Wei Ruan" userId="5a64e26d67c86410" providerId="LiveId" clId="{5A34D0A7-B102-450C-8FC8-68495D1A021C}" dt="2023-03-28T05:23:29.448" v="793" actId="478"/>
          <ac:picMkLst>
            <pc:docMk/>
            <pc:sldMk cId="1829173546" sldId="264"/>
            <ac:picMk id="10" creationId="{22067A94-CE12-75AC-5DC1-5AA3B76D5963}"/>
          </ac:picMkLst>
        </pc:picChg>
        <pc:picChg chg="add mod">
          <ac:chgData name="Wei Ruan" userId="5a64e26d67c86410" providerId="LiveId" clId="{5A34D0A7-B102-450C-8FC8-68495D1A021C}" dt="2023-03-28T05:30:02.162" v="1068" actId="1076"/>
          <ac:picMkLst>
            <pc:docMk/>
            <pc:sldMk cId="1829173546" sldId="264"/>
            <ac:picMk id="1026" creationId="{8A044E1E-7B70-CB9F-78A4-F77D9D9CD217}"/>
          </ac:picMkLst>
        </pc:picChg>
        <pc:picChg chg="add mod">
          <ac:chgData name="Wei Ruan" userId="5a64e26d67c86410" providerId="LiveId" clId="{5A34D0A7-B102-450C-8FC8-68495D1A021C}" dt="2023-03-28T05:33:00.224" v="1200" actId="1076"/>
          <ac:picMkLst>
            <pc:docMk/>
            <pc:sldMk cId="1829173546" sldId="264"/>
            <ac:picMk id="1028" creationId="{BB14A569-B3CA-9C8F-0723-0BF532D13525}"/>
          </ac:picMkLst>
        </pc:picChg>
        <pc:picChg chg="add del mod">
          <ac:chgData name="Wei Ruan" userId="5a64e26d67c86410" providerId="LiveId" clId="{5A34D0A7-B102-450C-8FC8-68495D1A021C}" dt="2023-03-28T05:23:22.326" v="792" actId="478"/>
          <ac:picMkLst>
            <pc:docMk/>
            <pc:sldMk cId="1829173546" sldId="264"/>
            <ac:picMk id="1030" creationId="{1558BC53-3B31-8B9E-33DD-1961702AED8F}"/>
          </ac:picMkLst>
        </pc:picChg>
        <pc:picChg chg="add mod">
          <ac:chgData name="Wei Ruan" userId="5a64e26d67c86410" providerId="LiveId" clId="{5A34D0A7-B102-450C-8FC8-68495D1A021C}" dt="2023-03-28T05:33:00.224" v="1200" actId="1076"/>
          <ac:picMkLst>
            <pc:docMk/>
            <pc:sldMk cId="1829173546" sldId="264"/>
            <ac:picMk id="1032" creationId="{B7CFEE1D-104A-B22F-0BCD-87054B84E327}"/>
          </ac:picMkLst>
        </pc:picChg>
        <pc:picChg chg="add mod">
          <ac:chgData name="Wei Ruan" userId="5a64e26d67c86410" providerId="LiveId" clId="{5A34D0A7-B102-450C-8FC8-68495D1A021C}" dt="2023-03-28T05:30:01.057" v="1067" actId="1076"/>
          <ac:picMkLst>
            <pc:docMk/>
            <pc:sldMk cId="1829173546" sldId="264"/>
            <ac:picMk id="1034" creationId="{8E322D5C-AA72-7707-09FC-575D1675EA4A}"/>
          </ac:picMkLst>
        </pc:picChg>
      </pc:sldChg>
      <pc:sldChg chg="addSp delSp modSp add mod">
        <pc:chgData name="Wei Ruan" userId="5a64e26d67c86410" providerId="LiveId" clId="{5A34D0A7-B102-450C-8FC8-68495D1A021C}" dt="2023-03-28T05:42:18.335" v="1519" actId="5793"/>
        <pc:sldMkLst>
          <pc:docMk/>
          <pc:sldMk cId="2266965533" sldId="265"/>
        </pc:sldMkLst>
        <pc:spChg chg="add mod">
          <ac:chgData name="Wei Ruan" userId="5a64e26d67c86410" providerId="LiveId" clId="{5A34D0A7-B102-450C-8FC8-68495D1A021C}" dt="2023-03-28T05:35:03.649" v="1279" actId="1076"/>
          <ac:spMkLst>
            <pc:docMk/>
            <pc:sldMk cId="2266965533" sldId="265"/>
            <ac:spMk id="2" creationId="{8BC8D30F-9BEF-E7C7-148D-52CC1E3E6FEC}"/>
          </ac:spMkLst>
        </pc:spChg>
        <pc:spChg chg="add del mod">
          <ac:chgData name="Wei Ruan" userId="5a64e26d67c86410" providerId="LiveId" clId="{5A34D0A7-B102-450C-8FC8-68495D1A021C}" dt="2023-03-28T05:41:28.718" v="1467"/>
          <ac:spMkLst>
            <pc:docMk/>
            <pc:sldMk cId="2266965533" sldId="265"/>
            <ac:spMk id="3" creationId="{2DBCF80C-9D70-682E-90CC-2EAAACCD5C7B}"/>
          </ac:spMkLst>
        </pc:spChg>
        <pc:spChg chg="mod">
          <ac:chgData name="Wei Ruan" userId="5a64e26d67c86410" providerId="LiveId" clId="{5A34D0A7-B102-450C-8FC8-68495D1A021C}" dt="2023-03-28T05:34:27.465" v="1250" actId="1076"/>
          <ac:spMkLst>
            <pc:docMk/>
            <pc:sldMk cId="2266965533" sldId="265"/>
            <ac:spMk id="11" creationId="{4876912E-13C6-51AC-A4E2-4F04BCADAEFD}"/>
          </ac:spMkLst>
        </pc:spChg>
        <pc:spChg chg="mod">
          <ac:chgData name="Wei Ruan" userId="5a64e26d67c86410" providerId="LiveId" clId="{5A34D0A7-B102-450C-8FC8-68495D1A021C}" dt="2023-03-28T05:42:18.335" v="1519" actId="5793"/>
          <ac:spMkLst>
            <pc:docMk/>
            <pc:sldMk cId="2266965533" sldId="265"/>
            <ac:spMk id="12" creationId="{EED82561-9C0D-EB72-8B54-4CB081755386}"/>
          </ac:spMkLst>
        </pc:spChg>
        <pc:spChg chg="del">
          <ac:chgData name="Wei Ruan" userId="5a64e26d67c86410" providerId="LiveId" clId="{5A34D0A7-B102-450C-8FC8-68495D1A021C}" dt="2023-03-28T05:33:30.271" v="1209" actId="478"/>
          <ac:spMkLst>
            <pc:docMk/>
            <pc:sldMk cId="2266965533" sldId="265"/>
            <ac:spMk id="14" creationId="{355AC4CF-380B-2731-05B4-35E333AAD10D}"/>
          </ac:spMkLst>
        </pc:spChg>
        <pc:spChg chg="del mod">
          <ac:chgData name="Wei Ruan" userId="5a64e26d67c86410" providerId="LiveId" clId="{5A34D0A7-B102-450C-8FC8-68495D1A021C}" dt="2023-03-28T05:33:28.223" v="1208" actId="478"/>
          <ac:spMkLst>
            <pc:docMk/>
            <pc:sldMk cId="2266965533" sldId="265"/>
            <ac:spMk id="15" creationId="{9BE0ED00-AC8C-FB0B-42CA-3942D4A3F2C6}"/>
          </ac:spMkLst>
        </pc:spChg>
        <pc:picChg chg="del">
          <ac:chgData name="Wei Ruan" userId="5a64e26d67c86410" providerId="LiveId" clId="{5A34D0A7-B102-450C-8FC8-68495D1A021C}" dt="2023-03-28T05:33:25.294" v="1204" actId="478"/>
          <ac:picMkLst>
            <pc:docMk/>
            <pc:sldMk cId="2266965533" sldId="265"/>
            <ac:picMk id="1026" creationId="{8A044E1E-7B70-CB9F-78A4-F77D9D9CD217}"/>
          </ac:picMkLst>
        </pc:picChg>
        <pc:picChg chg="del">
          <ac:chgData name="Wei Ruan" userId="5a64e26d67c86410" providerId="LiveId" clId="{5A34D0A7-B102-450C-8FC8-68495D1A021C}" dt="2023-03-28T05:33:24.631" v="1203" actId="478"/>
          <ac:picMkLst>
            <pc:docMk/>
            <pc:sldMk cId="2266965533" sldId="265"/>
            <ac:picMk id="1028" creationId="{BB14A569-B3CA-9C8F-0723-0BF532D13525}"/>
          </ac:picMkLst>
        </pc:picChg>
        <pc:picChg chg="del">
          <ac:chgData name="Wei Ruan" userId="5a64e26d67c86410" providerId="LiveId" clId="{5A34D0A7-B102-450C-8FC8-68495D1A021C}" dt="2023-03-28T05:33:26.448" v="1206" actId="478"/>
          <ac:picMkLst>
            <pc:docMk/>
            <pc:sldMk cId="2266965533" sldId="265"/>
            <ac:picMk id="1032" creationId="{B7CFEE1D-104A-B22F-0BCD-87054B84E327}"/>
          </ac:picMkLst>
        </pc:picChg>
        <pc:picChg chg="del">
          <ac:chgData name="Wei Ruan" userId="5a64e26d67c86410" providerId="LiveId" clId="{5A34D0A7-B102-450C-8FC8-68495D1A021C}" dt="2023-03-28T05:33:25.815" v="1205" actId="478"/>
          <ac:picMkLst>
            <pc:docMk/>
            <pc:sldMk cId="2266965533" sldId="265"/>
            <ac:picMk id="1034" creationId="{8E322D5C-AA72-7707-09FC-575D1675EA4A}"/>
          </ac:picMkLst>
        </pc:picChg>
        <pc:picChg chg="add mod">
          <ac:chgData name="Wei Ruan" userId="5a64e26d67c86410" providerId="LiveId" clId="{5A34D0A7-B102-450C-8FC8-68495D1A021C}" dt="2023-03-28T05:34:25.352" v="1249" actId="14100"/>
          <ac:picMkLst>
            <pc:docMk/>
            <pc:sldMk cId="2266965533" sldId="265"/>
            <ac:picMk id="2050" creationId="{AA07A9FF-0778-2181-C73F-42BE71199F22}"/>
          </ac:picMkLst>
        </pc:picChg>
        <pc:picChg chg="add mod">
          <ac:chgData name="Wei Ruan" userId="5a64e26d67c86410" providerId="LiveId" clId="{5A34D0A7-B102-450C-8FC8-68495D1A021C}" dt="2023-03-28T05:34:30.209" v="1252" actId="1076"/>
          <ac:picMkLst>
            <pc:docMk/>
            <pc:sldMk cId="2266965533" sldId="265"/>
            <ac:picMk id="2052" creationId="{6266DE78-DB11-E7DD-8CE2-DEE7F1C9C01C}"/>
          </ac:picMkLst>
        </pc:picChg>
      </pc:sldChg>
      <pc:sldChg chg="delSp modSp add mod">
        <pc:chgData name="Wei Ruan" userId="5a64e26d67c86410" providerId="LiveId" clId="{5A34D0A7-B102-450C-8FC8-68495D1A021C}" dt="2023-03-28T05:45:49.025" v="1611" actId="478"/>
        <pc:sldMkLst>
          <pc:docMk/>
          <pc:sldMk cId="3171695063" sldId="266"/>
        </pc:sldMkLst>
        <pc:spChg chg="del">
          <ac:chgData name="Wei Ruan" userId="5a64e26d67c86410" providerId="LiveId" clId="{5A34D0A7-B102-450C-8FC8-68495D1A021C}" dt="2023-03-28T05:45:47.344" v="1610" actId="478"/>
          <ac:spMkLst>
            <pc:docMk/>
            <pc:sldMk cId="3171695063" sldId="266"/>
            <ac:spMk id="2" creationId="{8BC8D30F-9BEF-E7C7-148D-52CC1E3E6FEC}"/>
          </ac:spMkLst>
        </pc:spChg>
        <pc:spChg chg="mod">
          <ac:chgData name="Wei Ruan" userId="5a64e26d67c86410" providerId="LiveId" clId="{5A34D0A7-B102-450C-8FC8-68495D1A021C}" dt="2023-03-28T05:43:34" v="1542" actId="6549"/>
          <ac:spMkLst>
            <pc:docMk/>
            <pc:sldMk cId="3171695063" sldId="266"/>
            <ac:spMk id="7" creationId="{8F406A16-435E-17CD-4315-EAB2799A8B1D}"/>
          </ac:spMkLst>
        </pc:spChg>
        <pc:spChg chg="del">
          <ac:chgData name="Wei Ruan" userId="5a64e26d67c86410" providerId="LiveId" clId="{5A34D0A7-B102-450C-8FC8-68495D1A021C}" dt="2023-03-28T05:45:49.025" v="1611" actId="478"/>
          <ac:spMkLst>
            <pc:docMk/>
            <pc:sldMk cId="3171695063" sldId="266"/>
            <ac:spMk id="11" creationId="{4876912E-13C6-51AC-A4E2-4F04BCADAEFD}"/>
          </ac:spMkLst>
        </pc:spChg>
        <pc:spChg chg="mod">
          <ac:chgData name="Wei Ruan" userId="5a64e26d67c86410" providerId="LiveId" clId="{5A34D0A7-B102-450C-8FC8-68495D1A021C}" dt="2023-03-28T05:45:40.437" v="1609"/>
          <ac:spMkLst>
            <pc:docMk/>
            <pc:sldMk cId="3171695063" sldId="266"/>
            <ac:spMk id="12" creationId="{EED82561-9C0D-EB72-8B54-4CB081755386}"/>
          </ac:spMkLst>
        </pc:spChg>
        <pc:picChg chg="del">
          <ac:chgData name="Wei Ruan" userId="5a64e26d67c86410" providerId="LiveId" clId="{5A34D0A7-B102-450C-8FC8-68495D1A021C}" dt="2023-03-28T05:43:19.488" v="1522" actId="478"/>
          <ac:picMkLst>
            <pc:docMk/>
            <pc:sldMk cId="3171695063" sldId="266"/>
            <ac:picMk id="2050" creationId="{AA07A9FF-0778-2181-C73F-42BE71199F22}"/>
          </ac:picMkLst>
        </pc:picChg>
        <pc:picChg chg="del">
          <ac:chgData name="Wei Ruan" userId="5a64e26d67c86410" providerId="LiveId" clId="{5A34D0A7-B102-450C-8FC8-68495D1A021C}" dt="2023-03-28T05:43:18.783" v="1521" actId="478"/>
          <ac:picMkLst>
            <pc:docMk/>
            <pc:sldMk cId="3171695063" sldId="266"/>
            <ac:picMk id="2052" creationId="{6266DE78-DB11-E7DD-8CE2-DEE7F1C9C01C}"/>
          </ac:picMkLst>
        </pc:picChg>
      </pc:sldChg>
      <pc:sldChg chg="addSp modSp add mod">
        <pc:chgData name="Wei Ruan" userId="5a64e26d67c86410" providerId="LiveId" clId="{5A34D0A7-B102-450C-8FC8-68495D1A021C}" dt="2023-03-28T06:04:57.098" v="1976" actId="14100"/>
        <pc:sldMkLst>
          <pc:docMk/>
          <pc:sldMk cId="1097058868" sldId="267"/>
        </pc:sldMkLst>
        <pc:spChg chg="add mod">
          <ac:chgData name="Wei Ruan" userId="5a64e26d67c86410" providerId="LiveId" clId="{5A34D0A7-B102-450C-8FC8-68495D1A021C}" dt="2023-03-28T06:03:59.562" v="1944" actId="1076"/>
          <ac:spMkLst>
            <pc:docMk/>
            <pc:sldMk cId="1097058868" sldId="267"/>
            <ac:spMk id="2" creationId="{0870142F-94FB-7707-DC1A-19210C6C5E5C}"/>
          </ac:spMkLst>
        </pc:spChg>
        <pc:spChg chg="add mod">
          <ac:chgData name="Wei Ruan" userId="5a64e26d67c86410" providerId="LiveId" clId="{5A34D0A7-B102-450C-8FC8-68495D1A021C}" dt="2023-03-28T06:04:30.096" v="1971" actId="6549"/>
          <ac:spMkLst>
            <pc:docMk/>
            <pc:sldMk cId="1097058868" sldId="267"/>
            <ac:spMk id="3" creationId="{FA923DBC-DD5A-3251-0EED-CFA03944E5F9}"/>
          </ac:spMkLst>
        </pc:spChg>
        <pc:spChg chg="mod">
          <ac:chgData name="Wei Ruan" userId="5a64e26d67c86410" providerId="LiveId" clId="{5A34D0A7-B102-450C-8FC8-68495D1A021C}" dt="2023-03-28T05:46:15.793" v="1620" actId="20577"/>
          <ac:spMkLst>
            <pc:docMk/>
            <pc:sldMk cId="1097058868" sldId="267"/>
            <ac:spMk id="7" creationId="{8F406A16-435E-17CD-4315-EAB2799A8B1D}"/>
          </ac:spMkLst>
        </pc:spChg>
        <pc:spChg chg="mod">
          <ac:chgData name="Wei Ruan" userId="5a64e26d67c86410" providerId="LiveId" clId="{5A34D0A7-B102-450C-8FC8-68495D1A021C}" dt="2023-03-28T06:04:57.098" v="1976" actId="14100"/>
          <ac:spMkLst>
            <pc:docMk/>
            <pc:sldMk cId="1097058868" sldId="267"/>
            <ac:spMk id="12" creationId="{EED82561-9C0D-EB72-8B54-4CB081755386}"/>
          </ac:spMkLst>
        </pc:spChg>
        <pc:picChg chg="add mod">
          <ac:chgData name="Wei Ruan" userId="5a64e26d67c86410" providerId="LiveId" clId="{5A34D0A7-B102-450C-8FC8-68495D1A021C}" dt="2023-03-28T06:02:47.275" v="1928" actId="1076"/>
          <ac:picMkLst>
            <pc:docMk/>
            <pc:sldMk cId="1097058868" sldId="267"/>
            <ac:picMk id="3074" creationId="{5B1A4345-47E5-C2B9-E6DD-CCCC9C6E83D2}"/>
          </ac:picMkLst>
        </pc:picChg>
        <pc:picChg chg="add mod">
          <ac:chgData name="Wei Ruan" userId="5a64e26d67c86410" providerId="LiveId" clId="{5A34D0A7-B102-450C-8FC8-68495D1A021C}" dt="2023-03-28T06:04:50.538" v="1975" actId="1076"/>
          <ac:picMkLst>
            <pc:docMk/>
            <pc:sldMk cId="1097058868" sldId="267"/>
            <ac:picMk id="3076" creationId="{61A478FE-4B36-64AD-CA53-57A95F23509B}"/>
          </ac:picMkLst>
        </pc:picChg>
        <pc:picChg chg="add mod">
          <ac:chgData name="Wei Ruan" userId="5a64e26d67c86410" providerId="LiveId" clId="{5A34D0A7-B102-450C-8FC8-68495D1A021C}" dt="2023-03-28T06:04:44.569" v="1973" actId="1076"/>
          <ac:picMkLst>
            <pc:docMk/>
            <pc:sldMk cId="1097058868" sldId="267"/>
            <ac:picMk id="3078" creationId="{6112A2F5-7624-BB26-ABF8-1DA622A073A6}"/>
          </ac:picMkLst>
        </pc:picChg>
      </pc:sldChg>
      <pc:sldChg chg="addSp delSp modSp add mod">
        <pc:chgData name="Wei Ruan" userId="5a64e26d67c86410" providerId="LiveId" clId="{5A34D0A7-B102-450C-8FC8-68495D1A021C}" dt="2023-03-28T06:23:40.907" v="2652" actId="14100"/>
        <pc:sldMkLst>
          <pc:docMk/>
          <pc:sldMk cId="2872790441" sldId="268"/>
        </pc:sldMkLst>
        <pc:spChg chg="mod">
          <ac:chgData name="Wei Ruan" userId="5a64e26d67c86410" providerId="LiveId" clId="{5A34D0A7-B102-450C-8FC8-68495D1A021C}" dt="2023-03-28T06:23:40.907" v="2652" actId="14100"/>
          <ac:spMkLst>
            <pc:docMk/>
            <pc:sldMk cId="2872790441" sldId="268"/>
            <ac:spMk id="2" creationId="{0870142F-94FB-7707-DC1A-19210C6C5E5C}"/>
          </ac:spMkLst>
        </pc:spChg>
        <pc:spChg chg="mod">
          <ac:chgData name="Wei Ruan" userId="5a64e26d67c86410" providerId="LiveId" clId="{5A34D0A7-B102-450C-8FC8-68495D1A021C}" dt="2023-03-28T05:58:53.872" v="1816" actId="20577"/>
          <ac:spMkLst>
            <pc:docMk/>
            <pc:sldMk cId="2872790441" sldId="268"/>
            <ac:spMk id="7" creationId="{8F406A16-435E-17CD-4315-EAB2799A8B1D}"/>
          </ac:spMkLst>
        </pc:spChg>
        <pc:spChg chg="mod">
          <ac:chgData name="Wei Ruan" userId="5a64e26d67c86410" providerId="LiveId" clId="{5A34D0A7-B102-450C-8FC8-68495D1A021C}" dt="2023-03-28T06:02:04.031" v="1925" actId="20577"/>
          <ac:spMkLst>
            <pc:docMk/>
            <pc:sldMk cId="2872790441" sldId="268"/>
            <ac:spMk id="12" creationId="{EED82561-9C0D-EB72-8B54-4CB081755386}"/>
          </ac:spMkLst>
        </pc:spChg>
        <pc:picChg chg="del">
          <ac:chgData name="Wei Ruan" userId="5a64e26d67c86410" providerId="LiveId" clId="{5A34D0A7-B102-450C-8FC8-68495D1A021C}" dt="2023-03-28T05:48:44.079" v="1701" actId="478"/>
          <ac:picMkLst>
            <pc:docMk/>
            <pc:sldMk cId="2872790441" sldId="268"/>
            <ac:picMk id="3074" creationId="{5B1A4345-47E5-C2B9-E6DD-CCCC9C6E83D2}"/>
          </ac:picMkLst>
        </pc:picChg>
        <pc:picChg chg="add mod">
          <ac:chgData name="Wei Ruan" userId="5a64e26d67c86410" providerId="LiveId" clId="{5A34D0A7-B102-450C-8FC8-68495D1A021C}" dt="2023-03-28T06:00:28.522" v="1867" actId="1076"/>
          <ac:picMkLst>
            <pc:docMk/>
            <pc:sldMk cId="2872790441" sldId="268"/>
            <ac:picMk id="6146" creationId="{582C8B19-C754-89AA-AAC5-F25D07764D31}"/>
          </ac:picMkLst>
        </pc:picChg>
        <pc:picChg chg="add mod">
          <ac:chgData name="Wei Ruan" userId="5a64e26d67c86410" providerId="LiveId" clId="{5A34D0A7-B102-450C-8FC8-68495D1A021C}" dt="2023-03-28T06:00:31.258" v="1869" actId="1076"/>
          <ac:picMkLst>
            <pc:docMk/>
            <pc:sldMk cId="2872790441" sldId="268"/>
            <ac:picMk id="6148" creationId="{538EC56B-3765-FA21-F34A-2E974EA7CFF1}"/>
          </ac:picMkLst>
        </pc:picChg>
      </pc:sldChg>
      <pc:sldChg chg="addSp delSp modSp add mod modNotesTx">
        <pc:chgData name="Wei Ruan" userId="5a64e26d67c86410" providerId="LiveId" clId="{5A34D0A7-B102-450C-8FC8-68495D1A021C}" dt="2023-03-28T06:24:22.919" v="2655" actId="20577"/>
        <pc:sldMkLst>
          <pc:docMk/>
          <pc:sldMk cId="1757007337" sldId="269"/>
        </pc:sldMkLst>
        <pc:spChg chg="del">
          <ac:chgData name="Wei Ruan" userId="5a64e26d67c86410" providerId="LiveId" clId="{5A34D0A7-B102-450C-8FC8-68495D1A021C}" dt="2023-03-28T06:23:26.951" v="2645" actId="478"/>
          <ac:spMkLst>
            <pc:docMk/>
            <pc:sldMk cId="1757007337" sldId="269"/>
            <ac:spMk id="2" creationId="{0870142F-94FB-7707-DC1A-19210C6C5E5C}"/>
          </ac:spMkLst>
        </pc:spChg>
        <pc:spChg chg="add del mod">
          <ac:chgData name="Wei Ruan" userId="5a64e26d67c86410" providerId="LiveId" clId="{5A34D0A7-B102-450C-8FC8-68495D1A021C}" dt="2023-03-28T06:10:39.347" v="2167" actId="478"/>
          <ac:spMkLst>
            <pc:docMk/>
            <pc:sldMk cId="1757007337" sldId="269"/>
            <ac:spMk id="3" creationId="{3369D629-FDB5-CDC1-5873-55285B1B6EBD}"/>
          </ac:spMkLst>
        </pc:spChg>
        <pc:spChg chg="mod">
          <ac:chgData name="Wei Ruan" userId="5a64e26d67c86410" providerId="LiveId" clId="{5A34D0A7-B102-450C-8FC8-68495D1A021C}" dt="2023-03-28T06:05:33.963" v="1983" actId="6549"/>
          <ac:spMkLst>
            <pc:docMk/>
            <pc:sldMk cId="1757007337" sldId="269"/>
            <ac:spMk id="7" creationId="{8F406A16-435E-17CD-4315-EAB2799A8B1D}"/>
          </ac:spMkLst>
        </pc:spChg>
        <pc:spChg chg="mod">
          <ac:chgData name="Wei Ruan" userId="5a64e26d67c86410" providerId="LiveId" clId="{5A34D0A7-B102-450C-8FC8-68495D1A021C}" dt="2023-03-28T06:24:22.919" v="2655" actId="20577"/>
          <ac:spMkLst>
            <pc:docMk/>
            <pc:sldMk cId="1757007337" sldId="269"/>
            <ac:spMk id="12" creationId="{EED82561-9C0D-EB72-8B54-4CB081755386}"/>
          </ac:spMkLst>
        </pc:spChg>
        <pc:picChg chg="del">
          <ac:chgData name="Wei Ruan" userId="5a64e26d67c86410" providerId="LiveId" clId="{5A34D0A7-B102-450C-8FC8-68495D1A021C}" dt="2023-03-28T06:05:15.960" v="1979" actId="478"/>
          <ac:picMkLst>
            <pc:docMk/>
            <pc:sldMk cId="1757007337" sldId="269"/>
            <ac:picMk id="6146" creationId="{582C8B19-C754-89AA-AAC5-F25D07764D31}"/>
          </ac:picMkLst>
        </pc:picChg>
        <pc:picChg chg="del">
          <ac:chgData name="Wei Ruan" userId="5a64e26d67c86410" providerId="LiveId" clId="{5A34D0A7-B102-450C-8FC8-68495D1A021C}" dt="2023-03-28T06:05:15.415" v="1978" actId="478"/>
          <ac:picMkLst>
            <pc:docMk/>
            <pc:sldMk cId="1757007337" sldId="269"/>
            <ac:picMk id="6148" creationId="{538EC56B-3765-FA21-F34A-2E974EA7CFF1}"/>
          </ac:picMkLst>
        </pc:picChg>
      </pc:sldChg>
      <pc:sldChg chg="add del">
        <pc:chgData name="Wei Ruan" userId="5a64e26d67c86410" providerId="LiveId" clId="{5A34D0A7-B102-450C-8FC8-68495D1A021C}" dt="2023-03-28T05:48:49.320" v="1703"/>
        <pc:sldMkLst>
          <pc:docMk/>
          <pc:sldMk cId="2911427701" sldId="269"/>
        </pc:sldMkLst>
      </pc:sldChg>
      <pc:sldChg chg="addSp delSp modSp add mod modNotesTx">
        <pc:chgData name="Wei Ruan" userId="5a64e26d67c86410" providerId="LiveId" clId="{5A34D0A7-B102-450C-8FC8-68495D1A021C}" dt="2023-03-28T06:20:41.745" v="2606"/>
        <pc:sldMkLst>
          <pc:docMk/>
          <pc:sldMk cId="2279910228" sldId="270"/>
        </pc:sldMkLst>
        <pc:spChg chg="add mod">
          <ac:chgData name="Wei Ruan" userId="5a64e26d67c86410" providerId="LiveId" clId="{5A34D0A7-B102-450C-8FC8-68495D1A021C}" dt="2023-03-28T06:20:41.745" v="2606"/>
          <ac:spMkLst>
            <pc:docMk/>
            <pc:sldMk cId="2279910228" sldId="270"/>
            <ac:spMk id="3" creationId="{D79484A8-E4B9-B6AC-168A-2F154CA923F6}"/>
          </ac:spMkLst>
        </pc:spChg>
        <pc:spChg chg="add del mod">
          <ac:chgData name="Wei Ruan" userId="5a64e26d67c86410" providerId="LiveId" clId="{5A34D0A7-B102-450C-8FC8-68495D1A021C}" dt="2023-03-28T06:19:16.224" v="2535" actId="478"/>
          <ac:spMkLst>
            <pc:docMk/>
            <pc:sldMk cId="2279910228" sldId="270"/>
            <ac:spMk id="5" creationId="{840E899E-C45E-BB45-A300-1F8A08CD50C0}"/>
          </ac:spMkLst>
        </pc:spChg>
        <pc:spChg chg="mod">
          <ac:chgData name="Wei Ruan" userId="5a64e26d67c86410" providerId="LiveId" clId="{5A34D0A7-B102-450C-8FC8-68495D1A021C}" dt="2023-03-28T06:11:29.192" v="2181" actId="20577"/>
          <ac:spMkLst>
            <pc:docMk/>
            <pc:sldMk cId="2279910228" sldId="270"/>
            <ac:spMk id="7" creationId="{8F406A16-435E-17CD-4315-EAB2799A8B1D}"/>
          </ac:spMkLst>
        </pc:spChg>
        <pc:spChg chg="del mod">
          <ac:chgData name="Wei Ruan" userId="5a64e26d67c86410" providerId="LiveId" clId="{5A34D0A7-B102-450C-8FC8-68495D1A021C}" dt="2023-03-28T06:19:06.338" v="2533" actId="478"/>
          <ac:spMkLst>
            <pc:docMk/>
            <pc:sldMk cId="2279910228" sldId="270"/>
            <ac:spMk id="12" creationId="{EED82561-9C0D-EB72-8B54-4CB08175538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90A84D-C036-4135-A24B-A5E43CE26BF1}" type="datetimeFigureOut">
              <a:rPr lang="en-US" smtClean="0"/>
              <a:t>3/27/2023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C1674E-08C0-41DC-9F0A-DB5144B286A0}" type="slidenum">
              <a:rPr lang="en-US" smtClean="0"/>
              <a:t>‹#›</a:t>
            </a:fld>
            <a:endParaRPr lang="en-US"/>
          </a:p>
        </p:txBody>
      </p:sp>
    </p:spTree>
    <p:extLst>
      <p:ext uri="{BB962C8B-B14F-4D97-AF65-F5344CB8AC3E}">
        <p14:creationId xmlns:p14="http://schemas.microsoft.com/office/powerpoint/2010/main" val="3180993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rPr>
              <a:t>The energy consumption in the building sector accounts for approximately 20-40% of the total energy consumption, and heating, ventilation, and air conditioning (HVAC) systems consume approximately 50-60% of the total energy consumed by the buildings.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rPr>
              <a:t>This project will develop a data-driven AFDD scheme for air handling units (AHUs) with the precision of over 80% to detect common faults of HVAC, which will detect faults early that could be repaired to save energy, improve the reliability and thermal comfort of buildings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FDC1674E-08C0-41DC-9F0A-DB5144B286A0}" type="slidenum">
              <a:rPr lang="en-US" smtClean="0"/>
              <a:t>2</a:t>
            </a:fld>
            <a:endParaRPr lang="en-US"/>
          </a:p>
        </p:txBody>
      </p:sp>
    </p:spTree>
    <p:extLst>
      <p:ext uri="{BB962C8B-B14F-4D97-AF65-F5344CB8AC3E}">
        <p14:creationId xmlns:p14="http://schemas.microsoft.com/office/powerpoint/2010/main" val="377241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1674E-08C0-41DC-9F0A-DB5144B286A0}" type="slidenum">
              <a:rPr lang="en-US" smtClean="0"/>
              <a:t>5</a:t>
            </a:fld>
            <a:endParaRPr lang="en-US"/>
          </a:p>
        </p:txBody>
      </p:sp>
    </p:spTree>
    <p:extLst>
      <p:ext uri="{BB962C8B-B14F-4D97-AF65-F5344CB8AC3E}">
        <p14:creationId xmlns:p14="http://schemas.microsoft.com/office/powerpoint/2010/main" val="3394370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1674E-08C0-41DC-9F0A-DB5144B286A0}" type="slidenum">
              <a:rPr lang="en-US" smtClean="0"/>
              <a:t>6</a:t>
            </a:fld>
            <a:endParaRPr lang="en-US"/>
          </a:p>
        </p:txBody>
      </p:sp>
    </p:spTree>
    <p:extLst>
      <p:ext uri="{BB962C8B-B14F-4D97-AF65-F5344CB8AC3E}">
        <p14:creationId xmlns:p14="http://schemas.microsoft.com/office/powerpoint/2010/main" val="104130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1674E-08C0-41DC-9F0A-DB5144B286A0}" type="slidenum">
              <a:rPr lang="en-US" smtClean="0"/>
              <a:t>7</a:t>
            </a:fld>
            <a:endParaRPr lang="en-US"/>
          </a:p>
        </p:txBody>
      </p:sp>
    </p:spTree>
    <p:extLst>
      <p:ext uri="{BB962C8B-B14F-4D97-AF65-F5344CB8AC3E}">
        <p14:creationId xmlns:p14="http://schemas.microsoft.com/office/powerpoint/2010/main" val="1761250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1674E-08C0-41DC-9F0A-DB5144B286A0}" type="slidenum">
              <a:rPr lang="en-US" smtClean="0"/>
              <a:t>8</a:t>
            </a:fld>
            <a:endParaRPr lang="en-US"/>
          </a:p>
        </p:txBody>
      </p:sp>
    </p:spTree>
    <p:extLst>
      <p:ext uri="{BB962C8B-B14F-4D97-AF65-F5344CB8AC3E}">
        <p14:creationId xmlns:p14="http://schemas.microsoft.com/office/powerpoint/2010/main" val="286709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1674E-08C0-41DC-9F0A-DB5144B286A0}" type="slidenum">
              <a:rPr lang="en-US" smtClean="0"/>
              <a:t>9</a:t>
            </a:fld>
            <a:endParaRPr lang="en-US"/>
          </a:p>
        </p:txBody>
      </p:sp>
    </p:spTree>
    <p:extLst>
      <p:ext uri="{BB962C8B-B14F-4D97-AF65-F5344CB8AC3E}">
        <p14:creationId xmlns:p14="http://schemas.microsoft.com/office/powerpoint/2010/main" val="3080207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457200" rtl="0">
              <a:lnSpc>
                <a:spcPct val="170000"/>
              </a:lnSpc>
              <a:spcBef>
                <a:spcPts val="0"/>
              </a:spcBef>
              <a:spcAft>
                <a:spcPts val="0"/>
              </a:spcAft>
            </a:pPr>
            <a:r>
              <a:rPr lang="en-US" sz="1200" dirty="0"/>
              <a:t>Six ML classification models were evaluated. The two best performing models are the Random forest and the Gradient boost. Both are the ensemble model, based on decision trees.</a:t>
            </a:r>
          </a:p>
          <a:p>
            <a:pPr indent="457200" rtl="0">
              <a:lnSpc>
                <a:spcPct val="170000"/>
              </a:lnSpc>
              <a:spcBef>
                <a:spcPts val="0"/>
              </a:spcBef>
              <a:spcAft>
                <a:spcPts val="0"/>
              </a:spcAft>
            </a:pPr>
            <a:r>
              <a:rPr lang="en-US" sz="1200" dirty="0"/>
              <a:t>Next, we have carried out the grid search CV for the hyperparameter tuning for both the models separately. This step was the most time consuming one in terms of computation. (The RF model took much longer time). With the result of the optimized hyperparameters, we have again fitted the two models, and got the predictions separately.</a:t>
            </a:r>
          </a:p>
          <a:p>
            <a:pPr indent="457200" rtl="0">
              <a:lnSpc>
                <a:spcPct val="170000"/>
              </a:lnSpc>
              <a:spcBef>
                <a:spcPts val="0"/>
              </a:spcBef>
              <a:spcAft>
                <a:spcPts val="0"/>
              </a:spcAft>
            </a:pPr>
            <a:r>
              <a:rPr lang="en-US" sz="1200" dirty="0"/>
              <a:t>We have evaluated the ROC-AUC scores with the optimized hyperparameters. Clearly, the model performance improved with the optimized parameters. The final ROC-AUC scores for both RF and the GB are 0.99941 and 0.99916</a:t>
            </a:r>
            <a:endParaRPr lang="en-US" dirty="0"/>
          </a:p>
        </p:txBody>
      </p:sp>
      <p:sp>
        <p:nvSpPr>
          <p:cNvPr id="4" name="Slide Number Placeholder 3"/>
          <p:cNvSpPr>
            <a:spLocks noGrp="1"/>
          </p:cNvSpPr>
          <p:nvPr>
            <p:ph type="sldNum" sz="quarter" idx="5"/>
          </p:nvPr>
        </p:nvSpPr>
        <p:spPr/>
        <p:txBody>
          <a:bodyPr/>
          <a:lstStyle/>
          <a:p>
            <a:fld id="{FDC1674E-08C0-41DC-9F0A-DB5144B286A0}" type="slidenum">
              <a:rPr lang="en-US" smtClean="0"/>
              <a:t>10</a:t>
            </a:fld>
            <a:endParaRPr lang="en-US"/>
          </a:p>
        </p:txBody>
      </p:sp>
    </p:spTree>
    <p:extLst>
      <p:ext uri="{BB962C8B-B14F-4D97-AF65-F5344CB8AC3E}">
        <p14:creationId xmlns:p14="http://schemas.microsoft.com/office/powerpoint/2010/main" val="3069883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457200" rtl="0">
              <a:spcBef>
                <a:spcPts val="0"/>
              </a:spcBef>
              <a:spcAft>
                <a:spcPts val="0"/>
              </a:spcAft>
            </a:pPr>
            <a:r>
              <a:rPr lang="en-US" sz="1800" b="0" i="0" u="none" strike="noStrike" dirty="0">
                <a:solidFill>
                  <a:srgbClr val="000000"/>
                </a:solidFill>
                <a:effectLst/>
                <a:latin typeface="Arial" panose="020B0604020202020204" pitchFamily="34" charset="0"/>
              </a:rPr>
              <a:t>This project enlightened me on the classification models to detect faults in the air handling units for a large office building. While my models were valuable to this specific project or the dataset that were built by experiments and simulation, it is difficult to say how useful they would be in the real application if one fault occurs. We would like to know how much data is needed to detect a single fault. </a:t>
            </a:r>
            <a:endParaRPr lang="en-US" b="0" dirty="0">
              <a:effectLst/>
            </a:endParaRPr>
          </a:p>
          <a:p>
            <a:pPr indent="457200"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The faults in this project were mimicked by experiments or simulation. If a single fault is not steady or stable, it is interesting if the models developed in this project are applicable. Furthermore, we would like to know how the models respond to the multi faults occurring at the same time. </a:t>
            </a:r>
            <a:endParaRPr lang="en-US" b="0" dirty="0">
              <a:effectLst/>
            </a:endParaRPr>
          </a:p>
          <a:p>
            <a:pPr indent="457200"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Finally, the current classification models were developed for fault detection. A question will arise: how to diagnose a single fault or integrated faults in the real application. Especially for the integrated faults, how to decouple the faults and find the root cause will be more challenging.</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FDC1674E-08C0-41DC-9F0A-DB5144B286A0}" type="slidenum">
              <a:rPr lang="en-US" smtClean="0"/>
              <a:t>11</a:t>
            </a:fld>
            <a:endParaRPr lang="en-US"/>
          </a:p>
        </p:txBody>
      </p:sp>
    </p:spTree>
    <p:extLst>
      <p:ext uri="{BB962C8B-B14F-4D97-AF65-F5344CB8AC3E}">
        <p14:creationId xmlns:p14="http://schemas.microsoft.com/office/powerpoint/2010/main" val="555358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EF4462-CC51-4F53-94ED-F1442D8B2F1D}"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75AB7-80D9-4499-B129-754F8A96AFDD}" type="slidenum">
              <a:rPr lang="en-US" smtClean="0"/>
              <a:t>‹#›</a:t>
            </a:fld>
            <a:endParaRPr lang="en-US"/>
          </a:p>
        </p:txBody>
      </p:sp>
    </p:spTree>
    <p:extLst>
      <p:ext uri="{BB962C8B-B14F-4D97-AF65-F5344CB8AC3E}">
        <p14:creationId xmlns:p14="http://schemas.microsoft.com/office/powerpoint/2010/main" val="41884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EF4462-CC51-4F53-94ED-F1442D8B2F1D}"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75AB7-80D9-4499-B129-754F8A96AFDD}" type="slidenum">
              <a:rPr lang="en-US" smtClean="0"/>
              <a:t>‹#›</a:t>
            </a:fld>
            <a:endParaRPr lang="en-US"/>
          </a:p>
        </p:txBody>
      </p:sp>
    </p:spTree>
    <p:extLst>
      <p:ext uri="{BB962C8B-B14F-4D97-AF65-F5344CB8AC3E}">
        <p14:creationId xmlns:p14="http://schemas.microsoft.com/office/powerpoint/2010/main" val="1063954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EF4462-CC51-4F53-94ED-F1442D8B2F1D}"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75AB7-80D9-4499-B129-754F8A96AFD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91654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EF4462-CC51-4F53-94ED-F1442D8B2F1D}"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75AB7-80D9-4499-B129-754F8A96AFDD}" type="slidenum">
              <a:rPr lang="en-US" smtClean="0"/>
              <a:t>‹#›</a:t>
            </a:fld>
            <a:endParaRPr lang="en-US"/>
          </a:p>
        </p:txBody>
      </p:sp>
    </p:spTree>
    <p:extLst>
      <p:ext uri="{BB962C8B-B14F-4D97-AF65-F5344CB8AC3E}">
        <p14:creationId xmlns:p14="http://schemas.microsoft.com/office/powerpoint/2010/main" val="2315977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EF4462-CC51-4F53-94ED-F1442D8B2F1D}"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75AB7-80D9-4499-B129-754F8A96AFD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7589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EF4462-CC51-4F53-94ED-F1442D8B2F1D}"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75AB7-80D9-4499-B129-754F8A96AFDD}" type="slidenum">
              <a:rPr lang="en-US" smtClean="0"/>
              <a:t>‹#›</a:t>
            </a:fld>
            <a:endParaRPr lang="en-US"/>
          </a:p>
        </p:txBody>
      </p:sp>
    </p:spTree>
    <p:extLst>
      <p:ext uri="{BB962C8B-B14F-4D97-AF65-F5344CB8AC3E}">
        <p14:creationId xmlns:p14="http://schemas.microsoft.com/office/powerpoint/2010/main" val="4023035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F4462-CC51-4F53-94ED-F1442D8B2F1D}"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75AB7-80D9-4499-B129-754F8A96AFDD}" type="slidenum">
              <a:rPr lang="en-US" smtClean="0"/>
              <a:t>‹#›</a:t>
            </a:fld>
            <a:endParaRPr lang="en-US"/>
          </a:p>
        </p:txBody>
      </p:sp>
    </p:spTree>
    <p:extLst>
      <p:ext uri="{BB962C8B-B14F-4D97-AF65-F5344CB8AC3E}">
        <p14:creationId xmlns:p14="http://schemas.microsoft.com/office/powerpoint/2010/main" val="2555486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F4462-CC51-4F53-94ED-F1442D8B2F1D}"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75AB7-80D9-4499-B129-754F8A96AFDD}" type="slidenum">
              <a:rPr lang="en-US" smtClean="0"/>
              <a:t>‹#›</a:t>
            </a:fld>
            <a:endParaRPr lang="en-US"/>
          </a:p>
        </p:txBody>
      </p:sp>
    </p:spTree>
    <p:extLst>
      <p:ext uri="{BB962C8B-B14F-4D97-AF65-F5344CB8AC3E}">
        <p14:creationId xmlns:p14="http://schemas.microsoft.com/office/powerpoint/2010/main" val="4149279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F4462-CC51-4F53-94ED-F1442D8B2F1D}"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75AB7-80D9-4499-B129-754F8A96AFDD}" type="slidenum">
              <a:rPr lang="en-US" smtClean="0"/>
              <a:t>‹#›</a:t>
            </a:fld>
            <a:endParaRPr lang="en-US"/>
          </a:p>
        </p:txBody>
      </p:sp>
    </p:spTree>
    <p:extLst>
      <p:ext uri="{BB962C8B-B14F-4D97-AF65-F5344CB8AC3E}">
        <p14:creationId xmlns:p14="http://schemas.microsoft.com/office/powerpoint/2010/main" val="2119345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EF4462-CC51-4F53-94ED-F1442D8B2F1D}"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75AB7-80D9-4499-B129-754F8A96AFDD}" type="slidenum">
              <a:rPr lang="en-US" smtClean="0"/>
              <a:t>‹#›</a:t>
            </a:fld>
            <a:endParaRPr lang="en-US"/>
          </a:p>
        </p:txBody>
      </p:sp>
    </p:spTree>
    <p:extLst>
      <p:ext uri="{BB962C8B-B14F-4D97-AF65-F5344CB8AC3E}">
        <p14:creationId xmlns:p14="http://schemas.microsoft.com/office/powerpoint/2010/main" val="2871166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EF4462-CC51-4F53-94ED-F1442D8B2F1D}"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75AB7-80D9-4499-B129-754F8A96AFDD}" type="slidenum">
              <a:rPr lang="en-US" smtClean="0"/>
              <a:t>‹#›</a:t>
            </a:fld>
            <a:endParaRPr lang="en-US"/>
          </a:p>
        </p:txBody>
      </p:sp>
    </p:spTree>
    <p:extLst>
      <p:ext uri="{BB962C8B-B14F-4D97-AF65-F5344CB8AC3E}">
        <p14:creationId xmlns:p14="http://schemas.microsoft.com/office/powerpoint/2010/main" val="963072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EF4462-CC51-4F53-94ED-F1442D8B2F1D}"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775AB7-80D9-4499-B129-754F8A96AFDD}" type="slidenum">
              <a:rPr lang="en-US" smtClean="0"/>
              <a:t>‹#›</a:t>
            </a:fld>
            <a:endParaRPr lang="en-US"/>
          </a:p>
        </p:txBody>
      </p:sp>
    </p:spTree>
    <p:extLst>
      <p:ext uri="{BB962C8B-B14F-4D97-AF65-F5344CB8AC3E}">
        <p14:creationId xmlns:p14="http://schemas.microsoft.com/office/powerpoint/2010/main" val="1399881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EF4462-CC51-4F53-94ED-F1442D8B2F1D}"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775AB7-80D9-4499-B129-754F8A96AFDD}" type="slidenum">
              <a:rPr lang="en-US" smtClean="0"/>
              <a:t>‹#›</a:t>
            </a:fld>
            <a:endParaRPr lang="en-US"/>
          </a:p>
        </p:txBody>
      </p:sp>
    </p:spTree>
    <p:extLst>
      <p:ext uri="{BB962C8B-B14F-4D97-AF65-F5344CB8AC3E}">
        <p14:creationId xmlns:p14="http://schemas.microsoft.com/office/powerpoint/2010/main" val="2526108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EF4462-CC51-4F53-94ED-F1442D8B2F1D}"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775AB7-80D9-4499-B129-754F8A96AFDD}" type="slidenum">
              <a:rPr lang="en-US" smtClean="0"/>
              <a:t>‹#›</a:t>
            </a:fld>
            <a:endParaRPr lang="en-US"/>
          </a:p>
        </p:txBody>
      </p:sp>
    </p:spTree>
    <p:extLst>
      <p:ext uri="{BB962C8B-B14F-4D97-AF65-F5344CB8AC3E}">
        <p14:creationId xmlns:p14="http://schemas.microsoft.com/office/powerpoint/2010/main" val="170097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EF4462-CC51-4F53-94ED-F1442D8B2F1D}"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75AB7-80D9-4499-B129-754F8A96AFDD}" type="slidenum">
              <a:rPr lang="en-US" smtClean="0"/>
              <a:t>‹#›</a:t>
            </a:fld>
            <a:endParaRPr lang="en-US"/>
          </a:p>
        </p:txBody>
      </p:sp>
    </p:spTree>
    <p:extLst>
      <p:ext uri="{BB962C8B-B14F-4D97-AF65-F5344CB8AC3E}">
        <p14:creationId xmlns:p14="http://schemas.microsoft.com/office/powerpoint/2010/main" val="1795080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EF4462-CC51-4F53-94ED-F1442D8B2F1D}"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75AB7-80D9-4499-B129-754F8A96AFDD}" type="slidenum">
              <a:rPr lang="en-US" smtClean="0"/>
              <a:t>‹#›</a:t>
            </a:fld>
            <a:endParaRPr lang="en-US"/>
          </a:p>
        </p:txBody>
      </p:sp>
    </p:spTree>
    <p:extLst>
      <p:ext uri="{BB962C8B-B14F-4D97-AF65-F5344CB8AC3E}">
        <p14:creationId xmlns:p14="http://schemas.microsoft.com/office/powerpoint/2010/main" val="2761857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4EF4462-CC51-4F53-94ED-F1442D8B2F1D}" type="datetimeFigureOut">
              <a:rPr lang="en-US" smtClean="0"/>
              <a:t>3/27/2023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6775AB7-80D9-4499-B129-754F8A96AFDD}" type="slidenum">
              <a:rPr lang="en-US" smtClean="0"/>
              <a:t>‹#›</a:t>
            </a:fld>
            <a:endParaRPr lang="en-US"/>
          </a:p>
        </p:txBody>
      </p:sp>
    </p:spTree>
    <p:extLst>
      <p:ext uri="{BB962C8B-B14F-4D97-AF65-F5344CB8AC3E}">
        <p14:creationId xmlns:p14="http://schemas.microsoft.com/office/powerpoint/2010/main" val="2696479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www.eia.gov/oiaf/aeo/tablebrowser/"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2A43A-4574-DF4D-6CD1-12778A7349D3}"/>
              </a:ext>
            </a:extLst>
          </p:cNvPr>
          <p:cNvSpPr>
            <a:spLocks noGrp="1"/>
          </p:cNvSpPr>
          <p:nvPr>
            <p:ph type="ctrTitle"/>
          </p:nvPr>
        </p:nvSpPr>
        <p:spPr>
          <a:xfrm>
            <a:off x="1507067" y="1227189"/>
            <a:ext cx="7766936" cy="3239953"/>
          </a:xfrm>
        </p:spPr>
        <p:txBody>
          <a:bodyPr>
            <a:normAutofit fontScale="90000"/>
          </a:bodyPr>
          <a:lstStyle/>
          <a:p>
            <a:r>
              <a:rPr lang="en-US" b="1" i="0" dirty="0">
                <a:solidFill>
                  <a:srgbClr val="000000"/>
                </a:solidFill>
                <a:effectLst/>
                <a:latin typeface="Helvetica Neue"/>
              </a:rPr>
              <a:t>Capstone Project 2 </a:t>
            </a:r>
            <a:br>
              <a:rPr lang="en-US" b="1" i="0" dirty="0">
                <a:solidFill>
                  <a:srgbClr val="000000"/>
                </a:solidFill>
                <a:effectLst/>
                <a:latin typeface="Helvetica Neue"/>
              </a:rPr>
            </a:br>
            <a:br>
              <a:rPr lang="en-US" b="1" i="0" dirty="0">
                <a:solidFill>
                  <a:srgbClr val="000000"/>
                </a:solidFill>
                <a:effectLst/>
                <a:latin typeface="Helvetica Neue"/>
              </a:rPr>
            </a:br>
            <a:r>
              <a:rPr lang="en-US" sz="3600" b="1" i="0" dirty="0">
                <a:solidFill>
                  <a:srgbClr val="000000"/>
                </a:solidFill>
                <a:effectLst/>
                <a:latin typeface="Helvetica Neue"/>
              </a:rPr>
              <a:t>- </a:t>
            </a:r>
            <a:r>
              <a:rPr lang="en-US" sz="3600" b="1" dirty="0">
                <a:solidFill>
                  <a:srgbClr val="000000"/>
                </a:solidFill>
                <a:latin typeface="Helvetica Neue"/>
              </a:rPr>
              <a:t>Automated Fault Detection and Diagnosis (AFDD) of HVAC Systems</a:t>
            </a:r>
            <a:br>
              <a:rPr lang="en-US" b="1" i="0" dirty="0">
                <a:solidFill>
                  <a:srgbClr val="000000"/>
                </a:solidFill>
                <a:effectLst/>
                <a:latin typeface="Helvetica Neue"/>
              </a:rPr>
            </a:br>
            <a:endParaRPr lang="en-US" dirty="0"/>
          </a:p>
        </p:txBody>
      </p:sp>
      <p:sp>
        <p:nvSpPr>
          <p:cNvPr id="3" name="Subtitle 2">
            <a:extLst>
              <a:ext uri="{FF2B5EF4-FFF2-40B4-BE49-F238E27FC236}">
                <a16:creationId xmlns:a16="http://schemas.microsoft.com/office/drawing/2014/main" id="{F4C8D479-4381-6738-BF4F-D024636B9AD4}"/>
              </a:ext>
            </a:extLst>
          </p:cNvPr>
          <p:cNvSpPr>
            <a:spLocks noGrp="1"/>
          </p:cNvSpPr>
          <p:nvPr>
            <p:ph type="subTitle" idx="1"/>
          </p:nvPr>
        </p:nvSpPr>
        <p:spPr>
          <a:xfrm>
            <a:off x="1507067" y="4533912"/>
            <a:ext cx="7766936" cy="1096899"/>
          </a:xfrm>
        </p:spPr>
        <p:txBody>
          <a:bodyPr/>
          <a:lstStyle/>
          <a:p>
            <a:r>
              <a:rPr lang="en-US" dirty="0"/>
              <a:t>Wei Ruan</a:t>
            </a:r>
          </a:p>
          <a:p>
            <a:r>
              <a:rPr lang="en-US" dirty="0"/>
              <a:t>Springboard Data Science Student 2022-2023</a:t>
            </a:r>
          </a:p>
        </p:txBody>
      </p:sp>
    </p:spTree>
    <p:extLst>
      <p:ext uri="{BB962C8B-B14F-4D97-AF65-F5344CB8AC3E}">
        <p14:creationId xmlns:p14="http://schemas.microsoft.com/office/powerpoint/2010/main" val="3279482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F406A16-435E-17CD-4315-EAB2799A8B1D}"/>
              </a:ext>
            </a:extLst>
          </p:cNvPr>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Takeaways</a:t>
            </a:r>
          </a:p>
        </p:txBody>
      </p:sp>
      <p:sp>
        <p:nvSpPr>
          <p:cNvPr id="12" name="Content Placeholder 11">
            <a:extLst>
              <a:ext uri="{FF2B5EF4-FFF2-40B4-BE49-F238E27FC236}">
                <a16:creationId xmlns:a16="http://schemas.microsoft.com/office/drawing/2014/main" id="{EED82561-9C0D-EB72-8B54-4CB081755386}"/>
              </a:ext>
            </a:extLst>
          </p:cNvPr>
          <p:cNvSpPr>
            <a:spLocks noGrp="1"/>
          </p:cNvSpPr>
          <p:nvPr>
            <p:ph idx="1"/>
          </p:nvPr>
        </p:nvSpPr>
        <p:spPr>
          <a:xfrm>
            <a:off x="677333" y="1644471"/>
            <a:ext cx="9663269" cy="3880773"/>
          </a:xfrm>
        </p:spPr>
        <p:txBody>
          <a:bodyPr>
            <a:normAutofit/>
          </a:bodyPr>
          <a:lstStyle/>
          <a:p>
            <a:pPr indent="457200" rtl="0">
              <a:lnSpc>
                <a:spcPct val="170000"/>
              </a:lnSpc>
              <a:spcBef>
                <a:spcPts val="0"/>
              </a:spcBef>
              <a:spcAft>
                <a:spcPts val="0"/>
              </a:spcAft>
            </a:pPr>
            <a:r>
              <a:rPr lang="en-US" dirty="0"/>
              <a:t>Two best performing models are the Random Forest and the Gradient Boost.</a:t>
            </a:r>
          </a:p>
          <a:p>
            <a:pPr indent="457200" rtl="0">
              <a:lnSpc>
                <a:spcPct val="170000"/>
              </a:lnSpc>
              <a:spcBef>
                <a:spcPts val="0"/>
              </a:spcBef>
              <a:spcAft>
                <a:spcPts val="0"/>
              </a:spcAft>
            </a:pPr>
            <a:r>
              <a:rPr lang="en-US" dirty="0"/>
              <a:t>Both are the ensemble model, based on decision trees.</a:t>
            </a:r>
          </a:p>
          <a:p>
            <a:pPr indent="457200" rtl="0">
              <a:lnSpc>
                <a:spcPct val="170000"/>
              </a:lnSpc>
              <a:spcBef>
                <a:spcPts val="0"/>
              </a:spcBef>
              <a:spcAft>
                <a:spcPts val="0"/>
              </a:spcAft>
            </a:pPr>
            <a:r>
              <a:rPr lang="en-US"/>
              <a:t>Grid Search </a:t>
            </a:r>
            <a:r>
              <a:rPr lang="en-US" dirty="0"/>
              <a:t>CV for the hyperparameter tuning</a:t>
            </a:r>
          </a:p>
          <a:p>
            <a:pPr indent="457200" rtl="0">
              <a:lnSpc>
                <a:spcPct val="170000"/>
              </a:lnSpc>
              <a:spcBef>
                <a:spcPts val="0"/>
              </a:spcBef>
              <a:spcAft>
                <a:spcPts val="0"/>
              </a:spcAft>
            </a:pPr>
            <a:r>
              <a:rPr lang="en-US" dirty="0"/>
              <a:t>Model performance improved with the optimized parameters</a:t>
            </a:r>
          </a:p>
          <a:p>
            <a:pPr marL="1085850" indent="-742950" rtl="0">
              <a:lnSpc>
                <a:spcPct val="170000"/>
              </a:lnSpc>
              <a:spcBef>
                <a:spcPts val="0"/>
              </a:spcBef>
              <a:spcAft>
                <a:spcPts val="0"/>
              </a:spcAft>
              <a:buFont typeface="+mj-lt"/>
              <a:buAutoNum type="arabicPeriod"/>
            </a:pPr>
            <a:r>
              <a:rPr lang="en-US" dirty="0"/>
              <a:t>The final ROC-AUC scores for both RF and the GB are 0.99941 and 0.99916</a:t>
            </a:r>
            <a:br>
              <a:rPr lang="en-US" dirty="0"/>
            </a:br>
            <a:endParaRPr lang="en-US" dirty="0">
              <a:solidFill>
                <a:schemeClr val="tx1"/>
              </a:solidFill>
            </a:endParaRPr>
          </a:p>
        </p:txBody>
      </p:sp>
    </p:spTree>
    <p:extLst>
      <p:ext uri="{BB962C8B-B14F-4D97-AF65-F5344CB8AC3E}">
        <p14:creationId xmlns:p14="http://schemas.microsoft.com/office/powerpoint/2010/main" val="1757007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F406A16-435E-17CD-4315-EAB2799A8B1D}"/>
              </a:ext>
            </a:extLst>
          </p:cNvPr>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Future Research</a:t>
            </a:r>
          </a:p>
        </p:txBody>
      </p:sp>
      <p:sp>
        <p:nvSpPr>
          <p:cNvPr id="2" name="TextBox 1">
            <a:extLst>
              <a:ext uri="{FF2B5EF4-FFF2-40B4-BE49-F238E27FC236}">
                <a16:creationId xmlns:a16="http://schemas.microsoft.com/office/drawing/2014/main" id="{0870142F-94FB-7707-DC1A-19210C6C5E5C}"/>
              </a:ext>
            </a:extLst>
          </p:cNvPr>
          <p:cNvSpPr txBox="1"/>
          <p:nvPr/>
        </p:nvSpPr>
        <p:spPr>
          <a:xfrm>
            <a:off x="5128068" y="6368384"/>
            <a:ext cx="5212534" cy="307777"/>
          </a:xfrm>
          <a:prstGeom prst="rect">
            <a:avLst/>
          </a:prstGeom>
          <a:noFill/>
        </p:spPr>
        <p:txBody>
          <a:bodyPr wrap="square" rtlCol="0">
            <a:spAutoFit/>
          </a:bodyPr>
          <a:lstStyle/>
          <a:p>
            <a:pPr algn="ctr"/>
            <a:r>
              <a:rPr lang="en-US" sz="1400" u="sng" dirty="0">
                <a:latin typeface="Whitney A"/>
              </a:rPr>
              <a:t>Feature ranking based on ML models (a) Random Forest (b) Gradient</a:t>
            </a:r>
            <a:endParaRPr lang="en-US" sz="1400" dirty="0"/>
          </a:p>
        </p:txBody>
      </p:sp>
      <p:sp>
        <p:nvSpPr>
          <p:cNvPr id="3" name="Content Placeholder 11">
            <a:extLst>
              <a:ext uri="{FF2B5EF4-FFF2-40B4-BE49-F238E27FC236}">
                <a16:creationId xmlns:a16="http://schemas.microsoft.com/office/drawing/2014/main" id="{D79484A8-E4B9-B6AC-168A-2F154CA923F6}"/>
              </a:ext>
            </a:extLst>
          </p:cNvPr>
          <p:cNvSpPr txBox="1">
            <a:spLocks/>
          </p:cNvSpPr>
          <p:nvPr/>
        </p:nvSpPr>
        <p:spPr>
          <a:xfrm>
            <a:off x="594189" y="1583656"/>
            <a:ext cx="569359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Implement AFDD models into the real applications</a:t>
            </a:r>
          </a:p>
          <a:p>
            <a:pPr>
              <a:buFont typeface="+mj-lt"/>
              <a:buAutoNum type="arabicPeriod"/>
            </a:pPr>
            <a:r>
              <a:rPr lang="en-US" dirty="0"/>
              <a:t>A real fault vs a simulated faults</a:t>
            </a:r>
          </a:p>
          <a:p>
            <a:pPr>
              <a:buFont typeface="+mj-lt"/>
              <a:buAutoNum type="arabicPeriod"/>
            </a:pPr>
            <a:r>
              <a:rPr lang="en-US" dirty="0"/>
              <a:t>Feasibility of using these models for other AHUs</a:t>
            </a:r>
          </a:p>
          <a:p>
            <a:pPr>
              <a:buFont typeface="+mj-lt"/>
              <a:buAutoNum type="arabicPeriod"/>
            </a:pPr>
            <a:r>
              <a:rPr lang="en-US" dirty="0"/>
              <a:t>Do we need to train and test on other AHUs?</a:t>
            </a:r>
          </a:p>
          <a:p>
            <a:r>
              <a:rPr lang="en-US" dirty="0"/>
              <a:t>Detecting the root causes</a:t>
            </a:r>
          </a:p>
          <a:p>
            <a:r>
              <a:rPr lang="en-US" dirty="0"/>
              <a:t>Diagnosing a single fault</a:t>
            </a:r>
          </a:p>
          <a:p>
            <a:r>
              <a:rPr lang="en-US" dirty="0"/>
              <a:t>Diagnosing integrated faults </a:t>
            </a:r>
          </a:p>
          <a:p>
            <a:pPr marL="0" indent="0">
              <a:buFont typeface="Wingdings 3" charset="2"/>
              <a:buNone/>
            </a:pPr>
            <a:endParaRPr lang="en-US" dirty="0">
              <a:solidFill>
                <a:schemeClr val="tx1"/>
              </a:solidFill>
            </a:endParaRPr>
          </a:p>
        </p:txBody>
      </p:sp>
    </p:spTree>
    <p:extLst>
      <p:ext uri="{BB962C8B-B14F-4D97-AF65-F5344CB8AC3E}">
        <p14:creationId xmlns:p14="http://schemas.microsoft.com/office/powerpoint/2010/main" val="2279910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3D66-4E37-83F3-B5BC-65771DD88392}"/>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EB7B226-6B35-D0F7-3C7E-8302F99F45C1}"/>
              </a:ext>
            </a:extLst>
          </p:cNvPr>
          <p:cNvSpPr>
            <a:spLocks noGrp="1"/>
          </p:cNvSpPr>
          <p:nvPr>
            <p:ph idx="1"/>
          </p:nvPr>
        </p:nvSpPr>
        <p:spPr>
          <a:xfrm>
            <a:off x="437428" y="5620266"/>
            <a:ext cx="11004747" cy="803189"/>
          </a:xfrm>
        </p:spPr>
        <p:txBody>
          <a:bodyPr>
            <a:normAutofit fontScale="92500"/>
          </a:bodyPr>
          <a:lstStyle/>
          <a:p>
            <a:r>
              <a:rPr lang="en-US" sz="2400" dirty="0">
                <a:solidFill>
                  <a:srgbClr val="0070C0"/>
                </a:solidFill>
              </a:rPr>
              <a:t>Goal of this project – develop a data-driven AFDD scheme for air handling units (AHUs) with the precision of over 80% to detect common faults of HVAC.</a:t>
            </a:r>
          </a:p>
        </p:txBody>
      </p:sp>
      <p:pic>
        <p:nvPicPr>
          <p:cNvPr id="5" name="Picture 4" descr="Chart, pie chart">
            <a:extLst>
              <a:ext uri="{FF2B5EF4-FFF2-40B4-BE49-F238E27FC236}">
                <a16:creationId xmlns:a16="http://schemas.microsoft.com/office/drawing/2014/main" id="{82ECC205-2048-7737-7475-2A8098FDB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428" y="1351330"/>
            <a:ext cx="4985676" cy="3634295"/>
          </a:xfrm>
          <a:prstGeom prst="rect">
            <a:avLst/>
          </a:prstGeom>
        </p:spPr>
      </p:pic>
      <p:pic>
        <p:nvPicPr>
          <p:cNvPr id="7" name="Picture 6" descr="Chart, pie chart&#10;&#10;Description automatically generated">
            <a:extLst>
              <a:ext uri="{FF2B5EF4-FFF2-40B4-BE49-F238E27FC236}">
                <a16:creationId xmlns:a16="http://schemas.microsoft.com/office/drawing/2014/main" id="{8BA289E3-8525-D319-E8FC-57F2EBFA5F22}"/>
              </a:ext>
            </a:extLst>
          </p:cNvPr>
          <p:cNvPicPr>
            <a:picLocks noChangeAspect="1"/>
          </p:cNvPicPr>
          <p:nvPr/>
        </p:nvPicPr>
        <p:blipFill rotWithShape="1">
          <a:blip r:embed="rId4">
            <a:extLst>
              <a:ext uri="{28A0092B-C50C-407E-A947-70E740481C1C}">
                <a14:useLocalDpi xmlns:a14="http://schemas.microsoft.com/office/drawing/2010/main" val="0"/>
              </a:ext>
            </a:extLst>
          </a:blip>
          <a:srcRect t="6992" b="14651"/>
          <a:stretch/>
        </p:blipFill>
        <p:spPr>
          <a:xfrm>
            <a:off x="5557008" y="1349289"/>
            <a:ext cx="5957658" cy="3531288"/>
          </a:xfrm>
          <a:prstGeom prst="rect">
            <a:avLst/>
          </a:prstGeom>
        </p:spPr>
      </p:pic>
      <p:sp>
        <p:nvSpPr>
          <p:cNvPr id="8" name="TextBox 7">
            <a:extLst>
              <a:ext uri="{FF2B5EF4-FFF2-40B4-BE49-F238E27FC236}">
                <a16:creationId xmlns:a16="http://schemas.microsoft.com/office/drawing/2014/main" id="{C555D6FE-B432-80DF-4836-C01320E87B56}"/>
              </a:ext>
            </a:extLst>
          </p:cNvPr>
          <p:cNvSpPr txBox="1"/>
          <p:nvPr/>
        </p:nvSpPr>
        <p:spPr>
          <a:xfrm>
            <a:off x="677334" y="4951170"/>
            <a:ext cx="4386649" cy="307777"/>
          </a:xfrm>
          <a:prstGeom prst="rect">
            <a:avLst/>
          </a:prstGeom>
          <a:noFill/>
        </p:spPr>
        <p:txBody>
          <a:bodyPr wrap="square" rtlCol="0">
            <a:spAutoFit/>
          </a:bodyPr>
          <a:lstStyle/>
          <a:p>
            <a:r>
              <a:rPr lang="en-US" sz="1400" b="0" i="0" u="sng" dirty="0">
                <a:solidFill>
                  <a:srgbClr val="6CB33F"/>
                </a:solidFill>
                <a:effectLst/>
                <a:latin typeface="Whitney A"/>
                <a:hlinkClick r:id="rId5"/>
              </a:rPr>
              <a:t>U.S. Energy Information Administration data</a:t>
            </a:r>
            <a:endParaRPr lang="en-US" sz="1400" dirty="0"/>
          </a:p>
        </p:txBody>
      </p:sp>
      <p:sp>
        <p:nvSpPr>
          <p:cNvPr id="9" name="TextBox 8">
            <a:extLst>
              <a:ext uri="{FF2B5EF4-FFF2-40B4-BE49-F238E27FC236}">
                <a16:creationId xmlns:a16="http://schemas.microsoft.com/office/drawing/2014/main" id="{5D5C7625-6D61-1952-09D5-3051347ACE7E}"/>
              </a:ext>
            </a:extLst>
          </p:cNvPr>
          <p:cNvSpPr txBox="1"/>
          <p:nvPr/>
        </p:nvSpPr>
        <p:spPr>
          <a:xfrm>
            <a:off x="5646615" y="4985625"/>
            <a:ext cx="4386649" cy="307777"/>
          </a:xfrm>
          <a:prstGeom prst="rect">
            <a:avLst/>
          </a:prstGeom>
          <a:noFill/>
        </p:spPr>
        <p:txBody>
          <a:bodyPr wrap="square" rtlCol="0">
            <a:spAutoFit/>
          </a:bodyPr>
          <a:lstStyle/>
          <a:p>
            <a:r>
              <a:rPr lang="en-US" sz="1400" b="0" i="0" u="sng" dirty="0">
                <a:solidFill>
                  <a:srgbClr val="6CB33F"/>
                </a:solidFill>
                <a:effectLst/>
                <a:latin typeface="Whitney A"/>
                <a:hlinkClick r:id="rId5"/>
              </a:rPr>
              <a:t>U.S. Energy Information Administration data</a:t>
            </a:r>
            <a:endParaRPr lang="en-US" sz="1400" dirty="0"/>
          </a:p>
        </p:txBody>
      </p:sp>
    </p:spTree>
    <p:extLst>
      <p:ext uri="{BB962C8B-B14F-4D97-AF65-F5344CB8AC3E}">
        <p14:creationId xmlns:p14="http://schemas.microsoft.com/office/powerpoint/2010/main" val="1194308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F406A16-435E-17CD-4315-EAB2799A8B1D}"/>
              </a:ext>
            </a:extLst>
          </p:cNvPr>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Dataset </a:t>
            </a:r>
          </a:p>
        </p:txBody>
      </p:sp>
      <p:sp>
        <p:nvSpPr>
          <p:cNvPr id="12" name="Content Placeholder 11">
            <a:extLst>
              <a:ext uri="{FF2B5EF4-FFF2-40B4-BE49-F238E27FC236}">
                <a16:creationId xmlns:a16="http://schemas.microsoft.com/office/drawing/2014/main" id="{EED82561-9C0D-EB72-8B54-4CB081755386}"/>
              </a:ext>
            </a:extLst>
          </p:cNvPr>
          <p:cNvSpPr>
            <a:spLocks noGrp="1"/>
          </p:cNvSpPr>
          <p:nvPr>
            <p:ph idx="1"/>
          </p:nvPr>
        </p:nvSpPr>
        <p:spPr>
          <a:xfrm>
            <a:off x="677334" y="1644471"/>
            <a:ext cx="4600322" cy="3880773"/>
          </a:xfrm>
        </p:spPr>
        <p:txBody>
          <a:bodyPr/>
          <a:lstStyle/>
          <a:p>
            <a:r>
              <a:rPr lang="en-US" dirty="0"/>
              <a:t>Generated by LBNL</a:t>
            </a:r>
          </a:p>
          <a:p>
            <a:r>
              <a:rPr lang="en-US" dirty="0"/>
              <a:t>DOE large office reference building</a:t>
            </a:r>
          </a:p>
          <a:p>
            <a:r>
              <a:rPr lang="en-US" dirty="0"/>
              <a:t>3 types of AHUs:</a:t>
            </a:r>
          </a:p>
          <a:p>
            <a:pPr>
              <a:buFont typeface="+mj-lt"/>
              <a:buAutoNum type="arabicPeriod"/>
            </a:pPr>
            <a:r>
              <a:rPr lang="en-US" dirty="0"/>
              <a:t>Multi-zone AHU (MZAHU)</a:t>
            </a:r>
          </a:p>
          <a:p>
            <a:pPr>
              <a:buFont typeface="+mj-lt"/>
              <a:buAutoNum type="arabicPeriod"/>
            </a:pPr>
            <a:r>
              <a:rPr lang="en-US" dirty="0"/>
              <a:t>single zone AHU (SZAHU)</a:t>
            </a:r>
          </a:p>
          <a:p>
            <a:pPr>
              <a:buFont typeface="+mj-lt"/>
              <a:buAutoNum type="arabicPeriod"/>
            </a:pPr>
            <a:r>
              <a:rPr lang="en-US" dirty="0"/>
              <a:t>Roof top AHU (RTU)</a:t>
            </a:r>
          </a:p>
          <a:p>
            <a:r>
              <a:rPr lang="en-US" dirty="0"/>
              <a:t>Faults: 3 faults for MZAHU, 2 faults for SZAHU, 1 fault for RTU</a:t>
            </a:r>
          </a:p>
          <a:p>
            <a:endParaRPr lang="en-US" dirty="0"/>
          </a:p>
        </p:txBody>
      </p:sp>
      <p:pic>
        <p:nvPicPr>
          <p:cNvPr id="14" name="Picture 13">
            <a:extLst>
              <a:ext uri="{FF2B5EF4-FFF2-40B4-BE49-F238E27FC236}">
                <a16:creationId xmlns:a16="http://schemas.microsoft.com/office/drawing/2014/main" id="{B487A353-F333-3558-2724-3B0A26CC2B42}"/>
              </a:ext>
            </a:extLst>
          </p:cNvPr>
          <p:cNvPicPr>
            <a:picLocks noChangeAspect="1"/>
          </p:cNvPicPr>
          <p:nvPr/>
        </p:nvPicPr>
        <p:blipFill>
          <a:blip r:embed="rId2"/>
          <a:stretch>
            <a:fillRect/>
          </a:stretch>
        </p:blipFill>
        <p:spPr>
          <a:xfrm>
            <a:off x="5323267" y="1605727"/>
            <a:ext cx="1545465" cy="1264596"/>
          </a:xfrm>
          <a:prstGeom prst="rect">
            <a:avLst/>
          </a:prstGeom>
        </p:spPr>
      </p:pic>
      <p:pic>
        <p:nvPicPr>
          <p:cNvPr id="16" name="Picture 15">
            <a:extLst>
              <a:ext uri="{FF2B5EF4-FFF2-40B4-BE49-F238E27FC236}">
                <a16:creationId xmlns:a16="http://schemas.microsoft.com/office/drawing/2014/main" id="{C2C56154-6856-AF8D-166B-E5B286F8A11C}"/>
              </a:ext>
            </a:extLst>
          </p:cNvPr>
          <p:cNvPicPr>
            <a:picLocks noChangeAspect="1"/>
          </p:cNvPicPr>
          <p:nvPr/>
        </p:nvPicPr>
        <p:blipFill>
          <a:blip r:embed="rId3"/>
          <a:stretch>
            <a:fillRect/>
          </a:stretch>
        </p:blipFill>
        <p:spPr>
          <a:xfrm>
            <a:off x="7031272" y="1496346"/>
            <a:ext cx="2485751" cy="1376859"/>
          </a:xfrm>
          <a:prstGeom prst="rect">
            <a:avLst/>
          </a:prstGeom>
        </p:spPr>
      </p:pic>
      <p:pic>
        <p:nvPicPr>
          <p:cNvPr id="18" name="Picture 17">
            <a:extLst>
              <a:ext uri="{FF2B5EF4-FFF2-40B4-BE49-F238E27FC236}">
                <a16:creationId xmlns:a16="http://schemas.microsoft.com/office/drawing/2014/main" id="{80337664-6435-5472-3521-B6BFB791C3D2}"/>
              </a:ext>
            </a:extLst>
          </p:cNvPr>
          <p:cNvPicPr>
            <a:picLocks noChangeAspect="1"/>
          </p:cNvPicPr>
          <p:nvPr/>
        </p:nvPicPr>
        <p:blipFill>
          <a:blip r:embed="rId4"/>
          <a:stretch>
            <a:fillRect/>
          </a:stretch>
        </p:blipFill>
        <p:spPr>
          <a:xfrm>
            <a:off x="5277656" y="2950040"/>
            <a:ext cx="3309077" cy="1570914"/>
          </a:xfrm>
          <a:prstGeom prst="rect">
            <a:avLst/>
          </a:prstGeom>
        </p:spPr>
      </p:pic>
      <p:pic>
        <p:nvPicPr>
          <p:cNvPr id="20" name="Picture 19">
            <a:extLst>
              <a:ext uri="{FF2B5EF4-FFF2-40B4-BE49-F238E27FC236}">
                <a16:creationId xmlns:a16="http://schemas.microsoft.com/office/drawing/2014/main" id="{7A52B4FA-FE79-6B47-24A9-6E2AD97379E2}"/>
              </a:ext>
            </a:extLst>
          </p:cNvPr>
          <p:cNvPicPr>
            <a:picLocks noChangeAspect="1"/>
          </p:cNvPicPr>
          <p:nvPr/>
        </p:nvPicPr>
        <p:blipFill>
          <a:blip r:embed="rId5"/>
          <a:stretch>
            <a:fillRect/>
          </a:stretch>
        </p:blipFill>
        <p:spPr>
          <a:xfrm>
            <a:off x="5402371" y="4553938"/>
            <a:ext cx="3059646" cy="1615431"/>
          </a:xfrm>
          <a:prstGeom prst="rect">
            <a:avLst/>
          </a:prstGeom>
        </p:spPr>
      </p:pic>
      <p:pic>
        <p:nvPicPr>
          <p:cNvPr id="22" name="Picture 21">
            <a:extLst>
              <a:ext uri="{FF2B5EF4-FFF2-40B4-BE49-F238E27FC236}">
                <a16:creationId xmlns:a16="http://schemas.microsoft.com/office/drawing/2014/main" id="{C1177822-5C74-755F-BE86-99E23795C1A7}"/>
              </a:ext>
            </a:extLst>
          </p:cNvPr>
          <p:cNvPicPr>
            <a:picLocks noChangeAspect="1"/>
          </p:cNvPicPr>
          <p:nvPr/>
        </p:nvPicPr>
        <p:blipFill>
          <a:blip r:embed="rId6"/>
          <a:stretch>
            <a:fillRect/>
          </a:stretch>
        </p:blipFill>
        <p:spPr>
          <a:xfrm>
            <a:off x="8716399" y="3045034"/>
            <a:ext cx="3310534" cy="2842058"/>
          </a:xfrm>
          <a:prstGeom prst="rect">
            <a:avLst/>
          </a:prstGeom>
        </p:spPr>
      </p:pic>
    </p:spTree>
    <p:extLst>
      <p:ext uri="{BB962C8B-B14F-4D97-AF65-F5344CB8AC3E}">
        <p14:creationId xmlns:p14="http://schemas.microsoft.com/office/powerpoint/2010/main" val="1735393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F406A16-435E-17CD-4315-EAB2799A8B1D}"/>
              </a:ext>
            </a:extLst>
          </p:cNvPr>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Fault investigated </a:t>
            </a:r>
          </a:p>
        </p:txBody>
      </p:sp>
      <p:sp>
        <p:nvSpPr>
          <p:cNvPr id="12" name="Content Placeholder 11">
            <a:extLst>
              <a:ext uri="{FF2B5EF4-FFF2-40B4-BE49-F238E27FC236}">
                <a16:creationId xmlns:a16="http://schemas.microsoft.com/office/drawing/2014/main" id="{EED82561-9C0D-EB72-8B54-4CB081755386}"/>
              </a:ext>
            </a:extLst>
          </p:cNvPr>
          <p:cNvSpPr>
            <a:spLocks noGrp="1"/>
          </p:cNvSpPr>
          <p:nvPr>
            <p:ph idx="1"/>
          </p:nvPr>
        </p:nvSpPr>
        <p:spPr>
          <a:xfrm>
            <a:off x="677334" y="1644471"/>
            <a:ext cx="5168662" cy="3880773"/>
          </a:xfrm>
        </p:spPr>
        <p:txBody>
          <a:bodyPr>
            <a:normAutofit/>
          </a:bodyPr>
          <a:lstStyle/>
          <a:p>
            <a:r>
              <a:rPr lang="en-US" sz="2100" dirty="0"/>
              <a:t>OAT Sensor offset 2 </a:t>
            </a:r>
            <a:r>
              <a:rPr lang="en-US" sz="2100" b="0" i="0" dirty="0">
                <a:solidFill>
                  <a:srgbClr val="202122"/>
                </a:solidFill>
                <a:effectLst/>
              </a:rPr>
              <a:t>°F higher</a:t>
            </a:r>
            <a:endParaRPr lang="en-US" sz="2100" dirty="0"/>
          </a:p>
          <a:p>
            <a:r>
              <a:rPr lang="en-US" sz="2100" dirty="0"/>
              <a:t>Data Point Summary</a:t>
            </a:r>
          </a:p>
          <a:p>
            <a:pPr marL="457200" indent="-457200">
              <a:buFont typeface="+mj-lt"/>
              <a:buAutoNum type="arabicPeriod"/>
            </a:pPr>
            <a:r>
              <a:rPr lang="en-US" sz="2400" b="0" i="0" u="none" strike="noStrike" baseline="0" dirty="0">
                <a:solidFill>
                  <a:srgbClr val="000000"/>
                </a:solidFill>
                <a:latin typeface="Calibri" panose="020F0502020204030204" pitchFamily="34" charset="0"/>
              </a:rPr>
              <a:t>1-min interval</a:t>
            </a:r>
          </a:p>
          <a:p>
            <a:pPr marL="457200" indent="-457200">
              <a:buFont typeface="+mj-lt"/>
              <a:buAutoNum type="arabicPeriod"/>
            </a:pPr>
            <a:r>
              <a:rPr lang="en-US" sz="2400" b="0" i="0" u="none" strike="noStrike" baseline="0" dirty="0">
                <a:solidFill>
                  <a:srgbClr val="000000"/>
                </a:solidFill>
                <a:latin typeface="Calibri" panose="020F0502020204030204" pitchFamily="34" charset="0"/>
              </a:rPr>
              <a:t> System setpoints</a:t>
            </a:r>
          </a:p>
          <a:p>
            <a:pPr marL="457200" indent="-457200">
              <a:buFont typeface="+mj-lt"/>
              <a:buAutoNum type="arabicPeriod"/>
            </a:pPr>
            <a:r>
              <a:rPr lang="en-US" sz="2400" dirty="0">
                <a:solidFill>
                  <a:srgbClr val="000000"/>
                </a:solidFill>
                <a:latin typeface="Calibri" panose="020F0502020204030204" pitchFamily="34" charset="0"/>
              </a:rPr>
              <a:t>Control signals</a:t>
            </a:r>
          </a:p>
          <a:p>
            <a:pPr marL="457200" indent="-457200">
              <a:buFont typeface="+mj-lt"/>
              <a:buAutoNum type="arabicPeriod"/>
            </a:pPr>
            <a:r>
              <a:rPr lang="en-US" sz="2400" b="0" i="0" u="none" strike="noStrike" baseline="0" dirty="0">
                <a:solidFill>
                  <a:srgbClr val="000000"/>
                </a:solidFill>
                <a:latin typeface="Calibri" panose="020F0502020204030204" pitchFamily="34" charset="0"/>
              </a:rPr>
              <a:t>Actual measurements</a:t>
            </a:r>
          </a:p>
          <a:p>
            <a:pPr marL="457200" indent="-457200">
              <a:buFont typeface="+mj-lt"/>
              <a:buAutoNum type="arabicPeriod"/>
            </a:pPr>
            <a:r>
              <a:rPr lang="en-US" sz="2400" b="0" i="0" u="none" strike="noStrike" baseline="0" dirty="0">
                <a:solidFill>
                  <a:srgbClr val="000000"/>
                </a:solidFill>
                <a:latin typeface="Calibri" panose="020F0502020204030204" pitchFamily="34" charset="0"/>
              </a:rPr>
              <a:t>Schedule Points</a:t>
            </a:r>
          </a:p>
          <a:p>
            <a:pPr marL="457200" indent="-457200">
              <a:buFont typeface="+mj-lt"/>
              <a:buAutoNum type="arabicPeriod"/>
            </a:pPr>
            <a:r>
              <a:rPr lang="en-US" sz="2400" dirty="0">
                <a:solidFill>
                  <a:srgbClr val="FF0000"/>
                </a:solidFill>
                <a:latin typeface="Calibri" panose="020F0502020204030204" pitchFamily="34" charset="0"/>
              </a:rPr>
              <a:t>Truth Points </a:t>
            </a:r>
          </a:p>
        </p:txBody>
      </p:sp>
      <p:grpSp>
        <p:nvGrpSpPr>
          <p:cNvPr id="5" name="Group 4">
            <a:extLst>
              <a:ext uri="{FF2B5EF4-FFF2-40B4-BE49-F238E27FC236}">
                <a16:creationId xmlns:a16="http://schemas.microsoft.com/office/drawing/2014/main" id="{0885E0A9-8EB8-7955-531B-3AD8355BE268}"/>
              </a:ext>
            </a:extLst>
          </p:cNvPr>
          <p:cNvGrpSpPr/>
          <p:nvPr/>
        </p:nvGrpSpPr>
        <p:grpSpPr>
          <a:xfrm>
            <a:off x="5437120" y="1644471"/>
            <a:ext cx="5925146" cy="2812837"/>
            <a:chOff x="5437120" y="1644471"/>
            <a:chExt cx="5925146" cy="2812837"/>
          </a:xfrm>
        </p:grpSpPr>
        <p:pic>
          <p:nvPicPr>
            <p:cNvPr id="3" name="Picture 2">
              <a:extLst>
                <a:ext uri="{FF2B5EF4-FFF2-40B4-BE49-F238E27FC236}">
                  <a16:creationId xmlns:a16="http://schemas.microsoft.com/office/drawing/2014/main" id="{6A9B444D-FD91-3D96-D25B-ACD28BA7921A}"/>
                </a:ext>
              </a:extLst>
            </p:cNvPr>
            <p:cNvPicPr>
              <a:picLocks noChangeAspect="1"/>
            </p:cNvPicPr>
            <p:nvPr/>
          </p:nvPicPr>
          <p:blipFill>
            <a:blip r:embed="rId2"/>
            <a:stretch>
              <a:fillRect/>
            </a:stretch>
          </p:blipFill>
          <p:spPr>
            <a:xfrm>
              <a:off x="5437120" y="1644471"/>
              <a:ext cx="5925146" cy="2812837"/>
            </a:xfrm>
            <a:prstGeom prst="rect">
              <a:avLst/>
            </a:prstGeom>
          </p:spPr>
        </p:pic>
        <p:sp>
          <p:nvSpPr>
            <p:cNvPr id="4" name="Rectangle 3">
              <a:extLst>
                <a:ext uri="{FF2B5EF4-FFF2-40B4-BE49-F238E27FC236}">
                  <a16:creationId xmlns:a16="http://schemas.microsoft.com/office/drawing/2014/main" id="{C6471305-E9E5-252B-E38C-7694E766651C}"/>
                </a:ext>
              </a:extLst>
            </p:cNvPr>
            <p:cNvSpPr/>
            <p:nvPr/>
          </p:nvSpPr>
          <p:spPr>
            <a:xfrm>
              <a:off x="5478216" y="2452382"/>
              <a:ext cx="277402" cy="226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7487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F406A16-435E-17CD-4315-EAB2799A8B1D}"/>
              </a:ext>
            </a:extLst>
          </p:cNvPr>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Exploratory Data Analysis (EDA)</a:t>
            </a:r>
          </a:p>
        </p:txBody>
      </p:sp>
      <p:sp>
        <p:nvSpPr>
          <p:cNvPr id="12" name="Content Placeholder 11">
            <a:extLst>
              <a:ext uri="{FF2B5EF4-FFF2-40B4-BE49-F238E27FC236}">
                <a16:creationId xmlns:a16="http://schemas.microsoft.com/office/drawing/2014/main" id="{EED82561-9C0D-EB72-8B54-4CB081755386}"/>
              </a:ext>
            </a:extLst>
          </p:cNvPr>
          <p:cNvSpPr>
            <a:spLocks noGrp="1"/>
          </p:cNvSpPr>
          <p:nvPr>
            <p:ph idx="1"/>
          </p:nvPr>
        </p:nvSpPr>
        <p:spPr>
          <a:xfrm>
            <a:off x="677334" y="1644471"/>
            <a:ext cx="5168662" cy="3880773"/>
          </a:xfrm>
        </p:spPr>
        <p:txBody>
          <a:bodyPr>
            <a:normAutofit/>
          </a:bodyPr>
          <a:lstStyle/>
          <a:p>
            <a:r>
              <a:rPr lang="en-US" dirty="0"/>
              <a:t>Normal and Fault almost equal</a:t>
            </a:r>
          </a:p>
          <a:p>
            <a:r>
              <a:rPr lang="en-US" dirty="0"/>
              <a:t>OA damper control signal (0-1) dist.</a:t>
            </a:r>
          </a:p>
          <a:p>
            <a:r>
              <a:rPr lang="en-US" dirty="0"/>
              <a:t>OA damper signal difference dist.</a:t>
            </a:r>
          </a:p>
          <a:p>
            <a:r>
              <a:rPr lang="en-US" dirty="0">
                <a:solidFill>
                  <a:schemeClr val="tx1"/>
                </a:solidFill>
              </a:rPr>
              <a:t>Statistical hypostasis test p &lt; 0.0005 that this fault does impact the OA damper control signal.</a:t>
            </a:r>
          </a:p>
          <a:p>
            <a:endParaRPr lang="en-US" dirty="0">
              <a:solidFill>
                <a:schemeClr val="tx1"/>
              </a:solidFill>
            </a:endParaRPr>
          </a:p>
        </p:txBody>
      </p:sp>
      <p:pic>
        <p:nvPicPr>
          <p:cNvPr id="1026" name="Picture 2">
            <a:extLst>
              <a:ext uri="{FF2B5EF4-FFF2-40B4-BE49-F238E27FC236}">
                <a16:creationId xmlns:a16="http://schemas.microsoft.com/office/drawing/2014/main" id="{8A044E1E-7B70-CB9F-78A4-F77D9D9CD2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5996" y="1889311"/>
            <a:ext cx="2921832" cy="18002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B14A569-B3CA-9C8F-0723-0BF532D135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3926" y="4172414"/>
            <a:ext cx="2876550" cy="18002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7CFEE1D-104A-B22F-0BCD-87054B84E3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39448" y="4172414"/>
            <a:ext cx="2867025" cy="17526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876912E-13C6-51AC-A4E2-4F04BCADAEFD}"/>
              </a:ext>
            </a:extLst>
          </p:cNvPr>
          <p:cNvSpPr txBox="1"/>
          <p:nvPr/>
        </p:nvSpPr>
        <p:spPr>
          <a:xfrm>
            <a:off x="6424740" y="6012007"/>
            <a:ext cx="2435736" cy="307777"/>
          </a:xfrm>
          <a:prstGeom prst="rect">
            <a:avLst/>
          </a:prstGeom>
          <a:noFill/>
        </p:spPr>
        <p:txBody>
          <a:bodyPr wrap="square" rtlCol="0">
            <a:spAutoFit/>
          </a:bodyPr>
          <a:lstStyle/>
          <a:p>
            <a:pPr algn="ctr"/>
            <a:r>
              <a:rPr lang="en-US" sz="1400" b="0" i="0" u="sng" dirty="0">
                <a:effectLst/>
                <a:latin typeface="Whitney A"/>
              </a:rPr>
              <a:t>Normal Conditions</a:t>
            </a:r>
            <a:endParaRPr lang="en-US" sz="1400" dirty="0"/>
          </a:p>
        </p:txBody>
      </p:sp>
      <p:sp>
        <p:nvSpPr>
          <p:cNvPr id="14" name="TextBox 13">
            <a:extLst>
              <a:ext uri="{FF2B5EF4-FFF2-40B4-BE49-F238E27FC236}">
                <a16:creationId xmlns:a16="http://schemas.microsoft.com/office/drawing/2014/main" id="{355AC4CF-380B-2731-05B4-35E333AAD10D}"/>
              </a:ext>
            </a:extLst>
          </p:cNvPr>
          <p:cNvSpPr txBox="1"/>
          <p:nvPr/>
        </p:nvSpPr>
        <p:spPr>
          <a:xfrm>
            <a:off x="9385360" y="6002910"/>
            <a:ext cx="2435736" cy="307777"/>
          </a:xfrm>
          <a:prstGeom prst="rect">
            <a:avLst/>
          </a:prstGeom>
          <a:noFill/>
        </p:spPr>
        <p:txBody>
          <a:bodyPr wrap="square" rtlCol="0">
            <a:spAutoFit/>
          </a:bodyPr>
          <a:lstStyle/>
          <a:p>
            <a:pPr algn="ctr"/>
            <a:r>
              <a:rPr lang="en-US" sz="1400" u="sng" dirty="0">
                <a:latin typeface="Whitney A"/>
              </a:rPr>
              <a:t>Fault </a:t>
            </a:r>
            <a:r>
              <a:rPr lang="en-US" sz="1400" b="0" i="0" u="sng" dirty="0">
                <a:effectLst/>
                <a:latin typeface="Whitney A"/>
              </a:rPr>
              <a:t>Conditions</a:t>
            </a:r>
            <a:endParaRPr lang="en-US" sz="1400" dirty="0"/>
          </a:p>
        </p:txBody>
      </p:sp>
      <p:pic>
        <p:nvPicPr>
          <p:cNvPr id="1034" name="Picture 10">
            <a:extLst>
              <a:ext uri="{FF2B5EF4-FFF2-40B4-BE49-F238E27FC236}">
                <a16:creationId xmlns:a16="http://schemas.microsoft.com/office/drawing/2014/main" id="{8E322D5C-AA72-7707-09FC-575D1675EA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55090" y="1799011"/>
            <a:ext cx="3051383" cy="180022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9BE0ED00-AC8C-FB0B-42CA-3942D4A3F2C6}"/>
              </a:ext>
            </a:extLst>
          </p:cNvPr>
          <p:cNvSpPr txBox="1"/>
          <p:nvPr/>
        </p:nvSpPr>
        <p:spPr>
          <a:xfrm>
            <a:off x="9426402" y="3618921"/>
            <a:ext cx="2435736" cy="307777"/>
          </a:xfrm>
          <a:prstGeom prst="rect">
            <a:avLst/>
          </a:prstGeom>
          <a:noFill/>
        </p:spPr>
        <p:txBody>
          <a:bodyPr wrap="square" rtlCol="0">
            <a:spAutoFit/>
          </a:bodyPr>
          <a:lstStyle/>
          <a:p>
            <a:pPr algn="ctr"/>
            <a:r>
              <a:rPr lang="en-US" sz="1400" u="sng" dirty="0">
                <a:latin typeface="Whitney A"/>
              </a:rPr>
              <a:t>OA damper signal difference</a:t>
            </a:r>
            <a:endParaRPr lang="en-US" sz="1400" dirty="0"/>
          </a:p>
        </p:txBody>
      </p:sp>
    </p:spTree>
    <p:extLst>
      <p:ext uri="{BB962C8B-B14F-4D97-AF65-F5344CB8AC3E}">
        <p14:creationId xmlns:p14="http://schemas.microsoft.com/office/powerpoint/2010/main" val="1829173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F406A16-435E-17CD-4315-EAB2799A8B1D}"/>
              </a:ext>
            </a:extLst>
          </p:cNvPr>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Exploratory Data Analysis (EDA)</a:t>
            </a:r>
          </a:p>
        </p:txBody>
      </p:sp>
      <p:sp>
        <p:nvSpPr>
          <p:cNvPr id="12" name="Content Placeholder 11">
            <a:extLst>
              <a:ext uri="{FF2B5EF4-FFF2-40B4-BE49-F238E27FC236}">
                <a16:creationId xmlns:a16="http://schemas.microsoft.com/office/drawing/2014/main" id="{EED82561-9C0D-EB72-8B54-4CB081755386}"/>
              </a:ext>
            </a:extLst>
          </p:cNvPr>
          <p:cNvSpPr>
            <a:spLocks noGrp="1"/>
          </p:cNvSpPr>
          <p:nvPr>
            <p:ph idx="1"/>
          </p:nvPr>
        </p:nvSpPr>
        <p:spPr>
          <a:xfrm>
            <a:off x="677334" y="1644471"/>
            <a:ext cx="5168662" cy="3880773"/>
          </a:xfrm>
        </p:spPr>
        <p:txBody>
          <a:bodyPr>
            <a:normAutofit/>
          </a:bodyPr>
          <a:lstStyle/>
          <a:p>
            <a:r>
              <a:rPr lang="en-US" dirty="0"/>
              <a:t>Control sequence of OA damper signal</a:t>
            </a:r>
          </a:p>
          <a:p>
            <a:r>
              <a:rPr lang="en-US" dirty="0"/>
              <a:t>During the experiments, most of time OA damper at free cooling mode</a:t>
            </a:r>
          </a:p>
          <a:p>
            <a:r>
              <a:rPr lang="en-US" dirty="0"/>
              <a:t>Fault conditions orange points shift 2 </a:t>
            </a:r>
            <a:r>
              <a:rPr lang="en-US" b="0" i="0" dirty="0">
                <a:solidFill>
                  <a:srgbClr val="202122"/>
                </a:solidFill>
                <a:effectLst/>
                <a:latin typeface="Arial" panose="020B0604020202020204" pitchFamily="34" charset="0"/>
              </a:rPr>
              <a:t>°F to right than the blue (normal) points</a:t>
            </a:r>
            <a:r>
              <a:rPr lang="en-US" dirty="0"/>
              <a:t>.</a:t>
            </a:r>
          </a:p>
          <a:p>
            <a:pPr marL="0" indent="0">
              <a:buNone/>
            </a:pPr>
            <a:endParaRPr lang="en-US" dirty="0">
              <a:solidFill>
                <a:schemeClr val="tx1"/>
              </a:solidFill>
            </a:endParaRPr>
          </a:p>
        </p:txBody>
      </p:sp>
      <p:sp>
        <p:nvSpPr>
          <p:cNvPr id="11" name="TextBox 10">
            <a:extLst>
              <a:ext uri="{FF2B5EF4-FFF2-40B4-BE49-F238E27FC236}">
                <a16:creationId xmlns:a16="http://schemas.microsoft.com/office/drawing/2014/main" id="{4876912E-13C6-51AC-A4E2-4F04BCADAEFD}"/>
              </a:ext>
            </a:extLst>
          </p:cNvPr>
          <p:cNvSpPr txBox="1"/>
          <p:nvPr/>
        </p:nvSpPr>
        <p:spPr>
          <a:xfrm>
            <a:off x="6990666" y="3713622"/>
            <a:ext cx="2435736" cy="307777"/>
          </a:xfrm>
          <a:prstGeom prst="rect">
            <a:avLst/>
          </a:prstGeom>
          <a:noFill/>
        </p:spPr>
        <p:txBody>
          <a:bodyPr wrap="square" rtlCol="0">
            <a:spAutoFit/>
          </a:bodyPr>
          <a:lstStyle/>
          <a:p>
            <a:pPr algn="ctr"/>
            <a:r>
              <a:rPr lang="en-US" sz="1400" b="0" i="0" u="sng" dirty="0">
                <a:effectLst/>
                <a:latin typeface="Whitney A"/>
              </a:rPr>
              <a:t>Theoretical OA damper signal</a:t>
            </a:r>
            <a:endParaRPr lang="en-US" sz="1400" dirty="0"/>
          </a:p>
        </p:txBody>
      </p:sp>
      <p:pic>
        <p:nvPicPr>
          <p:cNvPr id="2050" name="Picture 2">
            <a:extLst>
              <a:ext uri="{FF2B5EF4-FFF2-40B4-BE49-F238E27FC236}">
                <a16:creationId xmlns:a16="http://schemas.microsoft.com/office/drawing/2014/main" id="{AA07A9FF-0778-2181-C73F-42BE71199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948" y="1644471"/>
            <a:ext cx="3323422" cy="204518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266DE78-DB11-E7DD-8CE2-DEE7F1C9C0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6803" y="4045367"/>
            <a:ext cx="3743325" cy="2495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BC8D30F-9BEF-E7C7-148D-52CC1E3E6FEC}"/>
              </a:ext>
            </a:extLst>
          </p:cNvPr>
          <p:cNvSpPr txBox="1"/>
          <p:nvPr/>
        </p:nvSpPr>
        <p:spPr>
          <a:xfrm>
            <a:off x="6787682" y="6535780"/>
            <a:ext cx="2841704" cy="307777"/>
          </a:xfrm>
          <a:prstGeom prst="rect">
            <a:avLst/>
          </a:prstGeom>
          <a:noFill/>
        </p:spPr>
        <p:txBody>
          <a:bodyPr wrap="square" rtlCol="0">
            <a:spAutoFit/>
          </a:bodyPr>
          <a:lstStyle/>
          <a:p>
            <a:pPr algn="ctr"/>
            <a:r>
              <a:rPr lang="en-US" sz="1400" b="0" i="0" u="sng" dirty="0">
                <a:effectLst/>
                <a:latin typeface="Whitney A"/>
              </a:rPr>
              <a:t>Normal and Fault: OA damper signal</a:t>
            </a:r>
            <a:endParaRPr lang="en-US" sz="1400" dirty="0"/>
          </a:p>
        </p:txBody>
      </p:sp>
    </p:spTree>
    <p:extLst>
      <p:ext uri="{BB962C8B-B14F-4D97-AF65-F5344CB8AC3E}">
        <p14:creationId xmlns:p14="http://schemas.microsoft.com/office/powerpoint/2010/main" val="2266965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F406A16-435E-17CD-4315-EAB2799A8B1D}"/>
              </a:ext>
            </a:extLst>
          </p:cNvPr>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Pre-processing </a:t>
            </a:r>
          </a:p>
        </p:txBody>
      </p:sp>
      <p:sp>
        <p:nvSpPr>
          <p:cNvPr id="12" name="Content Placeholder 11">
            <a:extLst>
              <a:ext uri="{FF2B5EF4-FFF2-40B4-BE49-F238E27FC236}">
                <a16:creationId xmlns:a16="http://schemas.microsoft.com/office/drawing/2014/main" id="{EED82561-9C0D-EB72-8B54-4CB081755386}"/>
              </a:ext>
            </a:extLst>
          </p:cNvPr>
          <p:cNvSpPr>
            <a:spLocks noGrp="1"/>
          </p:cNvSpPr>
          <p:nvPr>
            <p:ph idx="1"/>
          </p:nvPr>
        </p:nvSpPr>
        <p:spPr>
          <a:xfrm>
            <a:off x="677334" y="1644471"/>
            <a:ext cx="5168662" cy="3880773"/>
          </a:xfrm>
        </p:spPr>
        <p:txBody>
          <a:bodyPr>
            <a:normAutofit/>
          </a:bodyPr>
          <a:lstStyle/>
          <a:p>
            <a:r>
              <a:rPr lang="en-US" dirty="0"/>
              <a:t>Data split as train and test data</a:t>
            </a:r>
          </a:p>
          <a:p>
            <a:r>
              <a:rPr lang="en-US" dirty="0"/>
              <a:t>One-hot encode all features</a:t>
            </a:r>
          </a:p>
          <a:p>
            <a:r>
              <a:rPr lang="en-US" dirty="0"/>
              <a:t>Fitting data to the scaler object</a:t>
            </a:r>
          </a:p>
          <a:p>
            <a:pPr marL="0" indent="0">
              <a:buNone/>
            </a:pPr>
            <a:endParaRPr lang="en-US" dirty="0">
              <a:solidFill>
                <a:schemeClr val="tx1"/>
              </a:solidFill>
            </a:endParaRPr>
          </a:p>
        </p:txBody>
      </p:sp>
    </p:spTree>
    <p:extLst>
      <p:ext uri="{BB962C8B-B14F-4D97-AF65-F5344CB8AC3E}">
        <p14:creationId xmlns:p14="http://schemas.microsoft.com/office/powerpoint/2010/main" val="3171695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F406A16-435E-17CD-4315-EAB2799A8B1D}"/>
              </a:ext>
            </a:extLst>
          </p:cNvPr>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Modeling </a:t>
            </a:r>
          </a:p>
        </p:txBody>
      </p:sp>
      <p:sp>
        <p:nvSpPr>
          <p:cNvPr id="12" name="Content Placeholder 11">
            <a:extLst>
              <a:ext uri="{FF2B5EF4-FFF2-40B4-BE49-F238E27FC236}">
                <a16:creationId xmlns:a16="http://schemas.microsoft.com/office/drawing/2014/main" id="{EED82561-9C0D-EB72-8B54-4CB081755386}"/>
              </a:ext>
            </a:extLst>
          </p:cNvPr>
          <p:cNvSpPr>
            <a:spLocks noGrp="1"/>
          </p:cNvSpPr>
          <p:nvPr>
            <p:ph idx="1"/>
          </p:nvPr>
        </p:nvSpPr>
        <p:spPr>
          <a:xfrm>
            <a:off x="677334" y="1644471"/>
            <a:ext cx="3319313" cy="3880773"/>
          </a:xfrm>
        </p:spPr>
        <p:txBody>
          <a:bodyPr>
            <a:normAutofit/>
          </a:bodyPr>
          <a:lstStyle/>
          <a:p>
            <a:r>
              <a:rPr lang="en-US" dirty="0"/>
              <a:t>6 ML classification models</a:t>
            </a:r>
          </a:p>
          <a:p>
            <a:pPr>
              <a:buFont typeface="+mj-lt"/>
              <a:buAutoNum type="arabicPeriod"/>
            </a:pPr>
            <a:r>
              <a:rPr lang="en-US" sz="1800" b="0" i="0" u="none" strike="noStrike" dirty="0">
                <a:solidFill>
                  <a:srgbClr val="000000"/>
                </a:solidFill>
                <a:effectLst/>
                <a:latin typeface="Arial" panose="020B0604020202020204" pitchFamily="34" charset="0"/>
              </a:rPr>
              <a:t>Logistic regression</a:t>
            </a:r>
          </a:p>
          <a:p>
            <a:pPr>
              <a:buFont typeface="+mj-lt"/>
              <a:buAutoNum type="arabicPeriod"/>
            </a:pPr>
            <a:r>
              <a:rPr lang="en-US" sz="1800" b="0" i="0" u="none" strike="noStrike" dirty="0">
                <a:solidFill>
                  <a:srgbClr val="000000"/>
                </a:solidFill>
                <a:effectLst/>
                <a:latin typeface="Arial" panose="020B0604020202020204" pitchFamily="34" charset="0"/>
              </a:rPr>
              <a:t>KNN</a:t>
            </a:r>
          </a:p>
          <a:p>
            <a:pPr>
              <a:buFont typeface="+mj-lt"/>
              <a:buAutoNum type="arabicPeriod"/>
            </a:pPr>
            <a:r>
              <a:rPr lang="en-US" sz="1800" b="0" i="0" u="none" strike="noStrike" dirty="0">
                <a:solidFill>
                  <a:srgbClr val="000000"/>
                </a:solidFill>
                <a:effectLst/>
                <a:latin typeface="Arial" panose="020B0604020202020204" pitchFamily="34" charset="0"/>
              </a:rPr>
              <a:t>SVM</a:t>
            </a:r>
          </a:p>
          <a:p>
            <a:pPr>
              <a:buFont typeface="+mj-lt"/>
              <a:buAutoNum type="arabicPeriod"/>
            </a:pPr>
            <a:r>
              <a:rPr lang="en-US" sz="1800" b="0" i="0" u="sng" strike="noStrike" dirty="0">
                <a:solidFill>
                  <a:srgbClr val="000000"/>
                </a:solidFill>
                <a:effectLst/>
                <a:latin typeface="Arial" panose="020B0604020202020204" pitchFamily="34" charset="0"/>
              </a:rPr>
              <a:t>Random Forest</a:t>
            </a:r>
          </a:p>
          <a:p>
            <a:pPr>
              <a:buFont typeface="+mj-lt"/>
              <a:buAutoNum type="arabicPeriod"/>
            </a:pPr>
            <a:r>
              <a:rPr lang="en-US" sz="1800" b="0" i="0" u="none" strike="noStrike" dirty="0">
                <a:solidFill>
                  <a:srgbClr val="000000"/>
                </a:solidFill>
                <a:effectLst/>
                <a:latin typeface="Arial" panose="020B0604020202020204" pitchFamily="34" charset="0"/>
              </a:rPr>
              <a:t>Naive Bayes</a:t>
            </a:r>
          </a:p>
          <a:p>
            <a:pPr>
              <a:buFont typeface="+mj-lt"/>
              <a:buAutoNum type="arabicPeriod"/>
            </a:pPr>
            <a:r>
              <a:rPr lang="en-US" sz="1800" b="0" i="0" u="sng" strike="noStrike" dirty="0">
                <a:solidFill>
                  <a:srgbClr val="000000"/>
                </a:solidFill>
                <a:effectLst/>
                <a:latin typeface="Arial" panose="020B0604020202020204" pitchFamily="34" charset="0"/>
              </a:rPr>
              <a:t>Gradient Boost</a:t>
            </a:r>
            <a:endParaRPr lang="en-US" u="sng" dirty="0"/>
          </a:p>
          <a:p>
            <a:pPr marL="0" indent="0">
              <a:buNone/>
            </a:pPr>
            <a:endParaRPr lang="en-US" dirty="0">
              <a:solidFill>
                <a:schemeClr val="tx1"/>
              </a:solidFill>
            </a:endParaRPr>
          </a:p>
        </p:txBody>
      </p:sp>
      <p:pic>
        <p:nvPicPr>
          <p:cNvPr id="3074" name="Picture 2">
            <a:extLst>
              <a:ext uri="{FF2B5EF4-FFF2-40B4-BE49-F238E27FC236}">
                <a16:creationId xmlns:a16="http://schemas.microsoft.com/office/drawing/2014/main" id="{5B1A4345-47E5-C2B9-E6DD-CCCC9C6E83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1020" y="1133475"/>
            <a:ext cx="4581525" cy="49625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870142F-94FB-7707-DC1A-19210C6C5E5C}"/>
              </a:ext>
            </a:extLst>
          </p:cNvPr>
          <p:cNvSpPr txBox="1"/>
          <p:nvPr/>
        </p:nvSpPr>
        <p:spPr>
          <a:xfrm>
            <a:off x="4840475" y="6146105"/>
            <a:ext cx="3042613" cy="523220"/>
          </a:xfrm>
          <a:prstGeom prst="rect">
            <a:avLst/>
          </a:prstGeom>
          <a:noFill/>
        </p:spPr>
        <p:txBody>
          <a:bodyPr wrap="square" rtlCol="0">
            <a:spAutoFit/>
          </a:bodyPr>
          <a:lstStyle/>
          <a:p>
            <a:pPr algn="ctr"/>
            <a:r>
              <a:rPr lang="en-US" sz="1400" u="sng" dirty="0">
                <a:latin typeface="Whitney A"/>
              </a:rPr>
              <a:t>Model scores comparison </a:t>
            </a:r>
          </a:p>
          <a:p>
            <a:pPr algn="ctr"/>
            <a:r>
              <a:rPr lang="en-US" sz="1400" u="sng" dirty="0">
                <a:latin typeface="Whitney A"/>
              </a:rPr>
              <a:t>(a) model accuracy scores (b) ROC-AUC</a:t>
            </a:r>
            <a:endParaRPr lang="en-US" sz="1400" dirty="0"/>
          </a:p>
        </p:txBody>
      </p:sp>
      <p:pic>
        <p:nvPicPr>
          <p:cNvPr id="3076" name="Picture 4">
            <a:extLst>
              <a:ext uri="{FF2B5EF4-FFF2-40B4-BE49-F238E27FC236}">
                <a16:creationId xmlns:a16="http://schemas.microsoft.com/office/drawing/2014/main" id="{61A478FE-4B36-64AD-CA53-57A95F2350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2545" y="1695326"/>
            <a:ext cx="3284290" cy="173367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112A2F5-7624-BB26-ABF8-1DA622A07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52545" y="4307623"/>
            <a:ext cx="3302634" cy="17101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A923DBC-DD5A-3251-0EED-CFA03944E5F9}"/>
              </a:ext>
            </a:extLst>
          </p:cNvPr>
          <p:cNvSpPr txBox="1"/>
          <p:nvPr/>
        </p:nvSpPr>
        <p:spPr>
          <a:xfrm>
            <a:off x="8609542" y="6146105"/>
            <a:ext cx="3042613" cy="523220"/>
          </a:xfrm>
          <a:prstGeom prst="rect">
            <a:avLst/>
          </a:prstGeom>
          <a:noFill/>
        </p:spPr>
        <p:txBody>
          <a:bodyPr wrap="square" rtlCol="0">
            <a:spAutoFit/>
          </a:bodyPr>
          <a:lstStyle/>
          <a:p>
            <a:pPr algn="ctr"/>
            <a:r>
              <a:rPr lang="en-US" sz="1400" u="sng" dirty="0">
                <a:latin typeface="Whitney A"/>
              </a:rPr>
              <a:t>ROC curves based on ML models </a:t>
            </a:r>
          </a:p>
          <a:p>
            <a:pPr algn="ctr"/>
            <a:r>
              <a:rPr lang="en-US" sz="1400" u="sng" dirty="0">
                <a:latin typeface="Whitney A"/>
              </a:rPr>
              <a:t>(a) model accuracy scores (b) ROC-AUC</a:t>
            </a:r>
            <a:endParaRPr lang="en-US" sz="1400" dirty="0"/>
          </a:p>
        </p:txBody>
      </p:sp>
    </p:spTree>
    <p:extLst>
      <p:ext uri="{BB962C8B-B14F-4D97-AF65-F5344CB8AC3E}">
        <p14:creationId xmlns:p14="http://schemas.microsoft.com/office/powerpoint/2010/main" val="109705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F406A16-435E-17CD-4315-EAB2799A8B1D}"/>
              </a:ext>
            </a:extLst>
          </p:cNvPr>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Feature Importance Rank </a:t>
            </a:r>
          </a:p>
        </p:txBody>
      </p:sp>
      <p:sp>
        <p:nvSpPr>
          <p:cNvPr id="12" name="Content Placeholder 11">
            <a:extLst>
              <a:ext uri="{FF2B5EF4-FFF2-40B4-BE49-F238E27FC236}">
                <a16:creationId xmlns:a16="http://schemas.microsoft.com/office/drawing/2014/main" id="{EED82561-9C0D-EB72-8B54-4CB081755386}"/>
              </a:ext>
            </a:extLst>
          </p:cNvPr>
          <p:cNvSpPr>
            <a:spLocks noGrp="1"/>
          </p:cNvSpPr>
          <p:nvPr>
            <p:ph idx="1"/>
          </p:nvPr>
        </p:nvSpPr>
        <p:spPr>
          <a:xfrm>
            <a:off x="677334" y="1644471"/>
            <a:ext cx="3771376" cy="3880773"/>
          </a:xfrm>
        </p:spPr>
        <p:txBody>
          <a:bodyPr>
            <a:normAutofit/>
          </a:bodyPr>
          <a:lstStyle/>
          <a:p>
            <a:r>
              <a:rPr lang="en-US" dirty="0"/>
              <a:t>Feature importance rank by</a:t>
            </a:r>
          </a:p>
          <a:p>
            <a:pPr>
              <a:buFont typeface="+mj-lt"/>
              <a:buAutoNum type="arabicPeriod"/>
            </a:pPr>
            <a:r>
              <a:rPr lang="en-US" sz="1800" b="0" i="0" u="none" strike="noStrike" dirty="0">
                <a:solidFill>
                  <a:srgbClr val="000000"/>
                </a:solidFill>
                <a:effectLst/>
                <a:latin typeface="Arial" panose="020B0604020202020204" pitchFamily="34" charset="0"/>
              </a:rPr>
              <a:t>Random Forest</a:t>
            </a:r>
          </a:p>
          <a:p>
            <a:pPr>
              <a:buFont typeface="+mj-lt"/>
              <a:buAutoNum type="arabicPeriod"/>
            </a:pPr>
            <a:r>
              <a:rPr lang="en-US" sz="1800" b="0" i="0" u="none" strike="noStrike" dirty="0">
                <a:solidFill>
                  <a:srgbClr val="000000"/>
                </a:solidFill>
                <a:effectLst/>
                <a:latin typeface="Arial" panose="020B0604020202020204" pitchFamily="34" charset="0"/>
              </a:rPr>
              <a:t>Gradient Boost</a:t>
            </a:r>
          </a:p>
          <a:p>
            <a:r>
              <a:rPr lang="en-US" dirty="0">
                <a:solidFill>
                  <a:srgbClr val="000000"/>
                </a:solidFill>
                <a:latin typeface="Arial" panose="020B0604020202020204" pitchFamily="34" charset="0"/>
              </a:rPr>
              <a:t>Ranks are same order and similar importance</a:t>
            </a:r>
            <a:endParaRPr lang="en-US" dirty="0"/>
          </a:p>
          <a:p>
            <a:pPr marL="0" indent="0">
              <a:buNone/>
            </a:pPr>
            <a:endParaRPr lang="en-US" dirty="0">
              <a:solidFill>
                <a:schemeClr val="tx1"/>
              </a:solidFill>
            </a:endParaRPr>
          </a:p>
        </p:txBody>
      </p:sp>
      <p:sp>
        <p:nvSpPr>
          <p:cNvPr id="2" name="TextBox 1">
            <a:extLst>
              <a:ext uri="{FF2B5EF4-FFF2-40B4-BE49-F238E27FC236}">
                <a16:creationId xmlns:a16="http://schemas.microsoft.com/office/drawing/2014/main" id="{0870142F-94FB-7707-DC1A-19210C6C5E5C}"/>
              </a:ext>
            </a:extLst>
          </p:cNvPr>
          <p:cNvSpPr txBox="1"/>
          <p:nvPr/>
        </p:nvSpPr>
        <p:spPr>
          <a:xfrm>
            <a:off x="5128067" y="6368384"/>
            <a:ext cx="5680345" cy="307777"/>
          </a:xfrm>
          <a:prstGeom prst="rect">
            <a:avLst/>
          </a:prstGeom>
          <a:noFill/>
        </p:spPr>
        <p:txBody>
          <a:bodyPr wrap="square" rtlCol="0">
            <a:spAutoFit/>
          </a:bodyPr>
          <a:lstStyle/>
          <a:p>
            <a:pPr algn="ctr"/>
            <a:r>
              <a:rPr lang="en-US" sz="1400" u="sng" dirty="0">
                <a:latin typeface="Whitney A"/>
              </a:rPr>
              <a:t>Feature ranking based on ML models (a) Random Forest (b) Gradient Boost</a:t>
            </a:r>
            <a:endParaRPr lang="en-US" sz="1400" dirty="0"/>
          </a:p>
        </p:txBody>
      </p:sp>
      <p:pic>
        <p:nvPicPr>
          <p:cNvPr id="6146" name="Picture 2">
            <a:extLst>
              <a:ext uri="{FF2B5EF4-FFF2-40B4-BE49-F238E27FC236}">
                <a16:creationId xmlns:a16="http://schemas.microsoft.com/office/drawing/2014/main" id="{582C8B19-C754-89AA-AAC5-F25D07764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4273" y="1376768"/>
            <a:ext cx="5943600" cy="23717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538EC56B-3765-FA21-F34A-2E974EA7CF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4273" y="3863051"/>
            <a:ext cx="594360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7904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805</TotalTime>
  <Words>883</Words>
  <Application>Microsoft Office PowerPoint</Application>
  <PresentationFormat>Widescreen</PresentationFormat>
  <Paragraphs>93</Paragraphs>
  <Slides>11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Helvetica Neue</vt:lpstr>
      <vt:lpstr>Whitney A</vt:lpstr>
      <vt:lpstr>Arial</vt:lpstr>
      <vt:lpstr>Calibri</vt:lpstr>
      <vt:lpstr>Trebuchet MS</vt:lpstr>
      <vt:lpstr>Wingdings 3</vt:lpstr>
      <vt:lpstr>Facet</vt:lpstr>
      <vt:lpstr>Capstone Project 2   - Automated Fault Detection and Diagnosis (AFDD) of HVAC Systems </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 Telling Project  - Adult Income Dataset </dc:title>
  <dc:creator>Wei Ruan</dc:creator>
  <cp:lastModifiedBy>Wei Ruan</cp:lastModifiedBy>
  <cp:revision>1</cp:revision>
  <dcterms:created xsi:type="dcterms:W3CDTF">2023-03-21T18:13:57Z</dcterms:created>
  <dcterms:modified xsi:type="dcterms:W3CDTF">2023-03-28T06:24:23Z</dcterms:modified>
</cp:coreProperties>
</file>