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25D42-9AC7-47CB-AFDC-C085CDDEEE87}">
  <a:tblStyle styleId="{43B25D42-9AC7-47CB-AFDC-C085CDDEEE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6c9c6b8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66c9c6b8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6c9c6b8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66c9c6b8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6c9c6b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66c9c6b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6c9c6b8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66c9c6b82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66c9c6b8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66c9c6b8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66c9c6b8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66c9c6b8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6c9c6b8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66c9c6b8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6c9c6b8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66c9c6b8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6c9c6b8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66c9c6b8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66c9c6b8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66c9c6b82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66c9c6b8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66c9c6b8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66c9c6b8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66c9c6b8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6c9c6b8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6c9c6b8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66c9c6b8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66c9c6b8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66c9c6b8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66c9c6b8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66c9c6b8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66c9c6b8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66c9c6b8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66c9c6b8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66c9c6b8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66c9c6b8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batzner/gini-coefficient-an-intuitive-explan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Get Kicked!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Challenge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21 August 2022</a:t>
            </a:r>
            <a:endParaRPr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Pipeline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7350"/>
            <a:ext cx="8839201" cy="2598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data contain mostly negative labels, which could bias our model towards the negative case.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00" y="670825"/>
            <a:ext cx="5083775" cy="4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59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Class Weights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 our loss by inverse class occurrence during training, scaled to 1 to accommodate XGB.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3864925" y="219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{43B25D42-9AC7-47CB-AFDC-C085CDDEEE87}</a:tableStyleId>
              </a:tblPr>
              <a:tblGrid>
                <a:gridCol w="19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Label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Weight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7.13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61368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Binary Accuracy: what % do we correctly predict?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Precision: what % of our predicted lemons are actually lemons?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Recall: what % true lemons do we accurately predict?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AUC-ROC: captures trade-off between recall and false positives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Avg. Precision (AUC-PR): captures trade-off between recall and precision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Gini Index: Kaggle’s scoring measure; how well can we discriminate lemons?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614075" y="4764400"/>
            <a:ext cx="5380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https://www.kaggle.com/code/batzner/gini-coefficient-an-intuitive-explanation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25" y="2902650"/>
            <a:ext cx="2659650" cy="18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150" y="2924175"/>
            <a:ext cx="2659650" cy="18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Model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30075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Logistic Regression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K Nearest Neighbors (KNN)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Random Forest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Extreme Gradient Boosting (XGB)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7" y="2888950"/>
            <a:ext cx="8895226" cy="14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124350" y="4093075"/>
            <a:ext cx="8895300" cy="2667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in Depth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Learning rate: 0.1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Max depth: 3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Regularization: early stopping on gini index, patience of 10 epochs, tolerance of 0.01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975" y="833600"/>
            <a:ext cx="5719501" cy="418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557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Does our Model Generalize?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00" y="1311300"/>
            <a:ext cx="7336450" cy="36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65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Summing it Up: Classification Ability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300"/>
            <a:ext cx="8839199" cy="295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300" y="4408550"/>
            <a:ext cx="5397400" cy="5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This Gini Index would place us in the: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86th Percentile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4"/>
              <a:t>Prior to hypertuning</a:t>
            </a:r>
            <a:endParaRPr sz="1244"/>
          </a:p>
        </p:txBody>
      </p:sp>
      <p:cxnSp>
        <p:nvCxnSpPr>
          <p:cNvPr id="190" name="Google Shape;190;p30"/>
          <p:cNvCxnSpPr/>
          <p:nvPr/>
        </p:nvCxnSpPr>
        <p:spPr>
          <a:xfrm>
            <a:off x="2785975" y="3674125"/>
            <a:ext cx="340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30"/>
          <p:cNvSpPr/>
          <p:nvPr/>
        </p:nvSpPr>
        <p:spPr>
          <a:xfrm rot="10800000">
            <a:off x="5441650" y="3486550"/>
            <a:ext cx="167700" cy="187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Hyperparameter Tuning:</a:t>
            </a:r>
            <a:r>
              <a:rPr lang="en"/>
              <a:t> further optimize performance over a wider search space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Feature Importance Extraction:</a:t>
            </a:r>
            <a:r>
              <a:rPr lang="en"/>
              <a:t> use SHAP, etc. to better explain predictions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Ablation Study:</a:t>
            </a:r>
            <a:r>
              <a:rPr lang="en"/>
              <a:t> systematically eliminate preprocessing/modeling elements to improve parsimony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Cost Analysis:</a:t>
            </a:r>
            <a:r>
              <a:rPr lang="en"/>
              <a:t> reduce predictions to $ costs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525" y="999825"/>
            <a:ext cx="44196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we predict whether a car purchased at auction is a lemon?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598" y="689225"/>
            <a:ext cx="3279974" cy="40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Lemon?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Vehicle “kicked” back to auction after purchase due to unexpected issues.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1399400"/>
            <a:ext cx="5719500" cy="374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Purchase-level auction data from Jan 2009 to Dec 2010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Binary outcome for whether a purchase was an “avoidable bad buy”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32 Independent Variables, not all useful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075" y="948700"/>
            <a:ext cx="5070299" cy="25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Strategy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split into separate training, validation, and test sets at a 70-15-15 split, stratifying on target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621175" y="13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{43B25D42-9AC7-47CB-AFDC-C085CDDEEE87}</a:tableStyleId>
              </a:tblPr>
              <a:tblGrid>
                <a:gridCol w="10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Split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 False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 True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Train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44,803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6,283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Validation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9,601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1,347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9,602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1,346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Features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quite a few numerical features, many of which are highly correlated with one another.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Market prices, especially, seem to be coupled tightly.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875" y="201750"/>
            <a:ext cx="53171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PCA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address this multicollinearity, we will reduce our market features using Principal Component Analysis.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550" y="2296325"/>
            <a:ext cx="6168825" cy="268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/>
          <p:nvPr/>
        </p:nvCxnSpPr>
        <p:spPr>
          <a:xfrm>
            <a:off x="3825350" y="2464150"/>
            <a:ext cx="0" cy="226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 present their own issues. Many express high cardinality.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causes issues with generalized encoding.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400" y="441750"/>
            <a:ext cx="2130050" cy="43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1"/>
          <p:cNvCxnSpPr/>
          <p:nvPr/>
        </p:nvCxnSpPr>
        <p:spPr>
          <a:xfrm flipH="1">
            <a:off x="5802525" y="1556225"/>
            <a:ext cx="740400" cy="10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1"/>
          <p:cNvCxnSpPr>
            <a:endCxn id="120" idx="1"/>
          </p:cNvCxnSpPr>
          <p:nvPr/>
        </p:nvCxnSpPr>
        <p:spPr>
          <a:xfrm>
            <a:off x="5185036" y="1712836"/>
            <a:ext cx="479700" cy="71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Smoothing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Limit categorical features to max 50 total levels and min 30 train observations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Interpret Model, SubModel as strings, reduce to words and limit vocabulary to top 50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Apply downstream regularization 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59175" y="1378175"/>
            <a:ext cx="375300" cy="375300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609763" y="1378175"/>
            <a:ext cx="375300" cy="375300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360375" y="1378175"/>
            <a:ext cx="375300" cy="375300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5234475" y="1874875"/>
            <a:ext cx="375300" cy="375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5985075" y="1874875"/>
            <a:ext cx="375300" cy="375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5609775" y="2371575"/>
            <a:ext cx="375300" cy="375300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On-screen Show (16:9)</PresentationFormat>
  <Paragraphs>75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Economica</vt:lpstr>
      <vt:lpstr>Open Sans</vt:lpstr>
      <vt:lpstr>Arial</vt:lpstr>
      <vt:lpstr>Luxe</vt:lpstr>
      <vt:lpstr>Don’t Get Kicked!</vt:lpstr>
      <vt:lpstr>The Problem</vt:lpstr>
      <vt:lpstr>What’s a Lemon?</vt:lpstr>
      <vt:lpstr>The Data</vt:lpstr>
      <vt:lpstr>Sampling Strategy</vt:lpstr>
      <vt:lpstr>Numerical Features</vt:lpstr>
      <vt:lpstr>Solution: PCA</vt:lpstr>
      <vt:lpstr>Categorical Features</vt:lpstr>
      <vt:lpstr>Solution: Smoothing</vt:lpstr>
      <vt:lpstr>Full Pipeline</vt:lpstr>
      <vt:lpstr>Class Imbalance</vt:lpstr>
      <vt:lpstr>Solution: Class Weights</vt:lpstr>
      <vt:lpstr>Evaluation Metrics</vt:lpstr>
      <vt:lpstr>Time to Model</vt:lpstr>
      <vt:lpstr>XGBoost in Depth</vt:lpstr>
      <vt:lpstr>Evaluation: Does our Model Generalize?</vt:lpstr>
      <vt:lpstr>Summing it Up: Classification Ability</vt:lpstr>
      <vt:lpstr>This Gini Index would place us in the: 86th Percentile Prior to hypertuning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Get Kicked!</dc:title>
  <dc:creator>Ryan Brown</dc:creator>
  <cp:lastModifiedBy>Ryan Brown</cp:lastModifiedBy>
  <cp:revision>1</cp:revision>
  <dcterms:modified xsi:type="dcterms:W3CDTF">2022-08-22T17:16:47Z</dcterms:modified>
</cp:coreProperties>
</file>